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 id="2147483694" r:id="rId5"/>
  </p:sldMasterIdLst>
  <p:notesMasterIdLst>
    <p:notesMasterId r:id="rId33"/>
  </p:notesMasterIdLst>
  <p:handoutMasterIdLst>
    <p:handoutMasterId r:id="rId34"/>
  </p:handoutMasterIdLst>
  <p:sldIdLst>
    <p:sldId id="312" r:id="rId6"/>
    <p:sldId id="269" r:id="rId7"/>
    <p:sldId id="266" r:id="rId8"/>
    <p:sldId id="328" r:id="rId9"/>
    <p:sldId id="330" r:id="rId10"/>
    <p:sldId id="335" r:id="rId11"/>
    <p:sldId id="336" r:id="rId12"/>
    <p:sldId id="329" r:id="rId13"/>
    <p:sldId id="331" r:id="rId14"/>
    <p:sldId id="348" r:id="rId15"/>
    <p:sldId id="337" r:id="rId16"/>
    <p:sldId id="339" r:id="rId17"/>
    <p:sldId id="340" r:id="rId18"/>
    <p:sldId id="350" r:id="rId19"/>
    <p:sldId id="338" r:id="rId20"/>
    <p:sldId id="326" r:id="rId21"/>
    <p:sldId id="351" r:id="rId22"/>
    <p:sldId id="341" r:id="rId23"/>
    <p:sldId id="353" r:id="rId24"/>
    <p:sldId id="345" r:id="rId25"/>
    <p:sldId id="354" r:id="rId26"/>
    <p:sldId id="332" r:id="rId27"/>
    <p:sldId id="333" r:id="rId28"/>
    <p:sldId id="334" r:id="rId29"/>
    <p:sldId id="342" r:id="rId30"/>
    <p:sldId id="343" r:id="rId31"/>
    <p:sldId id="344"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How To Use" id="{59DC7A46-0650-F346-85BA-CBD8695D50F3}">
          <p14:sldIdLst/>
        </p14:section>
        <p14:section name="Title slides" id="{40E0B22D-E7B1-427C-A099-0F753BE7F146}">
          <p14:sldIdLst>
            <p14:sldId id="312"/>
            <p14:sldId id="269"/>
            <p14:sldId id="266"/>
            <p14:sldId id="328"/>
            <p14:sldId id="330"/>
            <p14:sldId id="335"/>
            <p14:sldId id="336"/>
            <p14:sldId id="329"/>
            <p14:sldId id="331"/>
            <p14:sldId id="348"/>
            <p14:sldId id="337"/>
            <p14:sldId id="339"/>
            <p14:sldId id="340"/>
            <p14:sldId id="350"/>
          </p14:sldIdLst>
        </p14:section>
        <p14:section name="Divider slides" id="{78E251D3-DC5E-4B4A-A6B4-4A4589DFF5DC}">
          <p14:sldIdLst>
            <p14:sldId id="338"/>
          </p14:sldIdLst>
        </p14:section>
        <p14:section name="Content slides" id="{E4CE66D5-51B2-4221-BDE9-EB6FBEC7E7C7}">
          <p14:sldIdLst>
            <p14:sldId id="326"/>
            <p14:sldId id="351"/>
            <p14:sldId id="341"/>
            <p14:sldId id="353"/>
            <p14:sldId id="345"/>
            <p14:sldId id="354"/>
            <p14:sldId id="332"/>
            <p14:sldId id="333"/>
            <p14:sldId id="334"/>
          </p14:sldIdLst>
        </p14:section>
        <p14:section name="End slide" id="{25243ED0-1CFE-497A-9F6C-FBC3ECF0C538}">
          <p14:sldIdLst>
            <p14:sldId id="342"/>
            <p14:sldId id="343"/>
            <p14:sldId id="344"/>
          </p14:sldIdLst>
        </p14:section>
        <p14:section name="Useful Objects" id="{5370DAAF-79BA-DE48-9C93-E68413160B1F}">
          <p14:sldIdLst/>
        </p14:section>
      </p14:sectionLst>
    </p:ext>
    <p:ext uri="{EFAFB233-063F-42B5-8137-9DF3F51BA10A}">
      <p15:sldGuideLst xmlns:p15="http://schemas.microsoft.com/office/powerpoint/2012/main">
        <p15:guide id="1" orient="horz" pos="2205" userDrawn="1">
          <p15:clr>
            <a:srgbClr val="A4A3A4"/>
          </p15:clr>
        </p15:guide>
        <p15:guide id="2" pos="3840" userDrawn="1">
          <p15:clr>
            <a:srgbClr val="A4A3A4"/>
          </p15:clr>
        </p15:guide>
        <p15:guide id="3" pos="312"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4234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CA9ECF8-F49E-4A6B-A713-DDFB691C4D8C}" v="19" dt="2023-09-06T10:58:34.74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324" autoAdjust="0"/>
    <p:restoredTop sz="86469" autoAdjust="0"/>
  </p:normalViewPr>
  <p:slideViewPr>
    <p:cSldViewPr snapToGrid="0">
      <p:cViewPr varScale="1">
        <p:scale>
          <a:sx n="60" d="100"/>
          <a:sy n="60" d="100"/>
        </p:scale>
        <p:origin x="924" y="72"/>
      </p:cViewPr>
      <p:guideLst>
        <p:guide orient="horz" pos="2205"/>
        <p:guide pos="3840"/>
        <p:guide pos="312"/>
      </p:guideLst>
    </p:cSldViewPr>
  </p:slideViewPr>
  <p:outlineViewPr>
    <p:cViewPr>
      <p:scale>
        <a:sx n="33" d="100"/>
        <a:sy n="33" d="100"/>
      </p:scale>
      <p:origin x="0" y="0"/>
    </p:cViewPr>
  </p:outlineViewPr>
  <p:notesTextViewPr>
    <p:cViewPr>
      <p:scale>
        <a:sx n="1" d="1"/>
        <a:sy n="1" d="1"/>
      </p:scale>
      <p:origin x="0" y="0"/>
    </p:cViewPr>
  </p:notesTextViewPr>
  <p:sorterViewPr>
    <p:cViewPr>
      <p:scale>
        <a:sx n="50" d="100"/>
        <a:sy n="50" d="100"/>
      </p:scale>
      <p:origin x="0" y="0"/>
    </p:cViewPr>
  </p:sorterViewPr>
  <p:notesViewPr>
    <p:cSldViewPr snapToGrid="0">
      <p:cViewPr varScale="1">
        <p:scale>
          <a:sx n="151" d="100"/>
          <a:sy n="151" d="100"/>
        </p:scale>
        <p:origin x="4640" y="200"/>
      </p:cViewPr>
      <p:guideLst/>
    </p:cSldViewPr>
  </p:notesViewPr>
  <p:gridSpacing cx="182880" cy="18288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microsoft.com/office/2016/11/relationships/changesInfo" Target="changesInfos/changesInfo1.xml"/><Relationship Id="rId21" Type="http://schemas.openxmlformats.org/officeDocument/2006/relationships/slide" Target="slides/slide16.xml"/><Relationship Id="rId34" Type="http://schemas.openxmlformats.org/officeDocument/2006/relationships/handoutMaster" Target="handoutMasters/handoutMaster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theme" Target="theme/theme1.xml"/><Relationship Id="rId40" Type="http://schemas.microsoft.com/office/2015/10/relationships/revisionInfo" Target="revisionInfo.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viewProps" Target="viewProp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presProps" Target="presProps.xml"/><Relationship Id="rId8" Type="http://schemas.openxmlformats.org/officeDocument/2006/relationships/slide" Target="slides/slide3.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ouise Brown (staff)" userId="de8b7712-bd89-438d-bea6-a54e5199a8bd" providerId="ADAL" clId="{5CA9ECF8-F49E-4A6B-A713-DDFB691C4D8C}"/>
    <pc:docChg chg="undo custSel delSld modSld modSection">
      <pc:chgData name="Louise Brown (staff)" userId="de8b7712-bd89-438d-bea6-a54e5199a8bd" providerId="ADAL" clId="{5CA9ECF8-F49E-4A6B-A713-DDFB691C4D8C}" dt="2023-09-06T11:10:10.565" v="977" actId="47"/>
      <pc:docMkLst>
        <pc:docMk/>
      </pc:docMkLst>
      <pc:sldChg chg="del">
        <pc:chgData name="Louise Brown (staff)" userId="de8b7712-bd89-438d-bea6-a54e5199a8bd" providerId="ADAL" clId="{5CA9ECF8-F49E-4A6B-A713-DDFB691C4D8C}" dt="2023-09-06T11:09:59.605" v="971" actId="47"/>
        <pc:sldMkLst>
          <pc:docMk/>
          <pc:sldMk cId="1422394523" sldId="288"/>
        </pc:sldMkLst>
      </pc:sldChg>
      <pc:sldChg chg="del">
        <pc:chgData name="Louise Brown (staff)" userId="de8b7712-bd89-438d-bea6-a54e5199a8bd" providerId="ADAL" clId="{5CA9ECF8-F49E-4A6B-A713-DDFB691C4D8C}" dt="2023-09-06T11:10:06.666" v="975" actId="47"/>
        <pc:sldMkLst>
          <pc:docMk/>
          <pc:sldMk cId="4116009383" sldId="301"/>
        </pc:sldMkLst>
      </pc:sldChg>
      <pc:sldChg chg="del">
        <pc:chgData name="Louise Brown (staff)" userId="de8b7712-bd89-438d-bea6-a54e5199a8bd" providerId="ADAL" clId="{5CA9ECF8-F49E-4A6B-A713-DDFB691C4D8C}" dt="2023-09-06T11:10:05.001" v="974" actId="47"/>
        <pc:sldMkLst>
          <pc:docMk/>
          <pc:sldMk cId="1822765172" sldId="303"/>
        </pc:sldMkLst>
      </pc:sldChg>
      <pc:sldChg chg="del">
        <pc:chgData name="Louise Brown (staff)" userId="de8b7712-bd89-438d-bea6-a54e5199a8bd" providerId="ADAL" clId="{5CA9ECF8-F49E-4A6B-A713-DDFB691C4D8C}" dt="2023-09-06T11:10:02.540" v="972" actId="47"/>
        <pc:sldMkLst>
          <pc:docMk/>
          <pc:sldMk cId="1571348411" sldId="306"/>
        </pc:sldMkLst>
      </pc:sldChg>
      <pc:sldChg chg="del">
        <pc:chgData name="Louise Brown (staff)" userId="de8b7712-bd89-438d-bea6-a54e5199a8bd" providerId="ADAL" clId="{5CA9ECF8-F49E-4A6B-A713-DDFB691C4D8C}" dt="2023-09-06T11:10:03.948" v="973" actId="47"/>
        <pc:sldMkLst>
          <pc:docMk/>
          <pc:sldMk cId="65304719" sldId="313"/>
        </pc:sldMkLst>
      </pc:sldChg>
      <pc:sldChg chg="del">
        <pc:chgData name="Louise Brown (staff)" userId="de8b7712-bd89-438d-bea6-a54e5199a8bd" providerId="ADAL" clId="{5CA9ECF8-F49E-4A6B-A713-DDFB691C4D8C}" dt="2023-09-06T11:10:08.646" v="976" actId="47"/>
        <pc:sldMkLst>
          <pc:docMk/>
          <pc:sldMk cId="194921971" sldId="315"/>
        </pc:sldMkLst>
      </pc:sldChg>
      <pc:sldChg chg="del">
        <pc:chgData name="Louise Brown (staff)" userId="de8b7712-bd89-438d-bea6-a54e5199a8bd" providerId="ADAL" clId="{5CA9ECF8-F49E-4A6B-A713-DDFB691C4D8C}" dt="2023-09-06T11:10:10.565" v="977" actId="47"/>
        <pc:sldMkLst>
          <pc:docMk/>
          <pc:sldMk cId="3988853244" sldId="325"/>
        </pc:sldMkLst>
      </pc:sldChg>
      <pc:sldChg chg="modSp mod">
        <pc:chgData name="Louise Brown (staff)" userId="de8b7712-bd89-438d-bea6-a54e5199a8bd" providerId="ADAL" clId="{5CA9ECF8-F49E-4A6B-A713-DDFB691C4D8C}" dt="2022-07-12T15:52:18.908" v="818" actId="313"/>
        <pc:sldMkLst>
          <pc:docMk/>
          <pc:sldMk cId="235070205" sldId="326"/>
        </pc:sldMkLst>
        <pc:spChg chg="mod">
          <ac:chgData name="Louise Brown (staff)" userId="de8b7712-bd89-438d-bea6-a54e5199a8bd" providerId="ADAL" clId="{5CA9ECF8-F49E-4A6B-A713-DDFB691C4D8C}" dt="2022-07-12T15:52:18.908" v="818" actId="313"/>
          <ac:spMkLst>
            <pc:docMk/>
            <pc:sldMk cId="235070205" sldId="326"/>
            <ac:spMk id="2" creationId="{8E66FD16-B939-FBB5-4DEA-C2DAC94B5D93}"/>
          </ac:spMkLst>
        </pc:spChg>
      </pc:sldChg>
      <pc:sldChg chg="delSp modSp mod">
        <pc:chgData name="Louise Brown (staff)" userId="de8b7712-bd89-438d-bea6-a54e5199a8bd" providerId="ADAL" clId="{5CA9ECF8-F49E-4A6B-A713-DDFB691C4D8C}" dt="2023-09-06T10:59:18.269" v="957" actId="1076"/>
        <pc:sldMkLst>
          <pc:docMk/>
          <pc:sldMk cId="2369901754" sldId="328"/>
        </pc:sldMkLst>
        <pc:spChg chg="mod">
          <ac:chgData name="Louise Brown (staff)" userId="de8b7712-bd89-438d-bea6-a54e5199a8bd" providerId="ADAL" clId="{5CA9ECF8-F49E-4A6B-A713-DDFB691C4D8C}" dt="2023-09-06T10:59:18.269" v="957" actId="1076"/>
          <ac:spMkLst>
            <pc:docMk/>
            <pc:sldMk cId="2369901754" sldId="328"/>
            <ac:spMk id="3" creationId="{00000000-0000-0000-0000-000000000000}"/>
          </ac:spMkLst>
        </pc:spChg>
        <pc:spChg chg="del">
          <ac:chgData name="Louise Brown (staff)" userId="de8b7712-bd89-438d-bea6-a54e5199a8bd" providerId="ADAL" clId="{5CA9ECF8-F49E-4A6B-A713-DDFB691C4D8C}" dt="2022-07-12T10:55:53.636" v="7" actId="478"/>
          <ac:spMkLst>
            <pc:docMk/>
            <pc:sldMk cId="2369901754" sldId="328"/>
            <ac:spMk id="11" creationId="{FB460503-901B-0A47-8DA2-5219900C2197}"/>
          </ac:spMkLst>
        </pc:spChg>
      </pc:sldChg>
      <pc:sldChg chg="modSp mod">
        <pc:chgData name="Louise Brown (staff)" userId="de8b7712-bd89-438d-bea6-a54e5199a8bd" providerId="ADAL" clId="{5CA9ECF8-F49E-4A6B-A713-DDFB691C4D8C}" dt="2023-09-06T11:00:16.602" v="970" actId="20577"/>
        <pc:sldMkLst>
          <pc:docMk/>
          <pc:sldMk cId="5195728" sldId="330"/>
        </pc:sldMkLst>
        <pc:spChg chg="mod">
          <ac:chgData name="Louise Brown (staff)" userId="de8b7712-bd89-438d-bea6-a54e5199a8bd" providerId="ADAL" clId="{5CA9ECF8-F49E-4A6B-A713-DDFB691C4D8C}" dt="2023-09-06T11:00:16.602" v="970" actId="20577"/>
          <ac:spMkLst>
            <pc:docMk/>
            <pc:sldMk cId="5195728" sldId="330"/>
            <ac:spMk id="3" creationId="{00000000-0000-0000-0000-000000000000}"/>
          </ac:spMkLst>
        </pc:spChg>
        <pc:spChg chg="mod">
          <ac:chgData name="Louise Brown (staff)" userId="de8b7712-bd89-438d-bea6-a54e5199a8bd" providerId="ADAL" clId="{5CA9ECF8-F49E-4A6B-A713-DDFB691C4D8C}" dt="2022-07-12T10:57:48.226" v="15" actId="1076"/>
          <ac:spMkLst>
            <pc:docMk/>
            <pc:sldMk cId="5195728" sldId="330"/>
            <ac:spMk id="9" creationId="{692A1C8A-4AE8-8F46-880A-14A926A4C7DC}"/>
          </ac:spMkLst>
        </pc:spChg>
        <pc:spChg chg="mod">
          <ac:chgData name="Louise Brown (staff)" userId="de8b7712-bd89-438d-bea6-a54e5199a8bd" providerId="ADAL" clId="{5CA9ECF8-F49E-4A6B-A713-DDFB691C4D8C}" dt="2022-07-12T10:57:56.849" v="16" actId="1076"/>
          <ac:spMkLst>
            <pc:docMk/>
            <pc:sldMk cId="5195728" sldId="330"/>
            <ac:spMk id="12" creationId="{692A1C8A-4AE8-8F46-880A-14A926A4C7DC}"/>
          </ac:spMkLst>
        </pc:spChg>
        <pc:spChg chg="mod">
          <ac:chgData name="Louise Brown (staff)" userId="de8b7712-bd89-438d-bea6-a54e5199a8bd" providerId="ADAL" clId="{5CA9ECF8-F49E-4A6B-A713-DDFB691C4D8C}" dt="2022-07-12T10:58:00.360" v="17" actId="1076"/>
          <ac:spMkLst>
            <pc:docMk/>
            <pc:sldMk cId="5195728" sldId="330"/>
            <ac:spMk id="13" creationId="{A3F32334-8B10-B779-4384-D299DF46A5CD}"/>
          </ac:spMkLst>
        </pc:spChg>
      </pc:sldChg>
      <pc:sldChg chg="modSp mod">
        <pc:chgData name="Louise Brown (staff)" userId="de8b7712-bd89-438d-bea6-a54e5199a8bd" providerId="ADAL" clId="{5CA9ECF8-F49E-4A6B-A713-DDFB691C4D8C}" dt="2022-07-12T11:07:41.474" v="58" actId="20577"/>
        <pc:sldMkLst>
          <pc:docMk/>
          <pc:sldMk cId="747555767" sldId="331"/>
        </pc:sldMkLst>
        <pc:spChg chg="mod">
          <ac:chgData name="Louise Brown (staff)" userId="de8b7712-bd89-438d-bea6-a54e5199a8bd" providerId="ADAL" clId="{5CA9ECF8-F49E-4A6B-A713-DDFB691C4D8C}" dt="2022-07-12T11:07:41.474" v="58" actId="20577"/>
          <ac:spMkLst>
            <pc:docMk/>
            <pc:sldMk cId="747555767" sldId="331"/>
            <ac:spMk id="7" creationId="{00000000-0000-0000-0000-000000000000}"/>
          </ac:spMkLst>
        </pc:spChg>
      </pc:sldChg>
      <pc:sldChg chg="addSp modSp mod">
        <pc:chgData name="Louise Brown (staff)" userId="de8b7712-bd89-438d-bea6-a54e5199a8bd" providerId="ADAL" clId="{5CA9ECF8-F49E-4A6B-A713-DDFB691C4D8C}" dt="2022-07-12T13:27:30.886" v="291" actId="14100"/>
        <pc:sldMkLst>
          <pc:docMk/>
          <pc:sldMk cId="2178088255" sldId="332"/>
        </pc:sldMkLst>
        <pc:spChg chg="mod">
          <ac:chgData name="Louise Brown (staff)" userId="de8b7712-bd89-438d-bea6-a54e5199a8bd" providerId="ADAL" clId="{5CA9ECF8-F49E-4A6B-A713-DDFB691C4D8C}" dt="2022-07-12T13:27:04.393" v="287" actId="20577"/>
          <ac:spMkLst>
            <pc:docMk/>
            <pc:sldMk cId="2178088255" sldId="332"/>
            <ac:spMk id="2" creationId="{CB5359B7-6C1F-BF34-1C99-C58119007942}"/>
          </ac:spMkLst>
        </pc:spChg>
        <pc:spChg chg="add mod">
          <ac:chgData name="Louise Brown (staff)" userId="de8b7712-bd89-438d-bea6-a54e5199a8bd" providerId="ADAL" clId="{5CA9ECF8-F49E-4A6B-A713-DDFB691C4D8C}" dt="2022-07-12T13:27:20.046" v="290" actId="1076"/>
          <ac:spMkLst>
            <pc:docMk/>
            <pc:sldMk cId="2178088255" sldId="332"/>
            <ac:spMk id="5" creationId="{A51547B7-9C3C-D119-F050-6F0945C8737F}"/>
          </ac:spMkLst>
        </pc:spChg>
        <pc:picChg chg="mod">
          <ac:chgData name="Louise Brown (staff)" userId="de8b7712-bd89-438d-bea6-a54e5199a8bd" providerId="ADAL" clId="{5CA9ECF8-F49E-4A6B-A713-DDFB691C4D8C}" dt="2022-07-12T13:27:30.886" v="291" actId="14100"/>
          <ac:picMkLst>
            <pc:docMk/>
            <pc:sldMk cId="2178088255" sldId="332"/>
            <ac:picMk id="4" creationId="{7EC9EDB8-C3FB-0CCF-210A-1A2F2986F1B0}"/>
          </ac:picMkLst>
        </pc:picChg>
      </pc:sldChg>
      <pc:sldChg chg="modSp mod">
        <pc:chgData name="Louise Brown (staff)" userId="de8b7712-bd89-438d-bea6-a54e5199a8bd" providerId="ADAL" clId="{5CA9ECF8-F49E-4A6B-A713-DDFB691C4D8C}" dt="2022-07-12T13:39:23.210" v="299" actId="20577"/>
        <pc:sldMkLst>
          <pc:docMk/>
          <pc:sldMk cId="3838598015" sldId="333"/>
        </pc:sldMkLst>
        <pc:spChg chg="mod">
          <ac:chgData name="Louise Brown (staff)" userId="de8b7712-bd89-438d-bea6-a54e5199a8bd" providerId="ADAL" clId="{5CA9ECF8-F49E-4A6B-A713-DDFB691C4D8C}" dt="2022-07-12T13:39:23.210" v="299" actId="20577"/>
          <ac:spMkLst>
            <pc:docMk/>
            <pc:sldMk cId="3838598015" sldId="333"/>
            <ac:spMk id="2" creationId="{AD500430-FB21-3FFB-8A20-C9B6DA708640}"/>
          </ac:spMkLst>
        </pc:spChg>
      </pc:sldChg>
      <pc:sldChg chg="addSp modSp mod">
        <pc:chgData name="Louise Brown (staff)" userId="de8b7712-bd89-438d-bea6-a54e5199a8bd" providerId="ADAL" clId="{5CA9ECF8-F49E-4A6B-A713-DDFB691C4D8C}" dt="2022-07-12T11:00:32.643" v="31" actId="20577"/>
        <pc:sldMkLst>
          <pc:docMk/>
          <pc:sldMk cId="4158519027" sldId="335"/>
        </pc:sldMkLst>
        <pc:spChg chg="add mod">
          <ac:chgData name="Louise Brown (staff)" userId="de8b7712-bd89-438d-bea6-a54e5199a8bd" providerId="ADAL" clId="{5CA9ECF8-F49E-4A6B-A713-DDFB691C4D8C}" dt="2022-07-12T11:00:32.643" v="31" actId="20577"/>
          <ac:spMkLst>
            <pc:docMk/>
            <pc:sldMk cId="4158519027" sldId="335"/>
            <ac:spMk id="9" creationId="{2D2C7B29-B90A-1B8D-9CB5-808BABC66F0F}"/>
          </ac:spMkLst>
        </pc:spChg>
        <pc:picChg chg="mod">
          <ac:chgData name="Louise Brown (staff)" userId="de8b7712-bd89-438d-bea6-a54e5199a8bd" providerId="ADAL" clId="{5CA9ECF8-F49E-4A6B-A713-DDFB691C4D8C}" dt="2022-07-12T11:00:00.734" v="23" actId="1076"/>
          <ac:picMkLst>
            <pc:docMk/>
            <pc:sldMk cId="4158519027" sldId="335"/>
            <ac:picMk id="7" creationId="{00000000-0000-0000-0000-000000000000}"/>
          </ac:picMkLst>
        </pc:picChg>
      </pc:sldChg>
      <pc:sldChg chg="modSp mod">
        <pc:chgData name="Louise Brown (staff)" userId="de8b7712-bd89-438d-bea6-a54e5199a8bd" providerId="ADAL" clId="{5CA9ECF8-F49E-4A6B-A713-DDFB691C4D8C}" dt="2022-07-12T11:09:12.836" v="64" actId="20577"/>
        <pc:sldMkLst>
          <pc:docMk/>
          <pc:sldMk cId="114180600" sldId="337"/>
        </pc:sldMkLst>
        <pc:spChg chg="mod">
          <ac:chgData name="Louise Brown (staff)" userId="de8b7712-bd89-438d-bea6-a54e5199a8bd" providerId="ADAL" clId="{5CA9ECF8-F49E-4A6B-A713-DDFB691C4D8C}" dt="2022-07-12T11:09:12.836" v="64" actId="20577"/>
          <ac:spMkLst>
            <pc:docMk/>
            <pc:sldMk cId="114180600" sldId="337"/>
            <ac:spMk id="7" creationId="{6B160106-A52A-C98E-41CA-F4B5B55EDAC4}"/>
          </ac:spMkLst>
        </pc:spChg>
      </pc:sldChg>
      <pc:sldChg chg="modSp mod">
        <pc:chgData name="Louise Brown (staff)" userId="de8b7712-bd89-438d-bea6-a54e5199a8bd" providerId="ADAL" clId="{5CA9ECF8-F49E-4A6B-A713-DDFB691C4D8C}" dt="2022-07-12T11:10:12.721" v="66" actId="20577"/>
        <pc:sldMkLst>
          <pc:docMk/>
          <pc:sldMk cId="518509676" sldId="340"/>
        </pc:sldMkLst>
        <pc:spChg chg="mod">
          <ac:chgData name="Louise Brown (staff)" userId="de8b7712-bd89-438d-bea6-a54e5199a8bd" providerId="ADAL" clId="{5CA9ECF8-F49E-4A6B-A713-DDFB691C4D8C}" dt="2022-07-12T11:10:12.721" v="66" actId="20577"/>
          <ac:spMkLst>
            <pc:docMk/>
            <pc:sldMk cId="518509676" sldId="340"/>
            <ac:spMk id="7" creationId="{4DA279F5-5A7D-6CA9-8373-1E85DED9D475}"/>
          </ac:spMkLst>
        </pc:spChg>
      </pc:sldChg>
      <pc:sldChg chg="modSp mod">
        <pc:chgData name="Louise Brown (staff)" userId="de8b7712-bd89-438d-bea6-a54e5199a8bd" providerId="ADAL" clId="{5CA9ECF8-F49E-4A6B-A713-DDFB691C4D8C}" dt="2022-07-12T11:29:31.762" v="81" actId="2711"/>
        <pc:sldMkLst>
          <pc:docMk/>
          <pc:sldMk cId="839058487" sldId="341"/>
        </pc:sldMkLst>
        <pc:spChg chg="mod">
          <ac:chgData name="Louise Brown (staff)" userId="de8b7712-bd89-438d-bea6-a54e5199a8bd" providerId="ADAL" clId="{5CA9ECF8-F49E-4A6B-A713-DDFB691C4D8C}" dt="2022-07-12T11:29:31.762" v="81" actId="2711"/>
          <ac:spMkLst>
            <pc:docMk/>
            <pc:sldMk cId="839058487" sldId="341"/>
            <ac:spMk id="7" creationId="{37963819-5A54-B118-9CEB-CB3BC5FE6DDE}"/>
          </ac:spMkLst>
        </pc:spChg>
      </pc:sldChg>
      <pc:sldChg chg="addSp modSp mod">
        <pc:chgData name="Louise Brown (staff)" userId="de8b7712-bd89-438d-bea6-a54e5199a8bd" providerId="ADAL" clId="{5CA9ECF8-F49E-4A6B-A713-DDFB691C4D8C}" dt="2022-07-12T14:37:23.026" v="534" actId="20577"/>
        <pc:sldMkLst>
          <pc:docMk/>
          <pc:sldMk cId="502279388" sldId="342"/>
        </pc:sldMkLst>
        <pc:spChg chg="mod">
          <ac:chgData name="Louise Brown (staff)" userId="de8b7712-bd89-438d-bea6-a54e5199a8bd" providerId="ADAL" clId="{5CA9ECF8-F49E-4A6B-A713-DDFB691C4D8C}" dt="2022-07-12T14:37:23.026" v="534" actId="20577"/>
          <ac:spMkLst>
            <pc:docMk/>
            <pc:sldMk cId="502279388" sldId="342"/>
            <ac:spMk id="7" creationId="{F6B558B1-91B5-387B-C613-9B5D3A132DD9}"/>
          </ac:spMkLst>
        </pc:spChg>
        <pc:spChg chg="add mod">
          <ac:chgData name="Louise Brown (staff)" userId="de8b7712-bd89-438d-bea6-a54e5199a8bd" providerId="ADAL" clId="{5CA9ECF8-F49E-4A6B-A713-DDFB691C4D8C}" dt="2022-07-12T13:55:03.689" v="511" actId="1076"/>
          <ac:spMkLst>
            <pc:docMk/>
            <pc:sldMk cId="502279388" sldId="342"/>
            <ac:spMk id="9" creationId="{8A90B278-CEE8-B03B-4FA4-ED98C828C08F}"/>
          </ac:spMkLst>
        </pc:spChg>
        <pc:picChg chg="add mod">
          <ac:chgData name="Louise Brown (staff)" userId="de8b7712-bd89-438d-bea6-a54e5199a8bd" providerId="ADAL" clId="{5CA9ECF8-F49E-4A6B-A713-DDFB691C4D8C}" dt="2022-07-12T13:54:49.312" v="508" actId="1076"/>
          <ac:picMkLst>
            <pc:docMk/>
            <pc:sldMk cId="502279388" sldId="342"/>
            <ac:picMk id="6" creationId="{A073C9F4-766E-D617-E86A-DBA948B27360}"/>
          </ac:picMkLst>
        </pc:picChg>
      </pc:sldChg>
      <pc:sldChg chg="modSp mod">
        <pc:chgData name="Louise Brown (staff)" userId="de8b7712-bd89-438d-bea6-a54e5199a8bd" providerId="ADAL" clId="{5CA9ECF8-F49E-4A6B-A713-DDFB691C4D8C}" dt="2022-07-12T14:38:35.773" v="538" actId="1076"/>
        <pc:sldMkLst>
          <pc:docMk/>
          <pc:sldMk cId="2758346475" sldId="343"/>
        </pc:sldMkLst>
        <pc:spChg chg="mod">
          <ac:chgData name="Louise Brown (staff)" userId="de8b7712-bd89-438d-bea6-a54e5199a8bd" providerId="ADAL" clId="{5CA9ECF8-F49E-4A6B-A713-DDFB691C4D8C}" dt="2022-07-12T14:38:17.360" v="536" actId="6549"/>
          <ac:spMkLst>
            <pc:docMk/>
            <pc:sldMk cId="2758346475" sldId="343"/>
            <ac:spMk id="7" creationId="{F6B558B1-91B5-387B-C613-9B5D3A132DD9}"/>
          </ac:spMkLst>
        </pc:spChg>
        <pc:spChg chg="mod">
          <ac:chgData name="Louise Brown (staff)" userId="de8b7712-bd89-438d-bea6-a54e5199a8bd" providerId="ADAL" clId="{5CA9ECF8-F49E-4A6B-A713-DDFB691C4D8C}" dt="2022-07-12T14:38:26.559" v="537" actId="1076"/>
          <ac:spMkLst>
            <pc:docMk/>
            <pc:sldMk cId="2758346475" sldId="343"/>
            <ac:spMk id="9" creationId="{E31A8FD8-FEF1-CB78-6851-45E37481098B}"/>
          </ac:spMkLst>
        </pc:spChg>
        <pc:picChg chg="mod">
          <ac:chgData name="Louise Brown (staff)" userId="de8b7712-bd89-438d-bea6-a54e5199a8bd" providerId="ADAL" clId="{5CA9ECF8-F49E-4A6B-A713-DDFB691C4D8C}" dt="2022-07-12T14:38:35.773" v="538" actId="1076"/>
          <ac:picMkLst>
            <pc:docMk/>
            <pc:sldMk cId="2758346475" sldId="343"/>
            <ac:picMk id="8" creationId="{740E5154-59BB-B30D-8199-1AC8E02879E4}"/>
          </ac:picMkLst>
        </pc:picChg>
      </pc:sldChg>
      <pc:sldChg chg="addSp modSp mod">
        <pc:chgData name="Louise Brown (staff)" userId="de8b7712-bd89-438d-bea6-a54e5199a8bd" providerId="ADAL" clId="{5CA9ECF8-F49E-4A6B-A713-DDFB691C4D8C}" dt="2022-07-12T15:42:06.625" v="804" actId="20577"/>
        <pc:sldMkLst>
          <pc:docMk/>
          <pc:sldMk cId="105082728" sldId="344"/>
        </pc:sldMkLst>
        <pc:spChg chg="mod">
          <ac:chgData name="Louise Brown (staff)" userId="de8b7712-bd89-438d-bea6-a54e5199a8bd" providerId="ADAL" clId="{5CA9ECF8-F49E-4A6B-A713-DDFB691C4D8C}" dt="2022-07-12T15:42:06.625" v="804" actId="20577"/>
          <ac:spMkLst>
            <pc:docMk/>
            <pc:sldMk cId="105082728" sldId="344"/>
            <ac:spMk id="7" creationId="{F6B558B1-91B5-387B-C613-9B5D3A132DD9}"/>
          </ac:spMkLst>
        </pc:spChg>
        <pc:picChg chg="add mod">
          <ac:chgData name="Louise Brown (staff)" userId="de8b7712-bd89-438d-bea6-a54e5199a8bd" providerId="ADAL" clId="{5CA9ECF8-F49E-4A6B-A713-DDFB691C4D8C}" dt="2022-07-12T14:46:08.751" v="800" actId="1076"/>
          <ac:picMkLst>
            <pc:docMk/>
            <pc:sldMk cId="105082728" sldId="344"/>
            <ac:picMk id="5" creationId="{9905C906-CD70-B6D9-1895-FB99F87ED19A}"/>
          </ac:picMkLst>
        </pc:picChg>
        <pc:picChg chg="add mod">
          <ac:chgData name="Louise Brown (staff)" userId="de8b7712-bd89-438d-bea6-a54e5199a8bd" providerId="ADAL" clId="{5CA9ECF8-F49E-4A6B-A713-DDFB691C4D8C}" dt="2022-07-12T14:41:50.802" v="568" actId="1076"/>
          <ac:picMkLst>
            <pc:docMk/>
            <pc:sldMk cId="105082728" sldId="344"/>
            <ac:picMk id="13" creationId="{9A4B7EC3-D854-6B57-446D-1AF20A1778C4}"/>
          </ac:picMkLst>
        </pc:picChg>
      </pc:sldChg>
      <pc:sldChg chg="modSp mod">
        <pc:chgData name="Louise Brown (staff)" userId="de8b7712-bd89-438d-bea6-a54e5199a8bd" providerId="ADAL" clId="{5CA9ECF8-F49E-4A6B-A713-DDFB691C4D8C}" dt="2022-07-12T11:08:47.208" v="62" actId="20577"/>
        <pc:sldMkLst>
          <pc:docMk/>
          <pc:sldMk cId="3358856765" sldId="348"/>
        </pc:sldMkLst>
        <pc:spChg chg="mod">
          <ac:chgData name="Louise Brown (staff)" userId="de8b7712-bd89-438d-bea6-a54e5199a8bd" providerId="ADAL" clId="{5CA9ECF8-F49E-4A6B-A713-DDFB691C4D8C}" dt="2022-07-12T11:08:47.208" v="62" actId="20577"/>
          <ac:spMkLst>
            <pc:docMk/>
            <pc:sldMk cId="3358856765" sldId="348"/>
            <ac:spMk id="7" creationId="{6B160106-A52A-C98E-41CA-F4B5B55EDAC4}"/>
          </ac:spMkLst>
        </pc:spChg>
      </pc:sldChg>
      <pc:sldChg chg="modSp mod">
        <pc:chgData name="Louise Brown (staff)" userId="de8b7712-bd89-438d-bea6-a54e5199a8bd" providerId="ADAL" clId="{5CA9ECF8-F49E-4A6B-A713-DDFB691C4D8C}" dt="2022-07-12T11:25:45.393" v="79" actId="20577"/>
        <pc:sldMkLst>
          <pc:docMk/>
          <pc:sldMk cId="2581029529" sldId="351"/>
        </pc:sldMkLst>
        <pc:spChg chg="mod">
          <ac:chgData name="Louise Brown (staff)" userId="de8b7712-bd89-438d-bea6-a54e5199a8bd" providerId="ADAL" clId="{5CA9ECF8-F49E-4A6B-A713-DDFB691C4D8C}" dt="2022-07-12T11:25:45.393" v="79" actId="20577"/>
          <ac:spMkLst>
            <pc:docMk/>
            <pc:sldMk cId="2581029529" sldId="351"/>
            <ac:spMk id="2" creationId="{8E66FD16-B939-FBB5-4DEA-C2DAC94B5D93}"/>
          </ac:spMkLst>
        </pc:spChg>
      </pc:sldChg>
      <pc:sldChg chg="del">
        <pc:chgData name="Louise Brown (staff)" userId="de8b7712-bd89-438d-bea6-a54e5199a8bd" providerId="ADAL" clId="{5CA9ECF8-F49E-4A6B-A713-DDFB691C4D8C}" dt="2022-07-12T15:42:24.102" v="805" actId="47"/>
        <pc:sldMkLst>
          <pc:docMk/>
          <pc:sldMk cId="4164703587" sldId="352"/>
        </pc:sldMkLst>
      </pc:sldChg>
      <pc:sldChg chg="del">
        <pc:chgData name="Louise Brown (staff)" userId="de8b7712-bd89-438d-bea6-a54e5199a8bd" providerId="ADAL" clId="{5CA9ECF8-F49E-4A6B-A713-DDFB691C4D8C}" dt="2022-07-12T15:42:35.950" v="806" actId="47"/>
        <pc:sldMkLst>
          <pc:docMk/>
          <pc:sldMk cId="340486902" sldId="356"/>
        </pc:sldMkLst>
      </pc:sldChg>
      <pc:sldMasterChg chg="delSldLayout">
        <pc:chgData name="Louise Brown (staff)" userId="de8b7712-bd89-438d-bea6-a54e5199a8bd" providerId="ADAL" clId="{5CA9ECF8-F49E-4A6B-A713-DDFB691C4D8C}" dt="2023-09-06T11:10:10.565" v="977" actId="47"/>
        <pc:sldMasterMkLst>
          <pc:docMk/>
          <pc:sldMasterMk cId="2241430035" sldId="2147483694"/>
        </pc:sldMasterMkLst>
        <pc:sldLayoutChg chg="del">
          <pc:chgData name="Louise Brown (staff)" userId="de8b7712-bd89-438d-bea6-a54e5199a8bd" providerId="ADAL" clId="{5CA9ECF8-F49E-4A6B-A713-DDFB691C4D8C}" dt="2023-09-06T11:10:10.565" v="977" actId="47"/>
          <pc:sldLayoutMkLst>
            <pc:docMk/>
            <pc:sldMasterMk cId="2241430035" sldId="2147483694"/>
            <pc:sldLayoutMk cId="842327767" sldId="2147483719"/>
          </pc:sldLayoutMkLst>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en-GB" dirty="0">
                <a:latin typeface="Arial" panose="020B0604020202020204" pitchFamily="34" charset="0"/>
              </a:rPr>
              <a:t>The University of Nottingham</a:t>
            </a: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2ACE615-1A01-4CCA-AC9A-ACA55C3DC79C}" type="datetime1">
              <a:rPr lang="en-GB" smtClean="0">
                <a:latin typeface="Arial" panose="020B0604020202020204" pitchFamily="34" charset="0"/>
              </a:rPr>
              <a:t>06/09/2023</a:t>
            </a:fld>
            <a:endParaRPr lang="en-GB" dirty="0">
              <a:latin typeface="Arial" panose="020B0604020202020204" pitchFamily="34" charset="0"/>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en-GB" dirty="0">
                <a:latin typeface="Arial" panose="020B0604020202020204" pitchFamily="34" charset="0"/>
              </a:rPr>
              <a:t>Your Department Name etc</a:t>
            </a: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F1DEDAF-6BFF-4ECB-9F4E-2D4AAE5E0143}" type="slidenum">
              <a:rPr lang="en-GB" smtClean="0">
                <a:latin typeface="Arial" panose="020B0604020202020204" pitchFamily="34" charset="0"/>
              </a:rPr>
              <a:t>‹#›</a:t>
            </a:fld>
            <a:endParaRPr lang="en-GB" dirty="0">
              <a:latin typeface="Arial" panose="020B0604020202020204" pitchFamily="34" charset="0"/>
            </a:endParaRPr>
          </a:p>
        </p:txBody>
      </p:sp>
    </p:spTree>
    <p:extLst>
      <p:ext uri="{BB962C8B-B14F-4D97-AF65-F5344CB8AC3E}">
        <p14:creationId xmlns:p14="http://schemas.microsoft.com/office/powerpoint/2010/main" val="76766318"/>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en-GB"/>
              <a:t>The University of Nottingham</a:t>
            </a: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E7CF846-283C-41C3-A2FE-76C3EEEBD70F}" type="datetime1">
              <a:rPr lang="en-GB" smtClean="0"/>
              <a:t>06/09/2023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r>
              <a:rPr lang="en-GB"/>
              <a:t>Your Department Name etc</a:t>
            </a: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54AF5A3-63BC-4A87-859D-8ED86BB4B4B5}" type="slidenum">
              <a:rPr lang="en-GB" smtClean="0"/>
              <a:t>‹#›</a:t>
            </a:fld>
            <a:endParaRPr lang="en-GB"/>
          </a:p>
        </p:txBody>
      </p:sp>
    </p:spTree>
    <p:extLst>
      <p:ext uri="{BB962C8B-B14F-4D97-AF65-F5344CB8AC3E}">
        <p14:creationId xmlns:p14="http://schemas.microsoft.com/office/powerpoint/2010/main" val="2347018219"/>
      </p:ext>
    </p:extLst>
  </p:cSld>
  <p:clrMap bg1="lt1" tx1="dk1" bg2="lt2" tx2="dk2" accent1="accent1" accent2="accent2" accent3="accent3" accent4="accent4" accent5="accent5" accent6="accent6" hlink="hlink" folHlink="folHlink"/>
  <p:hf/>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r>
              <a:rPr lang="en-GB"/>
              <a:t>The University of Nottingham</a:t>
            </a:r>
          </a:p>
        </p:txBody>
      </p:sp>
      <p:sp>
        <p:nvSpPr>
          <p:cNvPr id="5" name="Date Placeholder 4"/>
          <p:cNvSpPr>
            <a:spLocks noGrp="1"/>
          </p:cNvSpPr>
          <p:nvPr>
            <p:ph type="dt" idx="1"/>
          </p:nvPr>
        </p:nvSpPr>
        <p:spPr/>
        <p:txBody>
          <a:bodyPr/>
          <a:lstStyle/>
          <a:p>
            <a:fld id="{418B01D5-60A1-4494-9EA5-5503684D76B8}" type="datetime1">
              <a:rPr lang="en-GB" smtClean="0"/>
              <a:t>06/09/2023</a:t>
            </a:fld>
            <a:endParaRPr lang="en-GB"/>
          </a:p>
        </p:txBody>
      </p:sp>
      <p:sp>
        <p:nvSpPr>
          <p:cNvPr id="6" name="Footer Placeholder 5"/>
          <p:cNvSpPr>
            <a:spLocks noGrp="1"/>
          </p:cNvSpPr>
          <p:nvPr>
            <p:ph type="ftr" sz="quarter" idx="4"/>
          </p:nvPr>
        </p:nvSpPr>
        <p:spPr/>
        <p:txBody>
          <a:bodyPr/>
          <a:lstStyle/>
          <a:p>
            <a:r>
              <a:rPr lang="en-GB"/>
              <a:t>Your Department Name etc</a:t>
            </a:r>
          </a:p>
        </p:txBody>
      </p:sp>
      <p:sp>
        <p:nvSpPr>
          <p:cNvPr id="7" name="Slide Number Placeholder 6"/>
          <p:cNvSpPr>
            <a:spLocks noGrp="1"/>
          </p:cNvSpPr>
          <p:nvPr>
            <p:ph type="sldNum" sz="quarter" idx="5"/>
          </p:nvPr>
        </p:nvSpPr>
        <p:spPr/>
        <p:txBody>
          <a:bodyPr/>
          <a:lstStyle/>
          <a:p>
            <a:fld id="{754AF5A3-63BC-4A87-859D-8ED86BB4B4B5}" type="slidenum">
              <a:rPr lang="en-GB" smtClean="0"/>
              <a:t>1</a:t>
            </a:fld>
            <a:endParaRPr lang="en-GB"/>
          </a:p>
        </p:txBody>
      </p:sp>
    </p:spTree>
    <p:extLst>
      <p:ext uri="{BB962C8B-B14F-4D97-AF65-F5344CB8AC3E}">
        <p14:creationId xmlns:p14="http://schemas.microsoft.com/office/powerpoint/2010/main" val="25588526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r>
              <a:rPr lang="en-GB"/>
              <a:t>The University of Nottingham</a:t>
            </a:r>
          </a:p>
        </p:txBody>
      </p:sp>
      <p:sp>
        <p:nvSpPr>
          <p:cNvPr id="5" name="Date Placeholder 4"/>
          <p:cNvSpPr>
            <a:spLocks noGrp="1"/>
          </p:cNvSpPr>
          <p:nvPr>
            <p:ph type="dt" idx="1"/>
          </p:nvPr>
        </p:nvSpPr>
        <p:spPr/>
        <p:txBody>
          <a:bodyPr/>
          <a:lstStyle/>
          <a:p>
            <a:fld id="{EE20A40B-1B36-420C-A14C-D538B665B0BB}" type="datetime1">
              <a:rPr lang="en-GB" smtClean="0"/>
              <a:t>06/09/2023</a:t>
            </a:fld>
            <a:endParaRPr lang="en-GB"/>
          </a:p>
        </p:txBody>
      </p:sp>
      <p:sp>
        <p:nvSpPr>
          <p:cNvPr id="6" name="Footer Placeholder 5"/>
          <p:cNvSpPr>
            <a:spLocks noGrp="1"/>
          </p:cNvSpPr>
          <p:nvPr>
            <p:ph type="ftr" sz="quarter" idx="4"/>
          </p:nvPr>
        </p:nvSpPr>
        <p:spPr/>
        <p:txBody>
          <a:bodyPr/>
          <a:lstStyle/>
          <a:p>
            <a:r>
              <a:rPr lang="en-GB"/>
              <a:t>Your Department Name etc</a:t>
            </a:r>
          </a:p>
        </p:txBody>
      </p:sp>
      <p:sp>
        <p:nvSpPr>
          <p:cNvPr id="7" name="Slide Number Placeholder 6"/>
          <p:cNvSpPr>
            <a:spLocks noGrp="1"/>
          </p:cNvSpPr>
          <p:nvPr>
            <p:ph type="sldNum" sz="quarter" idx="5"/>
          </p:nvPr>
        </p:nvSpPr>
        <p:spPr/>
        <p:txBody>
          <a:bodyPr/>
          <a:lstStyle/>
          <a:p>
            <a:fld id="{754AF5A3-63BC-4A87-859D-8ED86BB4B4B5}" type="slidenum">
              <a:rPr lang="en-GB" smtClean="0"/>
              <a:t>11</a:t>
            </a:fld>
            <a:endParaRPr lang="en-GB"/>
          </a:p>
        </p:txBody>
      </p:sp>
    </p:spTree>
    <p:extLst>
      <p:ext uri="{BB962C8B-B14F-4D97-AF65-F5344CB8AC3E}">
        <p14:creationId xmlns:p14="http://schemas.microsoft.com/office/powerpoint/2010/main" val="41940156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r>
              <a:rPr lang="en-GB"/>
              <a:t>The University of Nottingham</a:t>
            </a:r>
          </a:p>
        </p:txBody>
      </p:sp>
      <p:sp>
        <p:nvSpPr>
          <p:cNvPr id="5" name="Date Placeholder 4"/>
          <p:cNvSpPr>
            <a:spLocks noGrp="1"/>
          </p:cNvSpPr>
          <p:nvPr>
            <p:ph type="dt" idx="1"/>
          </p:nvPr>
        </p:nvSpPr>
        <p:spPr/>
        <p:txBody>
          <a:bodyPr/>
          <a:lstStyle/>
          <a:p>
            <a:fld id="{66ACB87F-83B6-4188-A394-631CF95DB9A8}" type="datetime1">
              <a:rPr lang="en-GB" smtClean="0"/>
              <a:t>06/09/2023</a:t>
            </a:fld>
            <a:endParaRPr lang="en-GB"/>
          </a:p>
        </p:txBody>
      </p:sp>
      <p:sp>
        <p:nvSpPr>
          <p:cNvPr id="6" name="Footer Placeholder 5"/>
          <p:cNvSpPr>
            <a:spLocks noGrp="1"/>
          </p:cNvSpPr>
          <p:nvPr>
            <p:ph type="ftr" sz="quarter" idx="4"/>
          </p:nvPr>
        </p:nvSpPr>
        <p:spPr/>
        <p:txBody>
          <a:bodyPr/>
          <a:lstStyle/>
          <a:p>
            <a:r>
              <a:rPr lang="en-GB"/>
              <a:t>Your Department Name etc</a:t>
            </a:r>
          </a:p>
        </p:txBody>
      </p:sp>
      <p:sp>
        <p:nvSpPr>
          <p:cNvPr id="7" name="Slide Number Placeholder 6"/>
          <p:cNvSpPr>
            <a:spLocks noGrp="1"/>
          </p:cNvSpPr>
          <p:nvPr>
            <p:ph type="sldNum" sz="quarter" idx="5"/>
          </p:nvPr>
        </p:nvSpPr>
        <p:spPr/>
        <p:txBody>
          <a:bodyPr/>
          <a:lstStyle/>
          <a:p>
            <a:fld id="{754AF5A3-63BC-4A87-859D-8ED86BB4B4B5}" type="slidenum">
              <a:rPr lang="en-GB" smtClean="0"/>
              <a:t>12</a:t>
            </a:fld>
            <a:endParaRPr lang="en-GB"/>
          </a:p>
        </p:txBody>
      </p:sp>
    </p:spTree>
    <p:extLst>
      <p:ext uri="{BB962C8B-B14F-4D97-AF65-F5344CB8AC3E}">
        <p14:creationId xmlns:p14="http://schemas.microsoft.com/office/powerpoint/2010/main" val="11282219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idx="10"/>
          </p:nvPr>
        </p:nvSpPr>
        <p:spPr/>
        <p:txBody>
          <a:bodyPr/>
          <a:lstStyle/>
          <a:p>
            <a:r>
              <a:rPr lang="en-GB"/>
              <a:t>The University of Nottingham</a:t>
            </a:r>
          </a:p>
        </p:txBody>
      </p:sp>
      <p:sp>
        <p:nvSpPr>
          <p:cNvPr id="5" name="Date Placeholder 4"/>
          <p:cNvSpPr>
            <a:spLocks noGrp="1"/>
          </p:cNvSpPr>
          <p:nvPr>
            <p:ph type="dt" idx="11"/>
          </p:nvPr>
        </p:nvSpPr>
        <p:spPr/>
        <p:txBody>
          <a:bodyPr/>
          <a:lstStyle/>
          <a:p>
            <a:fld id="{DDBCAAB9-92AD-4086-ADDA-B42E33032252}" type="datetime1">
              <a:rPr lang="en-GB" smtClean="0"/>
              <a:t>06/09/2023</a:t>
            </a:fld>
            <a:endParaRPr lang="en-GB"/>
          </a:p>
        </p:txBody>
      </p:sp>
      <p:sp>
        <p:nvSpPr>
          <p:cNvPr id="6" name="Footer Placeholder 5"/>
          <p:cNvSpPr>
            <a:spLocks noGrp="1"/>
          </p:cNvSpPr>
          <p:nvPr>
            <p:ph type="ftr" sz="quarter" idx="12"/>
          </p:nvPr>
        </p:nvSpPr>
        <p:spPr/>
        <p:txBody>
          <a:bodyPr/>
          <a:lstStyle/>
          <a:p>
            <a:r>
              <a:rPr lang="en-GB"/>
              <a:t>Your Department Name etc</a:t>
            </a:r>
          </a:p>
        </p:txBody>
      </p:sp>
      <p:sp>
        <p:nvSpPr>
          <p:cNvPr id="7" name="Slide Number Placeholder 6"/>
          <p:cNvSpPr>
            <a:spLocks noGrp="1"/>
          </p:cNvSpPr>
          <p:nvPr>
            <p:ph type="sldNum" sz="quarter" idx="13"/>
          </p:nvPr>
        </p:nvSpPr>
        <p:spPr/>
        <p:txBody>
          <a:bodyPr/>
          <a:lstStyle/>
          <a:p>
            <a:fld id="{754AF5A3-63BC-4A87-859D-8ED86BB4B4B5}" type="slidenum">
              <a:rPr lang="en-GB" smtClean="0"/>
              <a:t>15</a:t>
            </a:fld>
            <a:endParaRPr lang="en-GB"/>
          </a:p>
        </p:txBody>
      </p:sp>
    </p:spTree>
    <p:extLst>
      <p:ext uri="{BB962C8B-B14F-4D97-AF65-F5344CB8AC3E}">
        <p14:creationId xmlns:p14="http://schemas.microsoft.com/office/powerpoint/2010/main" val="13932342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idx="10"/>
          </p:nvPr>
        </p:nvSpPr>
        <p:spPr/>
        <p:txBody>
          <a:bodyPr/>
          <a:lstStyle/>
          <a:p>
            <a:r>
              <a:rPr lang="en-GB"/>
              <a:t>The University of Nottingham</a:t>
            </a:r>
          </a:p>
        </p:txBody>
      </p:sp>
      <p:sp>
        <p:nvSpPr>
          <p:cNvPr id="5" name="Date Placeholder 4"/>
          <p:cNvSpPr>
            <a:spLocks noGrp="1"/>
          </p:cNvSpPr>
          <p:nvPr>
            <p:ph type="dt" idx="11"/>
          </p:nvPr>
        </p:nvSpPr>
        <p:spPr/>
        <p:txBody>
          <a:bodyPr/>
          <a:lstStyle/>
          <a:p>
            <a:fld id="{2B65268C-F816-4DB5-B9B4-AC531192D04A}" type="datetime1">
              <a:rPr lang="en-GB" smtClean="0"/>
              <a:t>06/09/2023</a:t>
            </a:fld>
            <a:endParaRPr lang="en-GB"/>
          </a:p>
        </p:txBody>
      </p:sp>
      <p:sp>
        <p:nvSpPr>
          <p:cNvPr id="6" name="Footer Placeholder 5"/>
          <p:cNvSpPr>
            <a:spLocks noGrp="1"/>
          </p:cNvSpPr>
          <p:nvPr>
            <p:ph type="ftr" sz="quarter" idx="12"/>
          </p:nvPr>
        </p:nvSpPr>
        <p:spPr/>
        <p:txBody>
          <a:bodyPr/>
          <a:lstStyle/>
          <a:p>
            <a:r>
              <a:rPr lang="en-GB"/>
              <a:t>Your Department Name etc</a:t>
            </a:r>
          </a:p>
        </p:txBody>
      </p:sp>
      <p:sp>
        <p:nvSpPr>
          <p:cNvPr id="7" name="Slide Number Placeholder 6"/>
          <p:cNvSpPr>
            <a:spLocks noGrp="1"/>
          </p:cNvSpPr>
          <p:nvPr>
            <p:ph type="sldNum" sz="quarter" idx="13"/>
          </p:nvPr>
        </p:nvSpPr>
        <p:spPr/>
        <p:txBody>
          <a:bodyPr/>
          <a:lstStyle/>
          <a:p>
            <a:fld id="{754AF5A3-63BC-4A87-859D-8ED86BB4B4B5}" type="slidenum">
              <a:rPr lang="en-GB" smtClean="0"/>
              <a:t>16</a:t>
            </a:fld>
            <a:endParaRPr lang="en-GB"/>
          </a:p>
        </p:txBody>
      </p:sp>
    </p:spTree>
    <p:extLst>
      <p:ext uri="{BB962C8B-B14F-4D97-AF65-F5344CB8AC3E}">
        <p14:creationId xmlns:p14="http://schemas.microsoft.com/office/powerpoint/2010/main" val="39938408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idx="10"/>
          </p:nvPr>
        </p:nvSpPr>
        <p:spPr/>
        <p:txBody>
          <a:bodyPr/>
          <a:lstStyle/>
          <a:p>
            <a:r>
              <a:rPr lang="en-GB"/>
              <a:t>The University of Nottingham</a:t>
            </a:r>
          </a:p>
        </p:txBody>
      </p:sp>
      <p:sp>
        <p:nvSpPr>
          <p:cNvPr id="5" name="Date Placeholder 4"/>
          <p:cNvSpPr>
            <a:spLocks noGrp="1"/>
          </p:cNvSpPr>
          <p:nvPr>
            <p:ph type="dt" idx="11"/>
          </p:nvPr>
        </p:nvSpPr>
        <p:spPr/>
        <p:txBody>
          <a:bodyPr/>
          <a:lstStyle/>
          <a:p>
            <a:fld id="{909E1DC7-BDDA-411D-89DD-A190BE782FB7}" type="datetime1">
              <a:rPr lang="en-GB" smtClean="0"/>
              <a:t>06/09/2023</a:t>
            </a:fld>
            <a:endParaRPr lang="en-GB"/>
          </a:p>
        </p:txBody>
      </p:sp>
      <p:sp>
        <p:nvSpPr>
          <p:cNvPr id="6" name="Footer Placeholder 5"/>
          <p:cNvSpPr>
            <a:spLocks noGrp="1"/>
          </p:cNvSpPr>
          <p:nvPr>
            <p:ph type="ftr" sz="quarter" idx="12"/>
          </p:nvPr>
        </p:nvSpPr>
        <p:spPr/>
        <p:txBody>
          <a:bodyPr/>
          <a:lstStyle/>
          <a:p>
            <a:r>
              <a:rPr lang="en-GB"/>
              <a:t>Your Department Name etc</a:t>
            </a:r>
          </a:p>
        </p:txBody>
      </p:sp>
      <p:sp>
        <p:nvSpPr>
          <p:cNvPr id="7" name="Slide Number Placeholder 6"/>
          <p:cNvSpPr>
            <a:spLocks noGrp="1"/>
          </p:cNvSpPr>
          <p:nvPr>
            <p:ph type="sldNum" sz="quarter" idx="13"/>
          </p:nvPr>
        </p:nvSpPr>
        <p:spPr/>
        <p:txBody>
          <a:bodyPr/>
          <a:lstStyle/>
          <a:p>
            <a:fld id="{754AF5A3-63BC-4A87-859D-8ED86BB4B4B5}" type="slidenum">
              <a:rPr lang="en-GB" smtClean="0"/>
              <a:t>17</a:t>
            </a:fld>
            <a:endParaRPr lang="en-GB"/>
          </a:p>
        </p:txBody>
      </p:sp>
    </p:spTree>
    <p:extLst>
      <p:ext uri="{BB962C8B-B14F-4D97-AF65-F5344CB8AC3E}">
        <p14:creationId xmlns:p14="http://schemas.microsoft.com/office/powerpoint/2010/main" val="28905460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r>
              <a:rPr lang="en-GB"/>
              <a:t>The University of Nottingham</a:t>
            </a:r>
          </a:p>
        </p:txBody>
      </p:sp>
      <p:sp>
        <p:nvSpPr>
          <p:cNvPr id="5" name="Date Placeholder 4"/>
          <p:cNvSpPr>
            <a:spLocks noGrp="1"/>
          </p:cNvSpPr>
          <p:nvPr>
            <p:ph type="dt" idx="1"/>
          </p:nvPr>
        </p:nvSpPr>
        <p:spPr/>
        <p:txBody>
          <a:bodyPr/>
          <a:lstStyle/>
          <a:p>
            <a:fld id="{C4CC0D73-C2FD-4506-AB2F-97C7EDE26CAB}" type="datetime1">
              <a:rPr lang="en-GB" smtClean="0"/>
              <a:t>06/09/2023</a:t>
            </a:fld>
            <a:endParaRPr lang="en-GB"/>
          </a:p>
        </p:txBody>
      </p:sp>
      <p:sp>
        <p:nvSpPr>
          <p:cNvPr id="6" name="Footer Placeholder 5"/>
          <p:cNvSpPr>
            <a:spLocks noGrp="1"/>
          </p:cNvSpPr>
          <p:nvPr>
            <p:ph type="ftr" sz="quarter" idx="4"/>
          </p:nvPr>
        </p:nvSpPr>
        <p:spPr/>
        <p:txBody>
          <a:bodyPr/>
          <a:lstStyle/>
          <a:p>
            <a:r>
              <a:rPr lang="en-GB"/>
              <a:t>Your Department Name etc</a:t>
            </a:r>
          </a:p>
        </p:txBody>
      </p:sp>
      <p:sp>
        <p:nvSpPr>
          <p:cNvPr id="7" name="Slide Number Placeholder 6"/>
          <p:cNvSpPr>
            <a:spLocks noGrp="1"/>
          </p:cNvSpPr>
          <p:nvPr>
            <p:ph type="sldNum" sz="quarter" idx="5"/>
          </p:nvPr>
        </p:nvSpPr>
        <p:spPr/>
        <p:txBody>
          <a:bodyPr/>
          <a:lstStyle/>
          <a:p>
            <a:fld id="{754AF5A3-63BC-4A87-859D-8ED86BB4B4B5}" type="slidenum">
              <a:rPr lang="en-GB" smtClean="0"/>
              <a:t>18</a:t>
            </a:fld>
            <a:endParaRPr lang="en-GB"/>
          </a:p>
        </p:txBody>
      </p:sp>
    </p:spTree>
    <p:extLst>
      <p:ext uri="{BB962C8B-B14F-4D97-AF65-F5344CB8AC3E}">
        <p14:creationId xmlns:p14="http://schemas.microsoft.com/office/powerpoint/2010/main" val="25836347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idx="10"/>
          </p:nvPr>
        </p:nvSpPr>
        <p:spPr/>
        <p:txBody>
          <a:bodyPr/>
          <a:lstStyle/>
          <a:p>
            <a:r>
              <a:rPr lang="en-GB"/>
              <a:t>The University of Nottingham</a:t>
            </a:r>
          </a:p>
        </p:txBody>
      </p:sp>
      <p:sp>
        <p:nvSpPr>
          <p:cNvPr id="5" name="Date Placeholder 4"/>
          <p:cNvSpPr>
            <a:spLocks noGrp="1"/>
          </p:cNvSpPr>
          <p:nvPr>
            <p:ph type="dt" idx="11"/>
          </p:nvPr>
        </p:nvSpPr>
        <p:spPr/>
        <p:txBody>
          <a:bodyPr/>
          <a:lstStyle/>
          <a:p>
            <a:fld id="{BA07353C-C8B3-401E-8B4A-D9E8D89109EE}" type="datetime1">
              <a:rPr lang="en-GB" smtClean="0"/>
              <a:t>06/09/2023</a:t>
            </a:fld>
            <a:endParaRPr lang="en-GB"/>
          </a:p>
        </p:txBody>
      </p:sp>
      <p:sp>
        <p:nvSpPr>
          <p:cNvPr id="6" name="Footer Placeholder 5"/>
          <p:cNvSpPr>
            <a:spLocks noGrp="1"/>
          </p:cNvSpPr>
          <p:nvPr>
            <p:ph type="ftr" sz="quarter" idx="12"/>
          </p:nvPr>
        </p:nvSpPr>
        <p:spPr/>
        <p:txBody>
          <a:bodyPr/>
          <a:lstStyle/>
          <a:p>
            <a:r>
              <a:rPr lang="en-GB"/>
              <a:t>Your Department Name etc</a:t>
            </a:r>
          </a:p>
        </p:txBody>
      </p:sp>
      <p:sp>
        <p:nvSpPr>
          <p:cNvPr id="7" name="Slide Number Placeholder 6"/>
          <p:cNvSpPr>
            <a:spLocks noGrp="1"/>
          </p:cNvSpPr>
          <p:nvPr>
            <p:ph type="sldNum" sz="quarter" idx="13"/>
          </p:nvPr>
        </p:nvSpPr>
        <p:spPr/>
        <p:txBody>
          <a:bodyPr/>
          <a:lstStyle/>
          <a:p>
            <a:fld id="{754AF5A3-63BC-4A87-859D-8ED86BB4B4B5}" type="slidenum">
              <a:rPr lang="en-GB" smtClean="0"/>
              <a:t>22</a:t>
            </a:fld>
            <a:endParaRPr lang="en-GB"/>
          </a:p>
        </p:txBody>
      </p:sp>
    </p:spTree>
    <p:extLst>
      <p:ext uri="{BB962C8B-B14F-4D97-AF65-F5344CB8AC3E}">
        <p14:creationId xmlns:p14="http://schemas.microsoft.com/office/powerpoint/2010/main" val="161964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idx="10"/>
          </p:nvPr>
        </p:nvSpPr>
        <p:spPr/>
        <p:txBody>
          <a:bodyPr/>
          <a:lstStyle/>
          <a:p>
            <a:r>
              <a:rPr lang="en-GB"/>
              <a:t>The University of Nottingham</a:t>
            </a:r>
          </a:p>
        </p:txBody>
      </p:sp>
      <p:sp>
        <p:nvSpPr>
          <p:cNvPr id="5" name="Date Placeholder 4"/>
          <p:cNvSpPr>
            <a:spLocks noGrp="1"/>
          </p:cNvSpPr>
          <p:nvPr>
            <p:ph type="dt" idx="11"/>
          </p:nvPr>
        </p:nvSpPr>
        <p:spPr/>
        <p:txBody>
          <a:bodyPr/>
          <a:lstStyle/>
          <a:p>
            <a:fld id="{47B4EE6C-2936-495E-81AE-DFDDA82E1D3E}" type="datetime1">
              <a:rPr lang="en-GB" smtClean="0"/>
              <a:t>06/09/2023</a:t>
            </a:fld>
            <a:endParaRPr lang="en-GB"/>
          </a:p>
        </p:txBody>
      </p:sp>
      <p:sp>
        <p:nvSpPr>
          <p:cNvPr id="6" name="Footer Placeholder 5"/>
          <p:cNvSpPr>
            <a:spLocks noGrp="1"/>
          </p:cNvSpPr>
          <p:nvPr>
            <p:ph type="ftr" sz="quarter" idx="12"/>
          </p:nvPr>
        </p:nvSpPr>
        <p:spPr/>
        <p:txBody>
          <a:bodyPr/>
          <a:lstStyle/>
          <a:p>
            <a:r>
              <a:rPr lang="en-GB"/>
              <a:t>Your Department Name etc</a:t>
            </a:r>
          </a:p>
        </p:txBody>
      </p:sp>
      <p:sp>
        <p:nvSpPr>
          <p:cNvPr id="7" name="Slide Number Placeholder 6"/>
          <p:cNvSpPr>
            <a:spLocks noGrp="1"/>
          </p:cNvSpPr>
          <p:nvPr>
            <p:ph type="sldNum" sz="quarter" idx="13"/>
          </p:nvPr>
        </p:nvSpPr>
        <p:spPr/>
        <p:txBody>
          <a:bodyPr/>
          <a:lstStyle/>
          <a:p>
            <a:fld id="{754AF5A3-63BC-4A87-859D-8ED86BB4B4B5}" type="slidenum">
              <a:rPr lang="en-GB" smtClean="0"/>
              <a:t>23</a:t>
            </a:fld>
            <a:endParaRPr lang="en-GB"/>
          </a:p>
        </p:txBody>
      </p:sp>
    </p:spTree>
    <p:extLst>
      <p:ext uri="{BB962C8B-B14F-4D97-AF65-F5344CB8AC3E}">
        <p14:creationId xmlns:p14="http://schemas.microsoft.com/office/powerpoint/2010/main" val="38733475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idx="10"/>
          </p:nvPr>
        </p:nvSpPr>
        <p:spPr/>
        <p:txBody>
          <a:bodyPr/>
          <a:lstStyle/>
          <a:p>
            <a:r>
              <a:rPr lang="en-GB"/>
              <a:t>The University of Nottingham</a:t>
            </a:r>
          </a:p>
        </p:txBody>
      </p:sp>
      <p:sp>
        <p:nvSpPr>
          <p:cNvPr id="5" name="Date Placeholder 4"/>
          <p:cNvSpPr>
            <a:spLocks noGrp="1"/>
          </p:cNvSpPr>
          <p:nvPr>
            <p:ph type="dt" idx="11"/>
          </p:nvPr>
        </p:nvSpPr>
        <p:spPr/>
        <p:txBody>
          <a:bodyPr/>
          <a:lstStyle/>
          <a:p>
            <a:fld id="{64A635BF-5333-4096-8C1A-3C95A79847BF}" type="datetime1">
              <a:rPr lang="en-GB" smtClean="0"/>
              <a:t>06/09/2023</a:t>
            </a:fld>
            <a:endParaRPr lang="en-GB"/>
          </a:p>
        </p:txBody>
      </p:sp>
      <p:sp>
        <p:nvSpPr>
          <p:cNvPr id="6" name="Footer Placeholder 5"/>
          <p:cNvSpPr>
            <a:spLocks noGrp="1"/>
          </p:cNvSpPr>
          <p:nvPr>
            <p:ph type="ftr" sz="quarter" idx="12"/>
          </p:nvPr>
        </p:nvSpPr>
        <p:spPr/>
        <p:txBody>
          <a:bodyPr/>
          <a:lstStyle/>
          <a:p>
            <a:r>
              <a:rPr lang="en-GB"/>
              <a:t>Your Department Name etc</a:t>
            </a:r>
          </a:p>
        </p:txBody>
      </p:sp>
      <p:sp>
        <p:nvSpPr>
          <p:cNvPr id="7" name="Slide Number Placeholder 6"/>
          <p:cNvSpPr>
            <a:spLocks noGrp="1"/>
          </p:cNvSpPr>
          <p:nvPr>
            <p:ph type="sldNum" sz="quarter" idx="13"/>
          </p:nvPr>
        </p:nvSpPr>
        <p:spPr/>
        <p:txBody>
          <a:bodyPr/>
          <a:lstStyle/>
          <a:p>
            <a:fld id="{754AF5A3-63BC-4A87-859D-8ED86BB4B4B5}" type="slidenum">
              <a:rPr lang="en-GB" smtClean="0"/>
              <a:t>24</a:t>
            </a:fld>
            <a:endParaRPr lang="en-GB"/>
          </a:p>
        </p:txBody>
      </p:sp>
    </p:spTree>
    <p:extLst>
      <p:ext uri="{BB962C8B-B14F-4D97-AF65-F5344CB8AC3E}">
        <p14:creationId xmlns:p14="http://schemas.microsoft.com/office/powerpoint/2010/main" val="1419842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r>
              <a:rPr lang="en-GB"/>
              <a:t>The University of Nottingham</a:t>
            </a:r>
          </a:p>
        </p:txBody>
      </p:sp>
      <p:sp>
        <p:nvSpPr>
          <p:cNvPr id="5" name="Date Placeholder 4"/>
          <p:cNvSpPr>
            <a:spLocks noGrp="1"/>
          </p:cNvSpPr>
          <p:nvPr>
            <p:ph type="dt" idx="1"/>
          </p:nvPr>
        </p:nvSpPr>
        <p:spPr/>
        <p:txBody>
          <a:bodyPr/>
          <a:lstStyle/>
          <a:p>
            <a:fld id="{2F84BE54-CCB7-453B-8641-9D7CDA0C20E2}" type="datetime1">
              <a:rPr lang="en-GB" smtClean="0"/>
              <a:t>06/09/2023</a:t>
            </a:fld>
            <a:endParaRPr lang="en-GB"/>
          </a:p>
        </p:txBody>
      </p:sp>
      <p:sp>
        <p:nvSpPr>
          <p:cNvPr id="6" name="Footer Placeholder 5"/>
          <p:cNvSpPr>
            <a:spLocks noGrp="1"/>
          </p:cNvSpPr>
          <p:nvPr>
            <p:ph type="ftr" sz="quarter" idx="4"/>
          </p:nvPr>
        </p:nvSpPr>
        <p:spPr/>
        <p:txBody>
          <a:bodyPr/>
          <a:lstStyle/>
          <a:p>
            <a:r>
              <a:rPr lang="en-GB"/>
              <a:t>Your Department Name etc</a:t>
            </a:r>
          </a:p>
        </p:txBody>
      </p:sp>
      <p:sp>
        <p:nvSpPr>
          <p:cNvPr id="7" name="Slide Number Placeholder 6"/>
          <p:cNvSpPr>
            <a:spLocks noGrp="1"/>
          </p:cNvSpPr>
          <p:nvPr>
            <p:ph type="sldNum" sz="quarter" idx="5"/>
          </p:nvPr>
        </p:nvSpPr>
        <p:spPr/>
        <p:txBody>
          <a:bodyPr/>
          <a:lstStyle/>
          <a:p>
            <a:fld id="{754AF5A3-63BC-4A87-859D-8ED86BB4B4B5}" type="slidenum">
              <a:rPr lang="en-GB" smtClean="0"/>
              <a:t>25</a:t>
            </a:fld>
            <a:endParaRPr lang="en-GB"/>
          </a:p>
        </p:txBody>
      </p:sp>
    </p:spTree>
    <p:extLst>
      <p:ext uri="{BB962C8B-B14F-4D97-AF65-F5344CB8AC3E}">
        <p14:creationId xmlns:p14="http://schemas.microsoft.com/office/powerpoint/2010/main" val="353723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idx="10"/>
          </p:nvPr>
        </p:nvSpPr>
        <p:spPr/>
        <p:txBody>
          <a:bodyPr/>
          <a:lstStyle/>
          <a:p>
            <a:r>
              <a:rPr lang="en-GB"/>
              <a:t>The University of Nottingham</a:t>
            </a:r>
          </a:p>
        </p:txBody>
      </p:sp>
      <p:sp>
        <p:nvSpPr>
          <p:cNvPr id="5" name="Date Placeholder 4"/>
          <p:cNvSpPr>
            <a:spLocks noGrp="1"/>
          </p:cNvSpPr>
          <p:nvPr>
            <p:ph type="dt" idx="11"/>
          </p:nvPr>
        </p:nvSpPr>
        <p:spPr/>
        <p:txBody>
          <a:bodyPr/>
          <a:lstStyle/>
          <a:p>
            <a:fld id="{86D4F92A-6F07-4FC8-AF76-FE47279F14FA}" type="datetime1">
              <a:rPr lang="en-GB" smtClean="0"/>
              <a:t>06/09/2023</a:t>
            </a:fld>
            <a:endParaRPr lang="en-GB"/>
          </a:p>
        </p:txBody>
      </p:sp>
      <p:sp>
        <p:nvSpPr>
          <p:cNvPr id="6" name="Footer Placeholder 5"/>
          <p:cNvSpPr>
            <a:spLocks noGrp="1"/>
          </p:cNvSpPr>
          <p:nvPr>
            <p:ph type="ftr" sz="quarter" idx="12"/>
          </p:nvPr>
        </p:nvSpPr>
        <p:spPr/>
        <p:txBody>
          <a:bodyPr/>
          <a:lstStyle/>
          <a:p>
            <a:r>
              <a:rPr lang="en-GB"/>
              <a:t>Your Department Name etc</a:t>
            </a:r>
          </a:p>
        </p:txBody>
      </p:sp>
      <p:sp>
        <p:nvSpPr>
          <p:cNvPr id="7" name="Slide Number Placeholder 6"/>
          <p:cNvSpPr>
            <a:spLocks noGrp="1"/>
          </p:cNvSpPr>
          <p:nvPr>
            <p:ph type="sldNum" sz="quarter" idx="13"/>
          </p:nvPr>
        </p:nvSpPr>
        <p:spPr/>
        <p:txBody>
          <a:bodyPr/>
          <a:lstStyle/>
          <a:p>
            <a:fld id="{754AF5A3-63BC-4A87-859D-8ED86BB4B4B5}" type="slidenum">
              <a:rPr lang="en-GB" smtClean="0"/>
              <a:t>2</a:t>
            </a:fld>
            <a:endParaRPr lang="en-GB"/>
          </a:p>
        </p:txBody>
      </p:sp>
    </p:spTree>
    <p:extLst>
      <p:ext uri="{BB962C8B-B14F-4D97-AF65-F5344CB8AC3E}">
        <p14:creationId xmlns:p14="http://schemas.microsoft.com/office/powerpoint/2010/main" val="358232441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r>
              <a:rPr lang="en-GB"/>
              <a:t>The University of Nottingham</a:t>
            </a:r>
          </a:p>
        </p:txBody>
      </p:sp>
      <p:sp>
        <p:nvSpPr>
          <p:cNvPr id="5" name="Date Placeholder 4"/>
          <p:cNvSpPr>
            <a:spLocks noGrp="1"/>
          </p:cNvSpPr>
          <p:nvPr>
            <p:ph type="dt" idx="1"/>
          </p:nvPr>
        </p:nvSpPr>
        <p:spPr/>
        <p:txBody>
          <a:bodyPr/>
          <a:lstStyle/>
          <a:p>
            <a:fld id="{2D1849A0-5115-4B54-BB35-9D9F4B41D03A}" type="datetime1">
              <a:rPr lang="en-GB" smtClean="0"/>
              <a:t>06/09/2023</a:t>
            </a:fld>
            <a:endParaRPr lang="en-GB"/>
          </a:p>
        </p:txBody>
      </p:sp>
      <p:sp>
        <p:nvSpPr>
          <p:cNvPr id="6" name="Footer Placeholder 5"/>
          <p:cNvSpPr>
            <a:spLocks noGrp="1"/>
          </p:cNvSpPr>
          <p:nvPr>
            <p:ph type="ftr" sz="quarter" idx="4"/>
          </p:nvPr>
        </p:nvSpPr>
        <p:spPr/>
        <p:txBody>
          <a:bodyPr/>
          <a:lstStyle/>
          <a:p>
            <a:r>
              <a:rPr lang="en-GB"/>
              <a:t>Your Department Name etc</a:t>
            </a:r>
          </a:p>
        </p:txBody>
      </p:sp>
      <p:sp>
        <p:nvSpPr>
          <p:cNvPr id="7" name="Slide Number Placeholder 6"/>
          <p:cNvSpPr>
            <a:spLocks noGrp="1"/>
          </p:cNvSpPr>
          <p:nvPr>
            <p:ph type="sldNum" sz="quarter" idx="5"/>
          </p:nvPr>
        </p:nvSpPr>
        <p:spPr/>
        <p:txBody>
          <a:bodyPr/>
          <a:lstStyle/>
          <a:p>
            <a:fld id="{754AF5A3-63BC-4A87-859D-8ED86BB4B4B5}" type="slidenum">
              <a:rPr lang="en-GB" smtClean="0"/>
              <a:t>26</a:t>
            </a:fld>
            <a:endParaRPr lang="en-GB"/>
          </a:p>
        </p:txBody>
      </p:sp>
    </p:spTree>
    <p:extLst>
      <p:ext uri="{BB962C8B-B14F-4D97-AF65-F5344CB8AC3E}">
        <p14:creationId xmlns:p14="http://schemas.microsoft.com/office/powerpoint/2010/main" val="16657193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idx="10"/>
          </p:nvPr>
        </p:nvSpPr>
        <p:spPr/>
        <p:txBody>
          <a:bodyPr/>
          <a:lstStyle/>
          <a:p>
            <a:r>
              <a:rPr lang="en-GB"/>
              <a:t>The University of Nottingham</a:t>
            </a:r>
          </a:p>
        </p:txBody>
      </p:sp>
      <p:sp>
        <p:nvSpPr>
          <p:cNvPr id="5" name="Date Placeholder 4"/>
          <p:cNvSpPr>
            <a:spLocks noGrp="1"/>
          </p:cNvSpPr>
          <p:nvPr>
            <p:ph type="dt" idx="11"/>
          </p:nvPr>
        </p:nvSpPr>
        <p:spPr/>
        <p:txBody>
          <a:bodyPr/>
          <a:lstStyle/>
          <a:p>
            <a:fld id="{AD6404CF-A667-4084-88D4-A54E8F59E4D3}" type="datetime1">
              <a:rPr lang="en-GB" smtClean="0"/>
              <a:t>06/09/2023</a:t>
            </a:fld>
            <a:endParaRPr lang="en-GB"/>
          </a:p>
        </p:txBody>
      </p:sp>
      <p:sp>
        <p:nvSpPr>
          <p:cNvPr id="6" name="Footer Placeholder 5"/>
          <p:cNvSpPr>
            <a:spLocks noGrp="1"/>
          </p:cNvSpPr>
          <p:nvPr>
            <p:ph type="ftr" sz="quarter" idx="12"/>
          </p:nvPr>
        </p:nvSpPr>
        <p:spPr/>
        <p:txBody>
          <a:bodyPr/>
          <a:lstStyle/>
          <a:p>
            <a:r>
              <a:rPr lang="en-GB"/>
              <a:t>Your Department Name etc</a:t>
            </a:r>
          </a:p>
        </p:txBody>
      </p:sp>
      <p:sp>
        <p:nvSpPr>
          <p:cNvPr id="7" name="Slide Number Placeholder 6"/>
          <p:cNvSpPr>
            <a:spLocks noGrp="1"/>
          </p:cNvSpPr>
          <p:nvPr>
            <p:ph type="sldNum" sz="quarter" idx="13"/>
          </p:nvPr>
        </p:nvSpPr>
        <p:spPr/>
        <p:txBody>
          <a:bodyPr/>
          <a:lstStyle/>
          <a:p>
            <a:fld id="{754AF5A3-63BC-4A87-859D-8ED86BB4B4B5}" type="slidenum">
              <a:rPr lang="en-GB" smtClean="0"/>
              <a:t>3</a:t>
            </a:fld>
            <a:endParaRPr lang="en-GB"/>
          </a:p>
        </p:txBody>
      </p:sp>
    </p:spTree>
    <p:extLst>
      <p:ext uri="{BB962C8B-B14F-4D97-AF65-F5344CB8AC3E}">
        <p14:creationId xmlns:p14="http://schemas.microsoft.com/office/powerpoint/2010/main" val="36691835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idx="10"/>
          </p:nvPr>
        </p:nvSpPr>
        <p:spPr/>
        <p:txBody>
          <a:bodyPr/>
          <a:lstStyle/>
          <a:p>
            <a:r>
              <a:rPr lang="en-GB"/>
              <a:t>The University of Nottingham</a:t>
            </a:r>
          </a:p>
        </p:txBody>
      </p:sp>
      <p:sp>
        <p:nvSpPr>
          <p:cNvPr id="5" name="Date Placeholder 4"/>
          <p:cNvSpPr>
            <a:spLocks noGrp="1"/>
          </p:cNvSpPr>
          <p:nvPr>
            <p:ph type="dt" idx="11"/>
          </p:nvPr>
        </p:nvSpPr>
        <p:spPr/>
        <p:txBody>
          <a:bodyPr/>
          <a:lstStyle/>
          <a:p>
            <a:fld id="{0C9A96C0-45CE-4BF5-98E9-BE8C3AF03E8F}" type="datetime1">
              <a:rPr lang="en-GB" smtClean="0"/>
              <a:t>06/09/2023</a:t>
            </a:fld>
            <a:endParaRPr lang="en-GB"/>
          </a:p>
        </p:txBody>
      </p:sp>
      <p:sp>
        <p:nvSpPr>
          <p:cNvPr id="6" name="Footer Placeholder 5"/>
          <p:cNvSpPr>
            <a:spLocks noGrp="1"/>
          </p:cNvSpPr>
          <p:nvPr>
            <p:ph type="ftr" sz="quarter" idx="12"/>
          </p:nvPr>
        </p:nvSpPr>
        <p:spPr/>
        <p:txBody>
          <a:bodyPr/>
          <a:lstStyle/>
          <a:p>
            <a:r>
              <a:rPr lang="en-GB"/>
              <a:t>Your Department Name etc</a:t>
            </a:r>
          </a:p>
        </p:txBody>
      </p:sp>
      <p:sp>
        <p:nvSpPr>
          <p:cNvPr id="7" name="Slide Number Placeholder 6"/>
          <p:cNvSpPr>
            <a:spLocks noGrp="1"/>
          </p:cNvSpPr>
          <p:nvPr>
            <p:ph type="sldNum" sz="quarter" idx="13"/>
          </p:nvPr>
        </p:nvSpPr>
        <p:spPr/>
        <p:txBody>
          <a:bodyPr/>
          <a:lstStyle/>
          <a:p>
            <a:fld id="{754AF5A3-63BC-4A87-859D-8ED86BB4B4B5}" type="slidenum">
              <a:rPr lang="en-GB" smtClean="0"/>
              <a:t>4</a:t>
            </a:fld>
            <a:endParaRPr lang="en-GB"/>
          </a:p>
        </p:txBody>
      </p:sp>
    </p:spTree>
    <p:extLst>
      <p:ext uri="{BB962C8B-B14F-4D97-AF65-F5344CB8AC3E}">
        <p14:creationId xmlns:p14="http://schemas.microsoft.com/office/powerpoint/2010/main" val="14686833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idx="10"/>
          </p:nvPr>
        </p:nvSpPr>
        <p:spPr/>
        <p:txBody>
          <a:bodyPr/>
          <a:lstStyle/>
          <a:p>
            <a:r>
              <a:rPr lang="en-GB"/>
              <a:t>The University of Nottingham</a:t>
            </a:r>
          </a:p>
        </p:txBody>
      </p:sp>
      <p:sp>
        <p:nvSpPr>
          <p:cNvPr id="5" name="Date Placeholder 4"/>
          <p:cNvSpPr>
            <a:spLocks noGrp="1"/>
          </p:cNvSpPr>
          <p:nvPr>
            <p:ph type="dt" idx="11"/>
          </p:nvPr>
        </p:nvSpPr>
        <p:spPr/>
        <p:txBody>
          <a:bodyPr/>
          <a:lstStyle/>
          <a:p>
            <a:fld id="{81C7FE79-02D6-4975-8A4F-5173AD6740F7}" type="datetime1">
              <a:rPr lang="en-GB" smtClean="0"/>
              <a:t>06/09/2023</a:t>
            </a:fld>
            <a:endParaRPr lang="en-GB"/>
          </a:p>
        </p:txBody>
      </p:sp>
      <p:sp>
        <p:nvSpPr>
          <p:cNvPr id="6" name="Footer Placeholder 5"/>
          <p:cNvSpPr>
            <a:spLocks noGrp="1"/>
          </p:cNvSpPr>
          <p:nvPr>
            <p:ph type="ftr" sz="quarter" idx="12"/>
          </p:nvPr>
        </p:nvSpPr>
        <p:spPr/>
        <p:txBody>
          <a:bodyPr/>
          <a:lstStyle/>
          <a:p>
            <a:r>
              <a:rPr lang="en-GB"/>
              <a:t>Your Department Name etc</a:t>
            </a:r>
          </a:p>
        </p:txBody>
      </p:sp>
      <p:sp>
        <p:nvSpPr>
          <p:cNvPr id="7" name="Slide Number Placeholder 6"/>
          <p:cNvSpPr>
            <a:spLocks noGrp="1"/>
          </p:cNvSpPr>
          <p:nvPr>
            <p:ph type="sldNum" sz="quarter" idx="13"/>
          </p:nvPr>
        </p:nvSpPr>
        <p:spPr/>
        <p:txBody>
          <a:bodyPr/>
          <a:lstStyle/>
          <a:p>
            <a:fld id="{754AF5A3-63BC-4A87-859D-8ED86BB4B4B5}" type="slidenum">
              <a:rPr lang="en-GB" smtClean="0"/>
              <a:t>5</a:t>
            </a:fld>
            <a:endParaRPr lang="en-GB"/>
          </a:p>
        </p:txBody>
      </p:sp>
    </p:spTree>
    <p:extLst>
      <p:ext uri="{BB962C8B-B14F-4D97-AF65-F5344CB8AC3E}">
        <p14:creationId xmlns:p14="http://schemas.microsoft.com/office/powerpoint/2010/main" val="21807984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Diagram showing the TexGen modules and how they interact with the external dependencies. To get a working user interface build requires Python for the scripting interface, </a:t>
            </a:r>
            <a:r>
              <a:rPr lang="en-US" dirty="0" err="1"/>
              <a:t>wxWidgets</a:t>
            </a:r>
            <a:r>
              <a:rPr lang="en-US" dirty="0"/>
              <a:t> for the user interface and VTK for the rendering.</a:t>
            </a:r>
          </a:p>
        </p:txBody>
      </p:sp>
      <p:sp>
        <p:nvSpPr>
          <p:cNvPr id="4" name="Header Placeholder 3"/>
          <p:cNvSpPr>
            <a:spLocks noGrp="1"/>
          </p:cNvSpPr>
          <p:nvPr>
            <p:ph type="hdr" sz="quarter"/>
          </p:nvPr>
        </p:nvSpPr>
        <p:spPr/>
        <p:txBody>
          <a:bodyPr/>
          <a:lstStyle/>
          <a:p>
            <a:r>
              <a:rPr lang="en-GB"/>
              <a:t>The University of Nottingham</a:t>
            </a:r>
          </a:p>
        </p:txBody>
      </p:sp>
      <p:sp>
        <p:nvSpPr>
          <p:cNvPr id="5" name="Date Placeholder 4"/>
          <p:cNvSpPr>
            <a:spLocks noGrp="1"/>
          </p:cNvSpPr>
          <p:nvPr>
            <p:ph type="dt" idx="1"/>
          </p:nvPr>
        </p:nvSpPr>
        <p:spPr/>
        <p:txBody>
          <a:bodyPr/>
          <a:lstStyle/>
          <a:p>
            <a:fld id="{653AC052-0290-41EB-B1B4-2D8025DC5FB7}" type="datetime1">
              <a:rPr lang="en-GB" smtClean="0"/>
              <a:t>06/09/2023</a:t>
            </a:fld>
            <a:endParaRPr lang="en-GB"/>
          </a:p>
        </p:txBody>
      </p:sp>
      <p:sp>
        <p:nvSpPr>
          <p:cNvPr id="6" name="Footer Placeholder 5"/>
          <p:cNvSpPr>
            <a:spLocks noGrp="1"/>
          </p:cNvSpPr>
          <p:nvPr>
            <p:ph type="ftr" sz="quarter" idx="4"/>
          </p:nvPr>
        </p:nvSpPr>
        <p:spPr/>
        <p:txBody>
          <a:bodyPr/>
          <a:lstStyle/>
          <a:p>
            <a:r>
              <a:rPr lang="en-GB"/>
              <a:t>Your Department Name etc</a:t>
            </a:r>
          </a:p>
        </p:txBody>
      </p:sp>
      <p:sp>
        <p:nvSpPr>
          <p:cNvPr id="7" name="Slide Number Placeholder 6"/>
          <p:cNvSpPr>
            <a:spLocks noGrp="1"/>
          </p:cNvSpPr>
          <p:nvPr>
            <p:ph type="sldNum" sz="quarter" idx="5"/>
          </p:nvPr>
        </p:nvSpPr>
        <p:spPr/>
        <p:txBody>
          <a:bodyPr/>
          <a:lstStyle/>
          <a:p>
            <a:fld id="{754AF5A3-63BC-4A87-859D-8ED86BB4B4B5}" type="slidenum">
              <a:rPr lang="en-GB" smtClean="0"/>
              <a:t>6</a:t>
            </a:fld>
            <a:endParaRPr lang="en-GB"/>
          </a:p>
        </p:txBody>
      </p:sp>
    </p:spTree>
    <p:extLst>
      <p:ext uri="{BB962C8B-B14F-4D97-AF65-F5344CB8AC3E}">
        <p14:creationId xmlns:p14="http://schemas.microsoft.com/office/powerpoint/2010/main" val="10511933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Class hierarchy diagram of the core functionality of the TexGen library.</a:t>
            </a:r>
          </a:p>
        </p:txBody>
      </p:sp>
      <p:sp>
        <p:nvSpPr>
          <p:cNvPr id="4" name="Header Placeholder 3"/>
          <p:cNvSpPr>
            <a:spLocks noGrp="1"/>
          </p:cNvSpPr>
          <p:nvPr>
            <p:ph type="hdr" sz="quarter"/>
          </p:nvPr>
        </p:nvSpPr>
        <p:spPr/>
        <p:txBody>
          <a:bodyPr/>
          <a:lstStyle/>
          <a:p>
            <a:r>
              <a:rPr lang="en-GB"/>
              <a:t>The University of Nottingham</a:t>
            </a:r>
          </a:p>
        </p:txBody>
      </p:sp>
      <p:sp>
        <p:nvSpPr>
          <p:cNvPr id="5" name="Date Placeholder 4"/>
          <p:cNvSpPr>
            <a:spLocks noGrp="1"/>
          </p:cNvSpPr>
          <p:nvPr>
            <p:ph type="dt" idx="1"/>
          </p:nvPr>
        </p:nvSpPr>
        <p:spPr/>
        <p:txBody>
          <a:bodyPr/>
          <a:lstStyle/>
          <a:p>
            <a:fld id="{5607C187-9F8C-4D7F-B567-895D5E61A507}" type="datetime1">
              <a:rPr lang="en-GB" smtClean="0"/>
              <a:t>06/09/2023</a:t>
            </a:fld>
            <a:endParaRPr lang="en-GB"/>
          </a:p>
        </p:txBody>
      </p:sp>
      <p:sp>
        <p:nvSpPr>
          <p:cNvPr id="6" name="Footer Placeholder 5"/>
          <p:cNvSpPr>
            <a:spLocks noGrp="1"/>
          </p:cNvSpPr>
          <p:nvPr>
            <p:ph type="ftr" sz="quarter" idx="4"/>
          </p:nvPr>
        </p:nvSpPr>
        <p:spPr/>
        <p:txBody>
          <a:bodyPr/>
          <a:lstStyle/>
          <a:p>
            <a:r>
              <a:rPr lang="en-GB"/>
              <a:t>Your Department Name etc</a:t>
            </a:r>
          </a:p>
        </p:txBody>
      </p:sp>
      <p:sp>
        <p:nvSpPr>
          <p:cNvPr id="7" name="Slide Number Placeholder 6"/>
          <p:cNvSpPr>
            <a:spLocks noGrp="1"/>
          </p:cNvSpPr>
          <p:nvPr>
            <p:ph type="sldNum" sz="quarter" idx="5"/>
          </p:nvPr>
        </p:nvSpPr>
        <p:spPr/>
        <p:txBody>
          <a:bodyPr/>
          <a:lstStyle/>
          <a:p>
            <a:fld id="{754AF5A3-63BC-4A87-859D-8ED86BB4B4B5}" type="slidenum">
              <a:rPr lang="en-GB" smtClean="0"/>
              <a:t>7</a:t>
            </a:fld>
            <a:endParaRPr lang="en-GB"/>
          </a:p>
        </p:txBody>
      </p:sp>
    </p:spTree>
    <p:extLst>
      <p:ext uri="{BB962C8B-B14F-4D97-AF65-F5344CB8AC3E}">
        <p14:creationId xmlns:p14="http://schemas.microsoft.com/office/powerpoint/2010/main" val="14328647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idx="10"/>
          </p:nvPr>
        </p:nvSpPr>
        <p:spPr/>
        <p:txBody>
          <a:bodyPr/>
          <a:lstStyle/>
          <a:p>
            <a:r>
              <a:rPr lang="en-GB"/>
              <a:t>The University of Nottingham</a:t>
            </a:r>
          </a:p>
        </p:txBody>
      </p:sp>
      <p:sp>
        <p:nvSpPr>
          <p:cNvPr id="5" name="Date Placeholder 4"/>
          <p:cNvSpPr>
            <a:spLocks noGrp="1"/>
          </p:cNvSpPr>
          <p:nvPr>
            <p:ph type="dt" idx="11"/>
          </p:nvPr>
        </p:nvSpPr>
        <p:spPr/>
        <p:txBody>
          <a:bodyPr/>
          <a:lstStyle/>
          <a:p>
            <a:fld id="{D549B128-64F8-4823-BD38-90435D88F86F}" type="datetime1">
              <a:rPr lang="en-GB" smtClean="0"/>
              <a:t>06/09/2023</a:t>
            </a:fld>
            <a:endParaRPr lang="en-GB"/>
          </a:p>
        </p:txBody>
      </p:sp>
      <p:sp>
        <p:nvSpPr>
          <p:cNvPr id="6" name="Footer Placeholder 5"/>
          <p:cNvSpPr>
            <a:spLocks noGrp="1"/>
          </p:cNvSpPr>
          <p:nvPr>
            <p:ph type="ftr" sz="quarter" idx="12"/>
          </p:nvPr>
        </p:nvSpPr>
        <p:spPr/>
        <p:txBody>
          <a:bodyPr/>
          <a:lstStyle/>
          <a:p>
            <a:r>
              <a:rPr lang="en-GB"/>
              <a:t>Your Department Name etc</a:t>
            </a:r>
          </a:p>
        </p:txBody>
      </p:sp>
      <p:sp>
        <p:nvSpPr>
          <p:cNvPr id="7" name="Slide Number Placeholder 6"/>
          <p:cNvSpPr>
            <a:spLocks noGrp="1"/>
          </p:cNvSpPr>
          <p:nvPr>
            <p:ph type="sldNum" sz="quarter" idx="13"/>
          </p:nvPr>
        </p:nvSpPr>
        <p:spPr/>
        <p:txBody>
          <a:bodyPr/>
          <a:lstStyle/>
          <a:p>
            <a:fld id="{754AF5A3-63BC-4A87-859D-8ED86BB4B4B5}" type="slidenum">
              <a:rPr lang="en-GB" smtClean="0"/>
              <a:t>8</a:t>
            </a:fld>
            <a:endParaRPr lang="en-GB"/>
          </a:p>
        </p:txBody>
      </p:sp>
    </p:spTree>
    <p:extLst>
      <p:ext uri="{BB962C8B-B14F-4D97-AF65-F5344CB8AC3E}">
        <p14:creationId xmlns:p14="http://schemas.microsoft.com/office/powerpoint/2010/main" val="7131072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r>
              <a:rPr lang="en-GB"/>
              <a:t>The University of Nottingham</a:t>
            </a:r>
          </a:p>
        </p:txBody>
      </p:sp>
      <p:sp>
        <p:nvSpPr>
          <p:cNvPr id="5" name="Date Placeholder 4"/>
          <p:cNvSpPr>
            <a:spLocks noGrp="1"/>
          </p:cNvSpPr>
          <p:nvPr>
            <p:ph type="dt" idx="1"/>
          </p:nvPr>
        </p:nvSpPr>
        <p:spPr/>
        <p:txBody>
          <a:bodyPr/>
          <a:lstStyle/>
          <a:p>
            <a:fld id="{E51AFDBC-8174-4ACF-AEA0-47D38B240070}" type="datetime1">
              <a:rPr lang="en-GB" smtClean="0"/>
              <a:t>06/09/2023</a:t>
            </a:fld>
            <a:endParaRPr lang="en-GB"/>
          </a:p>
        </p:txBody>
      </p:sp>
      <p:sp>
        <p:nvSpPr>
          <p:cNvPr id="6" name="Footer Placeholder 5"/>
          <p:cNvSpPr>
            <a:spLocks noGrp="1"/>
          </p:cNvSpPr>
          <p:nvPr>
            <p:ph type="ftr" sz="quarter" idx="4"/>
          </p:nvPr>
        </p:nvSpPr>
        <p:spPr/>
        <p:txBody>
          <a:bodyPr/>
          <a:lstStyle/>
          <a:p>
            <a:r>
              <a:rPr lang="en-GB"/>
              <a:t>Your Department Name etc</a:t>
            </a:r>
          </a:p>
        </p:txBody>
      </p:sp>
      <p:sp>
        <p:nvSpPr>
          <p:cNvPr id="7" name="Slide Number Placeholder 6"/>
          <p:cNvSpPr>
            <a:spLocks noGrp="1"/>
          </p:cNvSpPr>
          <p:nvPr>
            <p:ph type="sldNum" sz="quarter" idx="5"/>
          </p:nvPr>
        </p:nvSpPr>
        <p:spPr/>
        <p:txBody>
          <a:bodyPr/>
          <a:lstStyle/>
          <a:p>
            <a:fld id="{754AF5A3-63BC-4A87-859D-8ED86BB4B4B5}" type="slidenum">
              <a:rPr lang="en-GB" smtClean="0"/>
              <a:t>10</a:t>
            </a:fld>
            <a:endParaRPr lang="en-GB"/>
          </a:p>
        </p:txBody>
      </p:sp>
    </p:spTree>
    <p:extLst>
      <p:ext uri="{BB962C8B-B14F-4D97-AF65-F5344CB8AC3E}">
        <p14:creationId xmlns:p14="http://schemas.microsoft.com/office/powerpoint/2010/main" val="86692701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2.jpeg"/><Relationship Id="rId7" Type="http://schemas.openxmlformats.org/officeDocument/2006/relationships/image" Target="../media/image8.png"/><Relationship Id="rId2" Type="http://schemas.openxmlformats.org/officeDocument/2006/relationships/image" Target="../media/image11.jpeg"/><Relationship Id="rId1" Type="http://schemas.openxmlformats.org/officeDocument/2006/relationships/slideMaster" Target="../slideMasters/slideMaster1.xml"/><Relationship Id="rId6" Type="http://schemas.openxmlformats.org/officeDocument/2006/relationships/image" Target="../media/image15.jpeg"/><Relationship Id="rId5" Type="http://schemas.openxmlformats.org/officeDocument/2006/relationships/image" Target="../media/image14.jpeg"/><Relationship Id="rId4" Type="http://schemas.openxmlformats.org/officeDocument/2006/relationships/image" Target="../media/image13.jpe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6.jpeg"/><Relationship Id="rId1" Type="http://schemas.openxmlformats.org/officeDocument/2006/relationships/slideMaster" Target="../slideMasters/slideMaster1.xml"/><Relationship Id="rId4" Type="http://schemas.openxmlformats.org/officeDocument/2006/relationships/hyperlink" Target="http://www.nottingham.ac.uk/imagebank" TargetMode="Externa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6.jpeg"/><Relationship Id="rId1" Type="http://schemas.openxmlformats.org/officeDocument/2006/relationships/slideMaster" Target="../slideMasters/slideMaster1.xml"/><Relationship Id="rId4" Type="http://schemas.openxmlformats.org/officeDocument/2006/relationships/hyperlink" Target="http://www.nottingham.ac.uk/imagebank" TargetMode="Externa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7.jpeg"/><Relationship Id="rId1" Type="http://schemas.openxmlformats.org/officeDocument/2006/relationships/slideMaster" Target="../slideMasters/slideMaster1.xml"/><Relationship Id="rId4" Type="http://schemas.openxmlformats.org/officeDocument/2006/relationships/hyperlink" Target="http://www.nottingham.ac.uk/imagebank" TargetMode="Externa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2.jpeg"/><Relationship Id="rId7" Type="http://schemas.openxmlformats.org/officeDocument/2006/relationships/image" Target="../media/image8.png"/><Relationship Id="rId2" Type="http://schemas.openxmlformats.org/officeDocument/2006/relationships/image" Target="../media/image11.jpeg"/><Relationship Id="rId1" Type="http://schemas.openxmlformats.org/officeDocument/2006/relationships/slideMaster" Target="../slideMasters/slideMaster2.xml"/><Relationship Id="rId6" Type="http://schemas.openxmlformats.org/officeDocument/2006/relationships/image" Target="../media/image15.jpeg"/><Relationship Id="rId5" Type="http://schemas.openxmlformats.org/officeDocument/2006/relationships/image" Target="../media/image14.jpeg"/><Relationship Id="rId4" Type="http://schemas.openxmlformats.org/officeDocument/2006/relationships/image" Target="../media/image13.jpe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6.jpeg"/><Relationship Id="rId1" Type="http://schemas.openxmlformats.org/officeDocument/2006/relationships/slideMaster" Target="../slideMasters/slideMaster2.xml"/><Relationship Id="rId4" Type="http://schemas.openxmlformats.org/officeDocument/2006/relationships/hyperlink" Target="http://www.nottingham.ac.uk/imagebank" TargetMode="Externa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7.jpeg"/><Relationship Id="rId1" Type="http://schemas.openxmlformats.org/officeDocument/2006/relationships/slideMaster" Target="../slideMasters/slideMaster2.xml"/><Relationship Id="rId4" Type="http://schemas.openxmlformats.org/officeDocument/2006/relationships/hyperlink" Target="http://www.nottingham.ac.uk/imagebank" TargetMode="Externa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8.jpe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9.jpe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 Earth">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787140" y="1127760"/>
            <a:ext cx="4610100" cy="3066867"/>
          </a:xfrm>
          <a:prstGeom prst="rect">
            <a:avLst/>
          </a:prstGeom>
        </p:spPr>
        <p:txBody>
          <a:bodyPr anchor="ctr" anchorCtr="0">
            <a:normAutofit/>
          </a:bodyPr>
          <a:lstStyle>
            <a:lvl1pPr algn="ctr">
              <a:defRPr sz="3200" b="1" baseline="0">
                <a:solidFill>
                  <a:schemeClr val="bg1"/>
                </a:solidFill>
                <a:latin typeface="Arial" panose="020B0604020202020204" pitchFamily="34" charset="0"/>
                <a:cs typeface="Arial" panose="020B0604020202020204" pitchFamily="34" charset="0"/>
              </a:defRPr>
            </a:lvl1pPr>
          </a:lstStyle>
          <a:p>
            <a:r>
              <a:rPr lang="en-US" dirty="0"/>
              <a:t>Add presentation title – Arial 32pt</a:t>
            </a:r>
            <a:endParaRPr lang="en-GB" dirty="0"/>
          </a:p>
        </p:txBody>
      </p:sp>
      <p:pic>
        <p:nvPicPr>
          <p:cNvPr id="11" name="Picture 10">
            <a:extLst>
              <a:ext uri="{FF2B5EF4-FFF2-40B4-BE49-F238E27FC236}">
                <a16:creationId xmlns:a16="http://schemas.microsoft.com/office/drawing/2014/main" id="{78857659-1700-314E-B00F-79040D7445A6}"/>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0" y="0"/>
            <a:ext cx="2774767" cy="1027487"/>
          </a:xfrm>
          <a:prstGeom prst="rect">
            <a:avLst/>
          </a:prstGeom>
        </p:spPr>
      </p:pic>
      <p:sp>
        <p:nvSpPr>
          <p:cNvPr id="7" name="Subtitle 2">
            <a:extLst>
              <a:ext uri="{FF2B5EF4-FFF2-40B4-BE49-F238E27FC236}">
                <a16:creationId xmlns:a16="http://schemas.microsoft.com/office/drawing/2014/main" id="{A158B21E-1070-014B-B9DF-CC6AE4E330F3}"/>
              </a:ext>
            </a:extLst>
          </p:cNvPr>
          <p:cNvSpPr>
            <a:spLocks noGrp="1"/>
          </p:cNvSpPr>
          <p:nvPr>
            <p:ph type="subTitle" idx="1" hasCustomPrompt="1"/>
          </p:nvPr>
        </p:nvSpPr>
        <p:spPr>
          <a:xfrm>
            <a:off x="3794760" y="4194626"/>
            <a:ext cx="4625340" cy="1535613"/>
          </a:xfrm>
          <a:prstGeom prst="rect">
            <a:avLst/>
          </a:prstGeom>
        </p:spPr>
        <p:txBody>
          <a:bodyPr anchor="ctr">
            <a:normAutofit/>
          </a:bodyPr>
          <a:lstStyle>
            <a:lvl1pPr marL="0" indent="0" algn="ctr">
              <a:buNone/>
              <a:defRPr lang="en-GB" sz="2400" smtClean="0">
                <a:solidFill>
                  <a:schemeClr val="bg1"/>
                </a:solidFill>
                <a:effectLs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solidFill>
                  <a:srgbClr val="FFFFFF"/>
                </a:solidFill>
                <a:effectLst/>
                <a:latin typeface="Arial" panose="020B0604020202020204" pitchFamily="34" charset="0"/>
              </a:rPr>
              <a:t>Add presenter name or subtitle – Arial 24pt</a:t>
            </a:r>
          </a:p>
        </p:txBody>
      </p:sp>
      <p:sp>
        <p:nvSpPr>
          <p:cNvPr id="8" name="Rectangle 7">
            <a:extLst>
              <a:ext uri="{FF2B5EF4-FFF2-40B4-BE49-F238E27FC236}">
                <a16:creationId xmlns:a16="http://schemas.microsoft.com/office/drawing/2014/main" id="{8CE7FB5A-28C0-E64E-9FEF-7D9F37C42C4A}"/>
              </a:ext>
            </a:extLst>
          </p:cNvPr>
          <p:cNvSpPr/>
          <p:nvPr userDrawn="1"/>
        </p:nvSpPr>
        <p:spPr>
          <a:xfrm>
            <a:off x="12635555" y="0"/>
            <a:ext cx="2399411" cy="2399411"/>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lstStyle/>
          <a:p>
            <a:pPr algn="l"/>
            <a:r>
              <a:rPr lang="en-US" sz="1600" dirty="0">
                <a:solidFill>
                  <a:schemeClr val="tx2"/>
                </a:solidFill>
              </a:rPr>
              <a:t>Use the ‘New Slide’ </a:t>
            </a:r>
            <a:br>
              <a:rPr lang="en-US" sz="1600" dirty="0">
                <a:solidFill>
                  <a:schemeClr val="tx2"/>
                </a:solidFill>
              </a:rPr>
            </a:br>
            <a:r>
              <a:rPr lang="en-US" sz="1600" dirty="0">
                <a:solidFill>
                  <a:schemeClr val="tx2"/>
                </a:solidFill>
              </a:rPr>
              <a:t>or ‘Layout’ buttons for different cover slide options.</a:t>
            </a:r>
          </a:p>
        </p:txBody>
      </p:sp>
      <p:sp>
        <p:nvSpPr>
          <p:cNvPr id="4" name="Text Placeholder 3">
            <a:extLst>
              <a:ext uri="{FF2B5EF4-FFF2-40B4-BE49-F238E27FC236}">
                <a16:creationId xmlns:a16="http://schemas.microsoft.com/office/drawing/2014/main" id="{0882309C-2C73-D748-AA1B-AB05B98A64B0}"/>
              </a:ext>
            </a:extLst>
          </p:cNvPr>
          <p:cNvSpPr>
            <a:spLocks noGrp="1"/>
          </p:cNvSpPr>
          <p:nvPr>
            <p:ph type="body" sz="quarter" idx="12" hasCustomPrompt="1"/>
          </p:nvPr>
        </p:nvSpPr>
        <p:spPr>
          <a:xfrm>
            <a:off x="8848725" y="4194626"/>
            <a:ext cx="3343275" cy="1535613"/>
          </a:xfrm>
          <a:prstGeom prst="rect">
            <a:avLst/>
          </a:prstGeom>
          <a:solidFill>
            <a:schemeClr val="bg1"/>
          </a:solidFill>
        </p:spPr>
        <p:txBody>
          <a:bodyPr anchor="ctr"/>
          <a:lstStyle>
            <a:lvl1pPr marL="0" indent="0" algn="ctr">
              <a:buNone/>
              <a:defRPr sz="1800">
                <a:solidFill>
                  <a:schemeClr val="accent5"/>
                </a:solidFill>
              </a:defRPr>
            </a:lvl1pPr>
          </a:lstStyle>
          <a:p>
            <a:pPr lvl="0"/>
            <a:r>
              <a:rPr lang="en-GB" dirty="0"/>
              <a:t> </a:t>
            </a:r>
            <a:endParaRPr lang="en-US" dirty="0"/>
          </a:p>
        </p:txBody>
      </p:sp>
      <p:sp>
        <p:nvSpPr>
          <p:cNvPr id="9" name="Rectangle 8">
            <a:extLst>
              <a:ext uri="{FF2B5EF4-FFF2-40B4-BE49-F238E27FC236}">
                <a16:creationId xmlns:a16="http://schemas.microsoft.com/office/drawing/2014/main" id="{88CE00DA-F948-9449-B3A1-D7A1FAA0F09F}"/>
              </a:ext>
            </a:extLst>
          </p:cNvPr>
          <p:cNvSpPr/>
          <p:nvPr userDrawn="1"/>
        </p:nvSpPr>
        <p:spPr>
          <a:xfrm>
            <a:off x="12635555" y="4194626"/>
            <a:ext cx="1550894" cy="1550894"/>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lstStyle/>
          <a:p>
            <a:pPr algn="l"/>
            <a:r>
              <a:rPr lang="en-US" sz="1600" dirty="0">
                <a:solidFill>
                  <a:schemeClr val="tx2"/>
                </a:solidFill>
              </a:rPr>
              <a:t>Add a partner logo</a:t>
            </a:r>
            <a:br>
              <a:rPr lang="en-US" sz="1600" dirty="0">
                <a:solidFill>
                  <a:schemeClr val="tx2"/>
                </a:solidFill>
              </a:rPr>
            </a:br>
            <a:r>
              <a:rPr lang="en-US" sz="1600" dirty="0">
                <a:solidFill>
                  <a:schemeClr val="tx2"/>
                </a:solidFill>
              </a:rPr>
              <a:t>here if required</a:t>
            </a:r>
          </a:p>
        </p:txBody>
      </p:sp>
      <p:sp>
        <p:nvSpPr>
          <p:cNvPr id="10" name="Arc 9">
            <a:extLst>
              <a:ext uri="{FF2B5EF4-FFF2-40B4-BE49-F238E27FC236}">
                <a16:creationId xmlns:a16="http://schemas.microsoft.com/office/drawing/2014/main" id="{4CE4322B-60FD-4247-98CC-5B3D3101F0D7}"/>
              </a:ext>
            </a:extLst>
          </p:cNvPr>
          <p:cNvSpPr/>
          <p:nvPr userDrawn="1"/>
        </p:nvSpPr>
        <p:spPr>
          <a:xfrm>
            <a:off x="12335916" y="5239452"/>
            <a:ext cx="1012135" cy="1012135"/>
          </a:xfrm>
          <a:prstGeom prst="arc">
            <a:avLst>
              <a:gd name="adj1" fmla="val 818360"/>
              <a:gd name="adj2" fmla="val 9300445"/>
            </a:avLst>
          </a:prstGeom>
          <a:ln w="15875">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4497161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ank Title Slide">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828967" y="6356350"/>
            <a:ext cx="2908107" cy="365125"/>
          </a:xfrm>
        </p:spPr>
        <p:txBody>
          <a:bodyPr/>
          <a:lstStyle/>
          <a:p>
            <a:fld id="{CBBF530E-1875-46E6-901C-76683197A1B3}" type="slidenum">
              <a:rPr lang="en-GB" smtClean="0"/>
              <a:pPr/>
              <a:t>‹#›</a:t>
            </a:fld>
            <a:endParaRPr lang="en-GB"/>
          </a:p>
        </p:txBody>
      </p:sp>
      <p:grpSp>
        <p:nvGrpSpPr>
          <p:cNvPr id="8" name="Group 7">
            <a:extLst>
              <a:ext uri="{FF2B5EF4-FFF2-40B4-BE49-F238E27FC236}">
                <a16:creationId xmlns:a16="http://schemas.microsoft.com/office/drawing/2014/main" id="{3E412F56-251C-5647-8495-6F6496AC8332}"/>
              </a:ext>
            </a:extLst>
          </p:cNvPr>
          <p:cNvGrpSpPr/>
          <p:nvPr userDrawn="1"/>
        </p:nvGrpSpPr>
        <p:grpSpPr>
          <a:xfrm>
            <a:off x="0" y="0"/>
            <a:ext cx="12192000" cy="1029589"/>
            <a:chOff x="0" y="0"/>
            <a:chExt cx="12192000" cy="1029589"/>
          </a:xfrm>
        </p:grpSpPr>
        <p:sp>
          <p:nvSpPr>
            <p:cNvPr id="9" name="Rectangle 8">
              <a:extLst>
                <a:ext uri="{FF2B5EF4-FFF2-40B4-BE49-F238E27FC236}">
                  <a16:creationId xmlns:a16="http://schemas.microsoft.com/office/drawing/2014/main" id="{3B93FD40-5F1A-2843-9779-FC2314E1FD1E}"/>
                </a:ext>
              </a:extLst>
            </p:cNvPr>
            <p:cNvSpPr/>
            <p:nvPr userDrawn="1"/>
          </p:nvSpPr>
          <p:spPr>
            <a:xfrm flipH="1" flipV="1">
              <a:off x="0" y="0"/>
              <a:ext cx="12192000" cy="1029589"/>
            </a:xfrm>
            <a:prstGeom prst="rect">
              <a:avLst/>
            </a:prstGeom>
            <a:solidFill>
              <a:schemeClr val="accent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Georgia"/>
                <a:ea typeface="+mn-ea"/>
                <a:cs typeface="+mn-cs"/>
              </a:endParaRPr>
            </a:p>
          </p:txBody>
        </p:sp>
        <p:pic>
          <p:nvPicPr>
            <p:cNvPr id="10" name="Picture 9">
              <a:extLst>
                <a:ext uri="{FF2B5EF4-FFF2-40B4-BE49-F238E27FC236}">
                  <a16:creationId xmlns:a16="http://schemas.microsoft.com/office/drawing/2014/main" id="{A71B1CB0-0A90-F947-8226-B66F76D89D6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032632" cy="1029589"/>
            </a:xfrm>
            <a:prstGeom prst="rect">
              <a:avLst/>
            </a:prstGeom>
          </p:spPr>
        </p:pic>
      </p:grpSp>
      <p:sp>
        <p:nvSpPr>
          <p:cNvPr id="2" name="Title 1"/>
          <p:cNvSpPr>
            <a:spLocks noGrp="1"/>
          </p:cNvSpPr>
          <p:nvPr>
            <p:ph type="title" hasCustomPrompt="1"/>
          </p:nvPr>
        </p:nvSpPr>
        <p:spPr>
          <a:xfrm>
            <a:off x="1158240" y="-5461"/>
            <a:ext cx="10578834" cy="1035050"/>
          </a:xfrm>
          <a:prstGeom prst="rect">
            <a:avLst/>
          </a:prstGeom>
        </p:spPr>
        <p:txBody>
          <a:bodyPr anchor="ctr"/>
          <a:lstStyle>
            <a:lvl1pPr algn="l">
              <a:defRPr baseline="0"/>
            </a:lvl1pPr>
          </a:lstStyle>
          <a:p>
            <a:r>
              <a:rPr lang="en-US" dirty="0"/>
              <a:t>Title and visual content – add slide title here</a:t>
            </a:r>
            <a:endParaRPr lang="en-GB" dirty="0"/>
          </a:p>
        </p:txBody>
      </p:sp>
      <p:sp>
        <p:nvSpPr>
          <p:cNvPr id="11" name="Date Placeholder 2">
            <a:extLst>
              <a:ext uri="{FF2B5EF4-FFF2-40B4-BE49-F238E27FC236}">
                <a16:creationId xmlns:a16="http://schemas.microsoft.com/office/drawing/2014/main" id="{27851B81-1328-7543-96B8-61F01F01B73D}"/>
              </a:ext>
            </a:extLst>
          </p:cNvPr>
          <p:cNvSpPr>
            <a:spLocks noGrp="1"/>
          </p:cNvSpPr>
          <p:nvPr>
            <p:ph type="dt" sz="half" idx="10"/>
          </p:nvPr>
        </p:nvSpPr>
        <p:spPr>
          <a:xfrm>
            <a:off x="479375" y="6356350"/>
            <a:ext cx="1613716" cy="365125"/>
          </a:xfrm>
          <a:prstGeom prst="rect">
            <a:avLst/>
          </a:prstGeom>
        </p:spPr>
        <p:txBody>
          <a:bodyPr/>
          <a:lstStyle/>
          <a:p>
            <a:fld id="{78C7A0CF-7C32-4DEF-8866-1911E868B67B}" type="datetime4">
              <a:rPr lang="en-GB" smtClean="0"/>
              <a:t>06 September 2023</a:t>
            </a:fld>
            <a:endParaRPr lang="en-GB" dirty="0"/>
          </a:p>
        </p:txBody>
      </p:sp>
      <p:sp>
        <p:nvSpPr>
          <p:cNvPr id="12" name="Footer Placeholder 3">
            <a:extLst>
              <a:ext uri="{FF2B5EF4-FFF2-40B4-BE49-F238E27FC236}">
                <a16:creationId xmlns:a16="http://schemas.microsoft.com/office/drawing/2014/main" id="{E7AF8C98-EFFB-8444-A615-B4920C89686E}"/>
              </a:ext>
            </a:extLst>
          </p:cNvPr>
          <p:cNvSpPr>
            <a:spLocks noGrp="1"/>
          </p:cNvSpPr>
          <p:nvPr>
            <p:ph type="ftr" sz="quarter" idx="11"/>
          </p:nvPr>
        </p:nvSpPr>
        <p:spPr>
          <a:xfrm>
            <a:off x="2344804" y="6356350"/>
            <a:ext cx="3469252" cy="365125"/>
          </a:xfrm>
        </p:spPr>
        <p:txBody>
          <a:bodyPr/>
          <a:lstStyle>
            <a:lvl1pPr algn="l">
              <a:defRPr/>
            </a:lvl1pPr>
          </a:lstStyle>
          <a:p>
            <a:r>
              <a:rPr lang="en-GB"/>
              <a:t>Name, Department</a:t>
            </a:r>
            <a:endParaRPr lang="en-GB" dirty="0"/>
          </a:p>
        </p:txBody>
      </p:sp>
      <p:sp>
        <p:nvSpPr>
          <p:cNvPr id="13" name="Text Placeholder 6">
            <a:extLst>
              <a:ext uri="{FF2B5EF4-FFF2-40B4-BE49-F238E27FC236}">
                <a16:creationId xmlns:a16="http://schemas.microsoft.com/office/drawing/2014/main" id="{D05096E2-BE7E-2745-BEDA-2FE7CA4B2C92}"/>
              </a:ext>
            </a:extLst>
          </p:cNvPr>
          <p:cNvSpPr>
            <a:spLocks noGrp="1"/>
          </p:cNvSpPr>
          <p:nvPr>
            <p:ph type="body" sz="quarter" idx="18" hasCustomPrompt="1"/>
          </p:nvPr>
        </p:nvSpPr>
        <p:spPr>
          <a:xfrm>
            <a:off x="2219451" y="6356350"/>
            <a:ext cx="10800" cy="365125"/>
          </a:xfrm>
          <a:prstGeom prst="rect">
            <a:avLst/>
          </a:prstGeom>
          <a:solidFill>
            <a:schemeClr val="bg2"/>
          </a:solidFill>
          <a:ln>
            <a:noFill/>
          </a:ln>
        </p:spPr>
        <p:txBody>
          <a:bodyPr/>
          <a:lstStyle>
            <a:lvl1pPr marL="0" indent="0">
              <a:buNone/>
              <a:defRPr/>
            </a:lvl1pPr>
          </a:lstStyle>
          <a:p>
            <a:pPr lvl="0"/>
            <a:r>
              <a:rPr lang="en-US" dirty="0"/>
              <a:t> </a:t>
            </a:r>
          </a:p>
        </p:txBody>
      </p:sp>
    </p:spTree>
    <p:extLst>
      <p:ext uri="{BB962C8B-B14F-4D97-AF65-F5344CB8AC3E}">
        <p14:creationId xmlns:p14="http://schemas.microsoft.com/office/powerpoint/2010/main" val="23578292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 Column Content Slide">
    <p:spTree>
      <p:nvGrpSpPr>
        <p:cNvPr id="1" name=""/>
        <p:cNvGrpSpPr/>
        <p:nvPr/>
      </p:nvGrpSpPr>
      <p:grpSpPr>
        <a:xfrm>
          <a:off x="0" y="0"/>
          <a:ext cx="0" cy="0"/>
          <a:chOff x="0" y="0"/>
          <a:chExt cx="0" cy="0"/>
        </a:xfrm>
      </p:grpSpPr>
      <p:sp>
        <p:nvSpPr>
          <p:cNvPr id="7" name="Content Placeholder 6"/>
          <p:cNvSpPr>
            <a:spLocks noGrp="1"/>
          </p:cNvSpPr>
          <p:nvPr>
            <p:ph sz="quarter" idx="13" hasCustomPrompt="1"/>
          </p:nvPr>
        </p:nvSpPr>
        <p:spPr>
          <a:xfrm>
            <a:off x="479377" y="2133603"/>
            <a:ext cx="5197519" cy="3746498"/>
          </a:xfrm>
          <a:prstGeom prst="rect">
            <a:avLst/>
          </a:prstGeom>
        </p:spPr>
        <p:txBody>
          <a:bodyPr/>
          <a:lstStyle>
            <a:lvl1pPr>
              <a:buClr>
                <a:schemeClr val="accent3"/>
              </a:buClr>
              <a:defRPr lang="en-GB" sz="2800" smtClean="0">
                <a:solidFill>
                  <a:schemeClr val="tx2"/>
                </a:solidFill>
                <a:effectLst/>
              </a:defRPr>
            </a:lvl1pPr>
            <a:lvl2pPr>
              <a:buClr>
                <a:schemeClr val="accent3"/>
              </a:buClr>
              <a:defRPr sz="2800">
                <a:solidFill>
                  <a:schemeClr val="tx2"/>
                </a:solidFill>
              </a:defRPr>
            </a:lvl2pPr>
            <a:lvl3pPr>
              <a:buClr>
                <a:schemeClr val="accent3"/>
              </a:buClr>
              <a:defRPr sz="2800">
                <a:solidFill>
                  <a:schemeClr val="tx2"/>
                </a:solidFill>
              </a:defRPr>
            </a:lvl3pPr>
          </a:lstStyle>
          <a:p>
            <a:pPr lvl="0"/>
            <a:r>
              <a:rPr lang="en-US" dirty="0"/>
              <a:t>Body text – Arial 28pt</a:t>
            </a:r>
          </a:p>
          <a:p>
            <a:pPr lvl="1"/>
            <a:r>
              <a:rPr lang="en-US" dirty="0"/>
              <a:t>Second text – Arial 28pt</a:t>
            </a:r>
          </a:p>
          <a:p>
            <a:pPr lvl="2"/>
            <a:r>
              <a:rPr lang="en-US" dirty="0"/>
              <a:t>Third text – Arial 28pt</a:t>
            </a:r>
          </a:p>
        </p:txBody>
      </p:sp>
      <p:grpSp>
        <p:nvGrpSpPr>
          <p:cNvPr id="8" name="Group 7">
            <a:extLst>
              <a:ext uri="{FF2B5EF4-FFF2-40B4-BE49-F238E27FC236}">
                <a16:creationId xmlns:a16="http://schemas.microsoft.com/office/drawing/2014/main" id="{3E412F56-251C-5647-8495-6F6496AC8332}"/>
              </a:ext>
            </a:extLst>
          </p:cNvPr>
          <p:cNvGrpSpPr/>
          <p:nvPr userDrawn="1"/>
        </p:nvGrpSpPr>
        <p:grpSpPr>
          <a:xfrm>
            <a:off x="0" y="0"/>
            <a:ext cx="12192000" cy="1029589"/>
            <a:chOff x="0" y="0"/>
            <a:chExt cx="12192000" cy="1029589"/>
          </a:xfrm>
        </p:grpSpPr>
        <p:sp>
          <p:nvSpPr>
            <p:cNvPr id="9" name="Rectangle 8">
              <a:extLst>
                <a:ext uri="{FF2B5EF4-FFF2-40B4-BE49-F238E27FC236}">
                  <a16:creationId xmlns:a16="http://schemas.microsoft.com/office/drawing/2014/main" id="{3B93FD40-5F1A-2843-9779-FC2314E1FD1E}"/>
                </a:ext>
              </a:extLst>
            </p:cNvPr>
            <p:cNvSpPr/>
            <p:nvPr userDrawn="1"/>
          </p:nvSpPr>
          <p:spPr>
            <a:xfrm flipH="1" flipV="1">
              <a:off x="0" y="0"/>
              <a:ext cx="12192000" cy="1029589"/>
            </a:xfrm>
            <a:prstGeom prst="rect">
              <a:avLst/>
            </a:prstGeom>
            <a:solidFill>
              <a:schemeClr val="accent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Georgia"/>
                <a:ea typeface="+mn-ea"/>
                <a:cs typeface="+mn-cs"/>
              </a:endParaRPr>
            </a:p>
          </p:txBody>
        </p:sp>
        <p:pic>
          <p:nvPicPr>
            <p:cNvPr id="10" name="Picture 9">
              <a:extLst>
                <a:ext uri="{FF2B5EF4-FFF2-40B4-BE49-F238E27FC236}">
                  <a16:creationId xmlns:a16="http://schemas.microsoft.com/office/drawing/2014/main" id="{A71B1CB0-0A90-F947-8226-B66F76D89D6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032632" cy="1029589"/>
            </a:xfrm>
            <a:prstGeom prst="rect">
              <a:avLst/>
            </a:prstGeom>
          </p:spPr>
        </p:pic>
      </p:grpSp>
      <p:sp>
        <p:nvSpPr>
          <p:cNvPr id="2" name="Title 1"/>
          <p:cNvSpPr>
            <a:spLocks noGrp="1"/>
          </p:cNvSpPr>
          <p:nvPr>
            <p:ph type="title" hasCustomPrompt="1"/>
          </p:nvPr>
        </p:nvSpPr>
        <p:spPr>
          <a:xfrm>
            <a:off x="1158240" y="-5461"/>
            <a:ext cx="10578834" cy="1035050"/>
          </a:xfrm>
          <a:prstGeom prst="rect">
            <a:avLst/>
          </a:prstGeom>
        </p:spPr>
        <p:txBody>
          <a:bodyPr anchor="ctr"/>
          <a:lstStyle>
            <a:lvl1pPr algn="l">
              <a:defRPr baseline="0"/>
            </a:lvl1pPr>
          </a:lstStyle>
          <a:p>
            <a:r>
              <a:rPr lang="en-US" dirty="0"/>
              <a:t>Title and visual content – add slide title here</a:t>
            </a:r>
            <a:endParaRPr lang="en-GB" dirty="0"/>
          </a:p>
        </p:txBody>
      </p:sp>
      <p:sp>
        <p:nvSpPr>
          <p:cNvPr id="20" name="Text Placeholder 18">
            <a:extLst>
              <a:ext uri="{FF2B5EF4-FFF2-40B4-BE49-F238E27FC236}">
                <a16:creationId xmlns:a16="http://schemas.microsoft.com/office/drawing/2014/main" id="{6BE069C4-4455-B24A-B998-756F4026E83D}"/>
              </a:ext>
            </a:extLst>
          </p:cNvPr>
          <p:cNvSpPr>
            <a:spLocks noGrp="1"/>
          </p:cNvSpPr>
          <p:nvPr>
            <p:ph type="body" sz="quarter" idx="15" hasCustomPrompt="1"/>
          </p:nvPr>
        </p:nvSpPr>
        <p:spPr>
          <a:xfrm>
            <a:off x="479376" y="1484533"/>
            <a:ext cx="5197519" cy="627765"/>
          </a:xfrm>
          <a:prstGeom prst="rect">
            <a:avLst/>
          </a:prstGeom>
        </p:spPr>
        <p:txBody>
          <a:bodyPr>
            <a:noAutofit/>
          </a:bodyPr>
          <a:lstStyle>
            <a:lvl1pPr marL="0" indent="0">
              <a:buNone/>
              <a:defRPr sz="2800" b="1">
                <a:solidFill>
                  <a:schemeClr val="accent3"/>
                </a:solidFill>
              </a:defRPr>
            </a:lvl1pPr>
            <a:lvl2pPr>
              <a:defRPr sz="1400"/>
            </a:lvl2pPr>
            <a:lvl3pPr>
              <a:defRPr sz="1400"/>
            </a:lvl3pPr>
            <a:lvl4pPr>
              <a:defRPr sz="1400"/>
            </a:lvl4pPr>
            <a:lvl5pPr>
              <a:defRPr sz="1400"/>
            </a:lvl5pPr>
          </a:lstStyle>
          <a:p>
            <a:pPr lvl="0"/>
            <a:r>
              <a:rPr lang="en-US" dirty="0"/>
              <a:t>Subtitle</a:t>
            </a:r>
          </a:p>
        </p:txBody>
      </p:sp>
      <p:sp>
        <p:nvSpPr>
          <p:cNvPr id="14" name="Text Placeholder 18">
            <a:extLst>
              <a:ext uri="{FF2B5EF4-FFF2-40B4-BE49-F238E27FC236}">
                <a16:creationId xmlns:a16="http://schemas.microsoft.com/office/drawing/2014/main" id="{2EB8B77C-1456-2F4D-971B-A3B002EBED61}"/>
              </a:ext>
            </a:extLst>
          </p:cNvPr>
          <p:cNvSpPr>
            <a:spLocks noGrp="1"/>
          </p:cNvSpPr>
          <p:nvPr>
            <p:ph type="body" sz="quarter" idx="17" hasCustomPrompt="1"/>
          </p:nvPr>
        </p:nvSpPr>
        <p:spPr>
          <a:xfrm>
            <a:off x="6539555" y="1484533"/>
            <a:ext cx="5197519" cy="627765"/>
          </a:xfrm>
          <a:prstGeom prst="rect">
            <a:avLst/>
          </a:prstGeom>
        </p:spPr>
        <p:txBody>
          <a:bodyPr>
            <a:noAutofit/>
          </a:bodyPr>
          <a:lstStyle>
            <a:lvl1pPr marL="0" indent="0">
              <a:buNone/>
              <a:defRPr sz="2800" b="1">
                <a:solidFill>
                  <a:schemeClr val="accent3"/>
                </a:solidFill>
              </a:defRPr>
            </a:lvl1pPr>
            <a:lvl2pPr>
              <a:defRPr sz="1400"/>
            </a:lvl2pPr>
            <a:lvl3pPr>
              <a:defRPr sz="1400"/>
            </a:lvl3pPr>
            <a:lvl4pPr>
              <a:defRPr sz="1400"/>
            </a:lvl4pPr>
            <a:lvl5pPr>
              <a:defRPr sz="1400"/>
            </a:lvl5pPr>
          </a:lstStyle>
          <a:p>
            <a:pPr lvl="0"/>
            <a:r>
              <a:rPr lang="en-US" dirty="0"/>
              <a:t>Subtitle</a:t>
            </a:r>
          </a:p>
        </p:txBody>
      </p:sp>
      <p:sp>
        <p:nvSpPr>
          <p:cNvPr id="11" name="Rectangle 10">
            <a:extLst>
              <a:ext uri="{FF2B5EF4-FFF2-40B4-BE49-F238E27FC236}">
                <a16:creationId xmlns:a16="http://schemas.microsoft.com/office/drawing/2014/main" id="{2753018E-1432-7544-BE78-20661EEA3DFC}"/>
              </a:ext>
            </a:extLst>
          </p:cNvPr>
          <p:cNvSpPr/>
          <p:nvPr userDrawn="1"/>
        </p:nvSpPr>
        <p:spPr>
          <a:xfrm>
            <a:off x="12635555" y="0"/>
            <a:ext cx="2399411" cy="2399411"/>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lstStyle/>
          <a:p>
            <a:pPr algn="l"/>
            <a:r>
              <a:rPr lang="en-US" sz="1600" dirty="0">
                <a:solidFill>
                  <a:schemeClr val="tx2"/>
                </a:solidFill>
              </a:rPr>
              <a:t>Please see slides at the end of this template for chart and table style guides. Copy and paste these items onto this page for ease.</a:t>
            </a:r>
          </a:p>
        </p:txBody>
      </p:sp>
      <p:sp>
        <p:nvSpPr>
          <p:cNvPr id="17" name="Content Placeholder 6">
            <a:extLst>
              <a:ext uri="{FF2B5EF4-FFF2-40B4-BE49-F238E27FC236}">
                <a16:creationId xmlns:a16="http://schemas.microsoft.com/office/drawing/2014/main" id="{1497BF54-DDDF-9C43-996F-4B56CDE6B03C}"/>
              </a:ext>
            </a:extLst>
          </p:cNvPr>
          <p:cNvSpPr>
            <a:spLocks noGrp="1"/>
          </p:cNvSpPr>
          <p:nvPr>
            <p:ph sz="quarter" idx="18" hasCustomPrompt="1"/>
          </p:nvPr>
        </p:nvSpPr>
        <p:spPr>
          <a:xfrm>
            <a:off x="6539555" y="2133603"/>
            <a:ext cx="5197519" cy="3746498"/>
          </a:xfrm>
          <a:prstGeom prst="rect">
            <a:avLst/>
          </a:prstGeom>
        </p:spPr>
        <p:txBody>
          <a:bodyPr/>
          <a:lstStyle>
            <a:lvl1pPr>
              <a:buClr>
                <a:schemeClr val="accent3"/>
              </a:buClr>
              <a:defRPr lang="en-GB" sz="2800" smtClean="0">
                <a:solidFill>
                  <a:schemeClr val="tx2"/>
                </a:solidFill>
                <a:effectLst/>
              </a:defRPr>
            </a:lvl1pPr>
            <a:lvl2pPr>
              <a:buClr>
                <a:schemeClr val="accent3"/>
              </a:buClr>
              <a:defRPr sz="2800">
                <a:solidFill>
                  <a:schemeClr val="tx2"/>
                </a:solidFill>
              </a:defRPr>
            </a:lvl2pPr>
            <a:lvl3pPr>
              <a:buClr>
                <a:schemeClr val="accent3"/>
              </a:buClr>
              <a:defRPr sz="2800">
                <a:solidFill>
                  <a:schemeClr val="tx2"/>
                </a:solidFill>
              </a:defRPr>
            </a:lvl3pPr>
          </a:lstStyle>
          <a:p>
            <a:pPr lvl="0"/>
            <a:r>
              <a:rPr lang="en-US" dirty="0"/>
              <a:t>Body text – Arial 28pt</a:t>
            </a:r>
          </a:p>
          <a:p>
            <a:pPr lvl="1"/>
            <a:r>
              <a:rPr lang="en-US" dirty="0"/>
              <a:t>Second text – Arial 28pt</a:t>
            </a:r>
          </a:p>
          <a:p>
            <a:pPr lvl="2"/>
            <a:r>
              <a:rPr lang="en-US" dirty="0"/>
              <a:t>Third text – Arial 28pt</a:t>
            </a:r>
          </a:p>
        </p:txBody>
      </p:sp>
      <p:sp>
        <p:nvSpPr>
          <p:cNvPr id="18" name="Slide Number Placeholder 4">
            <a:extLst>
              <a:ext uri="{FF2B5EF4-FFF2-40B4-BE49-F238E27FC236}">
                <a16:creationId xmlns:a16="http://schemas.microsoft.com/office/drawing/2014/main" id="{B5E9271B-0820-354A-93EC-EB864320114A}"/>
              </a:ext>
            </a:extLst>
          </p:cNvPr>
          <p:cNvSpPr>
            <a:spLocks noGrp="1"/>
          </p:cNvSpPr>
          <p:nvPr>
            <p:ph type="sldNum" sz="quarter" idx="12"/>
          </p:nvPr>
        </p:nvSpPr>
        <p:spPr>
          <a:xfrm>
            <a:off x="8828967" y="6356350"/>
            <a:ext cx="2908107" cy="365125"/>
          </a:xfrm>
        </p:spPr>
        <p:txBody>
          <a:bodyPr/>
          <a:lstStyle/>
          <a:p>
            <a:fld id="{CBBF530E-1875-46E6-901C-76683197A1B3}" type="slidenum">
              <a:rPr lang="en-GB" smtClean="0"/>
              <a:pPr/>
              <a:t>‹#›</a:t>
            </a:fld>
            <a:endParaRPr lang="en-GB"/>
          </a:p>
        </p:txBody>
      </p:sp>
      <p:sp>
        <p:nvSpPr>
          <p:cNvPr id="15" name="Date Placeholder 2">
            <a:extLst>
              <a:ext uri="{FF2B5EF4-FFF2-40B4-BE49-F238E27FC236}">
                <a16:creationId xmlns:a16="http://schemas.microsoft.com/office/drawing/2014/main" id="{7729FF4B-AE88-DA4F-A14E-D6CE4E633DA6}"/>
              </a:ext>
            </a:extLst>
          </p:cNvPr>
          <p:cNvSpPr>
            <a:spLocks noGrp="1"/>
          </p:cNvSpPr>
          <p:nvPr>
            <p:ph type="dt" sz="half" idx="10"/>
          </p:nvPr>
        </p:nvSpPr>
        <p:spPr>
          <a:xfrm>
            <a:off x="479375" y="6356350"/>
            <a:ext cx="1613716" cy="365125"/>
          </a:xfrm>
          <a:prstGeom prst="rect">
            <a:avLst/>
          </a:prstGeom>
        </p:spPr>
        <p:txBody>
          <a:bodyPr/>
          <a:lstStyle/>
          <a:p>
            <a:fld id="{90D1BCBD-3FE0-4EE4-8D2D-22FC019B9BFC}" type="datetime4">
              <a:rPr lang="en-GB" smtClean="0"/>
              <a:t>06 September 2023</a:t>
            </a:fld>
            <a:endParaRPr lang="en-GB" dirty="0"/>
          </a:p>
        </p:txBody>
      </p:sp>
      <p:sp>
        <p:nvSpPr>
          <p:cNvPr id="16" name="Footer Placeholder 3">
            <a:extLst>
              <a:ext uri="{FF2B5EF4-FFF2-40B4-BE49-F238E27FC236}">
                <a16:creationId xmlns:a16="http://schemas.microsoft.com/office/drawing/2014/main" id="{C1CD28ED-14F1-B44C-B470-1D224D8D5F78}"/>
              </a:ext>
            </a:extLst>
          </p:cNvPr>
          <p:cNvSpPr>
            <a:spLocks noGrp="1"/>
          </p:cNvSpPr>
          <p:nvPr>
            <p:ph type="ftr" sz="quarter" idx="11"/>
          </p:nvPr>
        </p:nvSpPr>
        <p:spPr>
          <a:xfrm>
            <a:off x="2344804" y="6356350"/>
            <a:ext cx="3469252" cy="365125"/>
          </a:xfrm>
        </p:spPr>
        <p:txBody>
          <a:bodyPr/>
          <a:lstStyle>
            <a:lvl1pPr algn="l">
              <a:defRPr/>
            </a:lvl1pPr>
          </a:lstStyle>
          <a:p>
            <a:r>
              <a:rPr lang="en-GB"/>
              <a:t>Name, Department</a:t>
            </a:r>
            <a:endParaRPr lang="en-GB" dirty="0"/>
          </a:p>
        </p:txBody>
      </p:sp>
      <p:sp>
        <p:nvSpPr>
          <p:cNvPr id="19" name="Text Placeholder 6">
            <a:extLst>
              <a:ext uri="{FF2B5EF4-FFF2-40B4-BE49-F238E27FC236}">
                <a16:creationId xmlns:a16="http://schemas.microsoft.com/office/drawing/2014/main" id="{87F950BD-F6BF-E946-BF59-9996741B7042}"/>
              </a:ext>
            </a:extLst>
          </p:cNvPr>
          <p:cNvSpPr>
            <a:spLocks noGrp="1"/>
          </p:cNvSpPr>
          <p:nvPr>
            <p:ph type="body" sz="quarter" idx="19" hasCustomPrompt="1"/>
          </p:nvPr>
        </p:nvSpPr>
        <p:spPr>
          <a:xfrm>
            <a:off x="2219451" y="6356350"/>
            <a:ext cx="10800" cy="365125"/>
          </a:xfrm>
          <a:prstGeom prst="rect">
            <a:avLst/>
          </a:prstGeom>
          <a:solidFill>
            <a:schemeClr val="bg2"/>
          </a:solidFill>
          <a:ln>
            <a:noFill/>
          </a:ln>
        </p:spPr>
        <p:txBody>
          <a:bodyPr/>
          <a:lstStyle>
            <a:lvl1pPr marL="0" indent="0">
              <a:buNone/>
              <a:defRPr/>
            </a:lvl1pPr>
          </a:lstStyle>
          <a:p>
            <a:pPr lvl="0"/>
            <a:r>
              <a:rPr lang="en-US" dirty="0"/>
              <a:t> </a:t>
            </a:r>
          </a:p>
        </p:txBody>
      </p:sp>
    </p:spTree>
    <p:extLst>
      <p:ext uri="{BB962C8B-B14F-4D97-AF65-F5344CB8AC3E}">
        <p14:creationId xmlns:p14="http://schemas.microsoft.com/office/powerpoint/2010/main" val="411975807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Reversed Content Slid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1B71C68-E69A-D043-938E-2E7E5584D68A}"/>
              </a:ext>
            </a:extLst>
          </p:cNvPr>
          <p:cNvSpPr/>
          <p:nvPr userDrawn="1"/>
        </p:nvSpPr>
        <p:spPr>
          <a:xfrm>
            <a:off x="0" y="1029589"/>
            <a:ext cx="12192000" cy="5828411"/>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p:cNvSpPr>
            <a:spLocks noGrp="1"/>
          </p:cNvSpPr>
          <p:nvPr>
            <p:ph type="sldNum" sz="quarter" idx="12"/>
          </p:nvPr>
        </p:nvSpPr>
        <p:spPr>
          <a:xfrm>
            <a:off x="8828967" y="6356350"/>
            <a:ext cx="2908107" cy="365125"/>
          </a:xfrm>
        </p:spPr>
        <p:txBody>
          <a:bodyPr/>
          <a:lstStyle>
            <a:lvl1pPr>
              <a:defRPr>
                <a:solidFill>
                  <a:schemeClr val="bg1"/>
                </a:solidFill>
              </a:defRPr>
            </a:lvl1pPr>
          </a:lstStyle>
          <a:p>
            <a:fld id="{CBBF530E-1875-46E6-901C-76683197A1B3}" type="slidenum">
              <a:rPr lang="en-GB" smtClean="0"/>
              <a:pPr/>
              <a:t>‹#›</a:t>
            </a:fld>
            <a:endParaRPr lang="en-GB"/>
          </a:p>
        </p:txBody>
      </p:sp>
      <p:sp>
        <p:nvSpPr>
          <p:cNvPr id="7" name="Content Placeholder 6"/>
          <p:cNvSpPr>
            <a:spLocks noGrp="1"/>
          </p:cNvSpPr>
          <p:nvPr>
            <p:ph sz="quarter" idx="13" hasCustomPrompt="1"/>
          </p:nvPr>
        </p:nvSpPr>
        <p:spPr>
          <a:xfrm>
            <a:off x="479376" y="2133603"/>
            <a:ext cx="11257699" cy="3746498"/>
          </a:xfrm>
          <a:prstGeom prst="rect">
            <a:avLst/>
          </a:prstGeom>
        </p:spPr>
        <p:txBody>
          <a:bodyPr/>
          <a:lstStyle>
            <a:lvl1pPr>
              <a:buClr>
                <a:schemeClr val="accent1"/>
              </a:buClr>
              <a:defRPr lang="en-GB" sz="2800" smtClean="0">
                <a:solidFill>
                  <a:schemeClr val="bg1"/>
                </a:solidFill>
                <a:effectLst/>
              </a:defRPr>
            </a:lvl1pPr>
            <a:lvl2pPr>
              <a:buClr>
                <a:schemeClr val="accent1"/>
              </a:buClr>
              <a:defRPr sz="2800">
                <a:solidFill>
                  <a:schemeClr val="bg1"/>
                </a:solidFill>
              </a:defRPr>
            </a:lvl2pPr>
            <a:lvl3pPr>
              <a:buClr>
                <a:schemeClr val="accent1"/>
              </a:buClr>
              <a:defRPr sz="2800">
                <a:solidFill>
                  <a:schemeClr val="bg1"/>
                </a:solidFill>
              </a:defRPr>
            </a:lvl3pPr>
          </a:lstStyle>
          <a:p>
            <a:pPr lvl="0"/>
            <a:r>
              <a:rPr lang="en-US" dirty="0"/>
              <a:t>Body text – Arial 28pt</a:t>
            </a:r>
          </a:p>
          <a:p>
            <a:pPr lvl="1"/>
            <a:r>
              <a:rPr lang="en-US" dirty="0"/>
              <a:t>Second text – Arial 28pt</a:t>
            </a:r>
          </a:p>
          <a:p>
            <a:pPr lvl="2"/>
            <a:r>
              <a:rPr lang="en-US" dirty="0"/>
              <a:t>Third text – Arial 28pt</a:t>
            </a:r>
          </a:p>
        </p:txBody>
      </p:sp>
      <p:grpSp>
        <p:nvGrpSpPr>
          <p:cNvPr id="8" name="Group 7">
            <a:extLst>
              <a:ext uri="{FF2B5EF4-FFF2-40B4-BE49-F238E27FC236}">
                <a16:creationId xmlns:a16="http://schemas.microsoft.com/office/drawing/2014/main" id="{3E412F56-251C-5647-8495-6F6496AC8332}"/>
              </a:ext>
            </a:extLst>
          </p:cNvPr>
          <p:cNvGrpSpPr/>
          <p:nvPr userDrawn="1"/>
        </p:nvGrpSpPr>
        <p:grpSpPr>
          <a:xfrm>
            <a:off x="0" y="0"/>
            <a:ext cx="12192000" cy="1029589"/>
            <a:chOff x="0" y="0"/>
            <a:chExt cx="12192000" cy="1029589"/>
          </a:xfrm>
        </p:grpSpPr>
        <p:sp>
          <p:nvSpPr>
            <p:cNvPr id="9" name="Rectangle 8">
              <a:extLst>
                <a:ext uri="{FF2B5EF4-FFF2-40B4-BE49-F238E27FC236}">
                  <a16:creationId xmlns:a16="http://schemas.microsoft.com/office/drawing/2014/main" id="{3B93FD40-5F1A-2843-9779-FC2314E1FD1E}"/>
                </a:ext>
              </a:extLst>
            </p:cNvPr>
            <p:cNvSpPr/>
            <p:nvPr userDrawn="1"/>
          </p:nvSpPr>
          <p:spPr>
            <a:xfrm flipH="1" flipV="1">
              <a:off x="0" y="0"/>
              <a:ext cx="12192000" cy="1029589"/>
            </a:xfrm>
            <a:prstGeom prst="rect">
              <a:avLst/>
            </a:prstGeom>
            <a:solidFill>
              <a:schemeClr val="accent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Georgia"/>
                <a:ea typeface="+mn-ea"/>
                <a:cs typeface="+mn-cs"/>
              </a:endParaRPr>
            </a:p>
          </p:txBody>
        </p:sp>
        <p:pic>
          <p:nvPicPr>
            <p:cNvPr id="10" name="Picture 9">
              <a:extLst>
                <a:ext uri="{FF2B5EF4-FFF2-40B4-BE49-F238E27FC236}">
                  <a16:creationId xmlns:a16="http://schemas.microsoft.com/office/drawing/2014/main" id="{A71B1CB0-0A90-F947-8226-B66F76D89D6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032632" cy="1029589"/>
            </a:xfrm>
            <a:prstGeom prst="rect">
              <a:avLst/>
            </a:prstGeom>
          </p:spPr>
        </p:pic>
      </p:grpSp>
      <p:sp>
        <p:nvSpPr>
          <p:cNvPr id="2" name="Title 1"/>
          <p:cNvSpPr>
            <a:spLocks noGrp="1"/>
          </p:cNvSpPr>
          <p:nvPr>
            <p:ph type="title" hasCustomPrompt="1"/>
          </p:nvPr>
        </p:nvSpPr>
        <p:spPr>
          <a:xfrm>
            <a:off x="1158240" y="-5461"/>
            <a:ext cx="10578834" cy="1035050"/>
          </a:xfrm>
          <a:prstGeom prst="rect">
            <a:avLst/>
          </a:prstGeom>
        </p:spPr>
        <p:txBody>
          <a:bodyPr anchor="ctr"/>
          <a:lstStyle>
            <a:lvl1pPr algn="l">
              <a:defRPr baseline="0"/>
            </a:lvl1pPr>
          </a:lstStyle>
          <a:p>
            <a:r>
              <a:rPr lang="en-US" dirty="0"/>
              <a:t>Title and visual content – add slide title here</a:t>
            </a:r>
            <a:endParaRPr lang="en-GB" dirty="0"/>
          </a:p>
        </p:txBody>
      </p:sp>
      <p:sp>
        <p:nvSpPr>
          <p:cNvPr id="20" name="Text Placeholder 18">
            <a:extLst>
              <a:ext uri="{FF2B5EF4-FFF2-40B4-BE49-F238E27FC236}">
                <a16:creationId xmlns:a16="http://schemas.microsoft.com/office/drawing/2014/main" id="{6BE069C4-4455-B24A-B998-756F4026E83D}"/>
              </a:ext>
            </a:extLst>
          </p:cNvPr>
          <p:cNvSpPr>
            <a:spLocks noGrp="1"/>
          </p:cNvSpPr>
          <p:nvPr>
            <p:ph type="body" sz="quarter" idx="15" hasCustomPrompt="1"/>
          </p:nvPr>
        </p:nvSpPr>
        <p:spPr>
          <a:xfrm>
            <a:off x="479376" y="1484533"/>
            <a:ext cx="11257698" cy="627765"/>
          </a:xfrm>
          <a:prstGeom prst="rect">
            <a:avLst/>
          </a:prstGeom>
        </p:spPr>
        <p:txBody>
          <a:bodyPr>
            <a:noAutofit/>
          </a:bodyPr>
          <a:lstStyle>
            <a:lvl1pPr marL="0" indent="0">
              <a:buNone/>
              <a:defRPr sz="2800" b="1">
                <a:solidFill>
                  <a:schemeClr val="bg1"/>
                </a:solidFill>
              </a:defRPr>
            </a:lvl1pPr>
            <a:lvl2pPr>
              <a:defRPr sz="1400"/>
            </a:lvl2pPr>
            <a:lvl3pPr>
              <a:defRPr sz="1400"/>
            </a:lvl3pPr>
            <a:lvl4pPr>
              <a:defRPr sz="1400"/>
            </a:lvl4pPr>
            <a:lvl5pPr>
              <a:defRPr sz="1400"/>
            </a:lvl5pPr>
          </a:lstStyle>
          <a:p>
            <a:pPr lvl="0"/>
            <a:r>
              <a:rPr lang="en-US" dirty="0"/>
              <a:t>Subtitle</a:t>
            </a:r>
          </a:p>
        </p:txBody>
      </p:sp>
      <p:sp>
        <p:nvSpPr>
          <p:cNvPr id="21" name="Rectangle 20">
            <a:extLst>
              <a:ext uri="{FF2B5EF4-FFF2-40B4-BE49-F238E27FC236}">
                <a16:creationId xmlns:a16="http://schemas.microsoft.com/office/drawing/2014/main" id="{1B1E2C30-32D1-C047-B25A-9F37D699E14C}"/>
              </a:ext>
            </a:extLst>
          </p:cNvPr>
          <p:cNvSpPr/>
          <p:nvPr userDrawn="1"/>
        </p:nvSpPr>
        <p:spPr>
          <a:xfrm>
            <a:off x="12635555" y="0"/>
            <a:ext cx="2399411" cy="2399411"/>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lstStyle/>
          <a:p>
            <a:pPr algn="l"/>
            <a:r>
              <a:rPr lang="en-US" sz="1600" dirty="0">
                <a:solidFill>
                  <a:schemeClr val="tx2"/>
                </a:solidFill>
              </a:rPr>
              <a:t>Please see slides at the end of this template for chart and table style guides. Copy and paste these items onto this page for ease.</a:t>
            </a:r>
          </a:p>
        </p:txBody>
      </p:sp>
      <p:sp>
        <p:nvSpPr>
          <p:cNvPr id="14" name="Date Placeholder 2">
            <a:extLst>
              <a:ext uri="{FF2B5EF4-FFF2-40B4-BE49-F238E27FC236}">
                <a16:creationId xmlns:a16="http://schemas.microsoft.com/office/drawing/2014/main" id="{43D5D473-8F2B-CC49-956D-E22C182015FD}"/>
              </a:ext>
            </a:extLst>
          </p:cNvPr>
          <p:cNvSpPr>
            <a:spLocks noGrp="1"/>
          </p:cNvSpPr>
          <p:nvPr>
            <p:ph type="dt" sz="half" idx="10"/>
          </p:nvPr>
        </p:nvSpPr>
        <p:spPr>
          <a:xfrm>
            <a:off x="479375" y="6356350"/>
            <a:ext cx="1613716" cy="365125"/>
          </a:xfrm>
          <a:prstGeom prst="rect">
            <a:avLst/>
          </a:prstGeom>
        </p:spPr>
        <p:txBody>
          <a:bodyPr/>
          <a:lstStyle>
            <a:lvl1pPr>
              <a:defRPr>
                <a:solidFill>
                  <a:schemeClr val="bg1"/>
                </a:solidFill>
              </a:defRPr>
            </a:lvl1pPr>
          </a:lstStyle>
          <a:p>
            <a:fld id="{7B0A5071-4291-45B3-B45E-D40B53B90C11}" type="datetime4">
              <a:rPr lang="en-GB" smtClean="0"/>
              <a:t>06 September 2023</a:t>
            </a:fld>
            <a:endParaRPr lang="en-GB" dirty="0"/>
          </a:p>
        </p:txBody>
      </p:sp>
      <p:sp>
        <p:nvSpPr>
          <p:cNvPr id="15" name="Footer Placeholder 3">
            <a:extLst>
              <a:ext uri="{FF2B5EF4-FFF2-40B4-BE49-F238E27FC236}">
                <a16:creationId xmlns:a16="http://schemas.microsoft.com/office/drawing/2014/main" id="{C55CF14C-1036-8240-A4D6-88C76B53C8B7}"/>
              </a:ext>
            </a:extLst>
          </p:cNvPr>
          <p:cNvSpPr>
            <a:spLocks noGrp="1"/>
          </p:cNvSpPr>
          <p:nvPr>
            <p:ph type="ftr" sz="quarter" idx="11"/>
          </p:nvPr>
        </p:nvSpPr>
        <p:spPr>
          <a:xfrm>
            <a:off x="2344804" y="6356350"/>
            <a:ext cx="3469252" cy="365125"/>
          </a:xfrm>
        </p:spPr>
        <p:txBody>
          <a:bodyPr/>
          <a:lstStyle>
            <a:lvl1pPr algn="l">
              <a:defRPr>
                <a:solidFill>
                  <a:schemeClr val="bg1"/>
                </a:solidFill>
              </a:defRPr>
            </a:lvl1pPr>
          </a:lstStyle>
          <a:p>
            <a:r>
              <a:rPr lang="en-GB"/>
              <a:t>Name, Department</a:t>
            </a:r>
            <a:endParaRPr lang="en-GB" dirty="0"/>
          </a:p>
        </p:txBody>
      </p:sp>
      <p:sp>
        <p:nvSpPr>
          <p:cNvPr id="16" name="Text Placeholder 6">
            <a:extLst>
              <a:ext uri="{FF2B5EF4-FFF2-40B4-BE49-F238E27FC236}">
                <a16:creationId xmlns:a16="http://schemas.microsoft.com/office/drawing/2014/main" id="{8B57574F-AFAA-7C43-8707-E5A503FC4EF4}"/>
              </a:ext>
            </a:extLst>
          </p:cNvPr>
          <p:cNvSpPr>
            <a:spLocks noGrp="1"/>
          </p:cNvSpPr>
          <p:nvPr>
            <p:ph type="body" sz="quarter" idx="18" hasCustomPrompt="1"/>
          </p:nvPr>
        </p:nvSpPr>
        <p:spPr>
          <a:xfrm>
            <a:off x="2219451" y="6356350"/>
            <a:ext cx="10800" cy="365125"/>
          </a:xfrm>
          <a:prstGeom prst="rect">
            <a:avLst/>
          </a:prstGeom>
          <a:solidFill>
            <a:schemeClr val="accent1"/>
          </a:solidFill>
          <a:ln>
            <a:noFill/>
          </a:ln>
        </p:spPr>
        <p:txBody>
          <a:bodyPr/>
          <a:lstStyle>
            <a:lvl1pPr marL="0" indent="0">
              <a:buNone/>
              <a:defRPr>
                <a:solidFill>
                  <a:schemeClr val="bg1"/>
                </a:solidFill>
              </a:defRPr>
            </a:lvl1pPr>
          </a:lstStyle>
          <a:p>
            <a:pPr lvl="0"/>
            <a:r>
              <a:rPr lang="en-US" dirty="0"/>
              <a:t> </a:t>
            </a:r>
          </a:p>
        </p:txBody>
      </p:sp>
    </p:spTree>
    <p:extLst>
      <p:ext uri="{BB962C8B-B14F-4D97-AF65-F5344CB8AC3E}">
        <p14:creationId xmlns:p14="http://schemas.microsoft.com/office/powerpoint/2010/main" val="246292678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1B71C68-E69A-D043-938E-2E7E5584D68A}"/>
              </a:ext>
            </a:extLst>
          </p:cNvPr>
          <p:cNvSpPr/>
          <p:nvPr userDrawn="1"/>
        </p:nvSpPr>
        <p:spPr>
          <a:xfrm>
            <a:off x="0" y="1029589"/>
            <a:ext cx="12192000" cy="5828411"/>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Slide Number Placeholder 4"/>
          <p:cNvSpPr>
            <a:spLocks noGrp="1"/>
          </p:cNvSpPr>
          <p:nvPr>
            <p:ph type="sldNum" sz="quarter" idx="12"/>
          </p:nvPr>
        </p:nvSpPr>
        <p:spPr>
          <a:xfrm>
            <a:off x="8828967" y="6356350"/>
            <a:ext cx="2908107" cy="365125"/>
          </a:xfrm>
        </p:spPr>
        <p:txBody>
          <a:bodyPr/>
          <a:lstStyle>
            <a:lvl1pPr>
              <a:defRPr>
                <a:solidFill>
                  <a:schemeClr val="bg1"/>
                </a:solidFill>
              </a:defRPr>
            </a:lvl1pPr>
          </a:lstStyle>
          <a:p>
            <a:fld id="{CBBF530E-1875-46E6-901C-76683197A1B3}" type="slidenum">
              <a:rPr lang="en-GB" smtClean="0"/>
              <a:pPr/>
              <a:t>‹#›</a:t>
            </a:fld>
            <a:endParaRPr lang="en-GB"/>
          </a:p>
        </p:txBody>
      </p:sp>
      <p:grpSp>
        <p:nvGrpSpPr>
          <p:cNvPr id="8" name="Group 7">
            <a:extLst>
              <a:ext uri="{FF2B5EF4-FFF2-40B4-BE49-F238E27FC236}">
                <a16:creationId xmlns:a16="http://schemas.microsoft.com/office/drawing/2014/main" id="{3E412F56-251C-5647-8495-6F6496AC8332}"/>
              </a:ext>
            </a:extLst>
          </p:cNvPr>
          <p:cNvGrpSpPr/>
          <p:nvPr userDrawn="1"/>
        </p:nvGrpSpPr>
        <p:grpSpPr>
          <a:xfrm>
            <a:off x="0" y="0"/>
            <a:ext cx="12192000" cy="1029589"/>
            <a:chOff x="0" y="0"/>
            <a:chExt cx="12192000" cy="1029589"/>
          </a:xfrm>
        </p:grpSpPr>
        <p:sp>
          <p:nvSpPr>
            <p:cNvPr id="9" name="Rectangle 8">
              <a:extLst>
                <a:ext uri="{FF2B5EF4-FFF2-40B4-BE49-F238E27FC236}">
                  <a16:creationId xmlns:a16="http://schemas.microsoft.com/office/drawing/2014/main" id="{3B93FD40-5F1A-2843-9779-FC2314E1FD1E}"/>
                </a:ext>
              </a:extLst>
            </p:cNvPr>
            <p:cNvSpPr/>
            <p:nvPr userDrawn="1"/>
          </p:nvSpPr>
          <p:spPr>
            <a:xfrm flipH="1" flipV="1">
              <a:off x="0" y="0"/>
              <a:ext cx="12192000" cy="1029589"/>
            </a:xfrm>
            <a:prstGeom prst="rect">
              <a:avLst/>
            </a:prstGeom>
            <a:solidFill>
              <a:schemeClr val="accent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Georgia"/>
                <a:ea typeface="+mn-ea"/>
                <a:cs typeface="+mn-cs"/>
              </a:endParaRPr>
            </a:p>
          </p:txBody>
        </p:sp>
        <p:pic>
          <p:nvPicPr>
            <p:cNvPr id="10" name="Picture 9">
              <a:extLst>
                <a:ext uri="{FF2B5EF4-FFF2-40B4-BE49-F238E27FC236}">
                  <a16:creationId xmlns:a16="http://schemas.microsoft.com/office/drawing/2014/main" id="{A71B1CB0-0A90-F947-8226-B66F76D89D6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032632" cy="1029589"/>
            </a:xfrm>
            <a:prstGeom prst="rect">
              <a:avLst/>
            </a:prstGeom>
          </p:spPr>
        </p:pic>
      </p:grpSp>
      <p:sp>
        <p:nvSpPr>
          <p:cNvPr id="2" name="Title 1"/>
          <p:cNvSpPr>
            <a:spLocks noGrp="1"/>
          </p:cNvSpPr>
          <p:nvPr>
            <p:ph type="title" hasCustomPrompt="1"/>
          </p:nvPr>
        </p:nvSpPr>
        <p:spPr>
          <a:xfrm>
            <a:off x="1158240" y="-5461"/>
            <a:ext cx="10578834" cy="1035050"/>
          </a:xfrm>
          <a:prstGeom prst="rect">
            <a:avLst/>
          </a:prstGeom>
        </p:spPr>
        <p:txBody>
          <a:bodyPr anchor="ctr"/>
          <a:lstStyle>
            <a:lvl1pPr algn="l">
              <a:defRPr baseline="0"/>
            </a:lvl1pPr>
          </a:lstStyle>
          <a:p>
            <a:r>
              <a:rPr lang="en-US" dirty="0"/>
              <a:t>Title and visual content – add slide title here</a:t>
            </a:r>
            <a:endParaRPr lang="en-GB" dirty="0"/>
          </a:p>
        </p:txBody>
      </p:sp>
      <p:sp>
        <p:nvSpPr>
          <p:cNvPr id="20" name="Text Placeholder 18">
            <a:extLst>
              <a:ext uri="{FF2B5EF4-FFF2-40B4-BE49-F238E27FC236}">
                <a16:creationId xmlns:a16="http://schemas.microsoft.com/office/drawing/2014/main" id="{6BE069C4-4455-B24A-B998-756F4026E83D}"/>
              </a:ext>
            </a:extLst>
          </p:cNvPr>
          <p:cNvSpPr>
            <a:spLocks noGrp="1"/>
          </p:cNvSpPr>
          <p:nvPr>
            <p:ph type="body" sz="quarter" idx="15" hasCustomPrompt="1"/>
          </p:nvPr>
        </p:nvSpPr>
        <p:spPr>
          <a:xfrm>
            <a:off x="479376" y="1484533"/>
            <a:ext cx="6150624" cy="1944467"/>
          </a:xfrm>
          <a:prstGeom prst="rect">
            <a:avLst/>
          </a:prstGeom>
        </p:spPr>
        <p:txBody>
          <a:bodyPr>
            <a:noAutofit/>
          </a:bodyPr>
          <a:lstStyle>
            <a:lvl1pPr marL="0" indent="0">
              <a:buNone/>
              <a:defRPr sz="4000" b="0">
                <a:solidFill>
                  <a:schemeClr val="bg1"/>
                </a:solidFill>
                <a:latin typeface="Georgia" panose="02040502050405020303" pitchFamily="18" charset="0"/>
              </a:defRPr>
            </a:lvl1pPr>
            <a:lvl2pPr>
              <a:defRPr sz="1400"/>
            </a:lvl2pPr>
            <a:lvl3pPr>
              <a:defRPr sz="1400"/>
            </a:lvl3pPr>
            <a:lvl4pPr>
              <a:defRPr sz="1400"/>
            </a:lvl4pPr>
            <a:lvl5pPr>
              <a:defRPr sz="1400"/>
            </a:lvl5pPr>
          </a:lstStyle>
          <a:p>
            <a:pPr lvl="0"/>
            <a:r>
              <a:rPr lang="en-US" dirty="0"/>
              <a:t>Quote text goes here – Georgia 40pt</a:t>
            </a:r>
          </a:p>
        </p:txBody>
      </p:sp>
      <p:sp>
        <p:nvSpPr>
          <p:cNvPr id="21" name="Rectangle 20">
            <a:extLst>
              <a:ext uri="{FF2B5EF4-FFF2-40B4-BE49-F238E27FC236}">
                <a16:creationId xmlns:a16="http://schemas.microsoft.com/office/drawing/2014/main" id="{1B1E2C30-32D1-C047-B25A-9F37D699E14C}"/>
              </a:ext>
            </a:extLst>
          </p:cNvPr>
          <p:cNvSpPr/>
          <p:nvPr userDrawn="1"/>
        </p:nvSpPr>
        <p:spPr>
          <a:xfrm>
            <a:off x="12635555" y="-5461"/>
            <a:ext cx="2399411" cy="2399411"/>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lstStyle/>
          <a:p>
            <a:pPr algn="l"/>
            <a:r>
              <a:rPr lang="en-US" sz="1600" dirty="0">
                <a:solidFill>
                  <a:schemeClr val="tx2"/>
                </a:solidFill>
              </a:rPr>
              <a:t>Please see slides at the end of this template for chart and table style guides. Copy and paste these items onto this page for ease.</a:t>
            </a:r>
          </a:p>
        </p:txBody>
      </p:sp>
      <p:sp>
        <p:nvSpPr>
          <p:cNvPr id="13" name="Date Placeholder 2">
            <a:extLst>
              <a:ext uri="{FF2B5EF4-FFF2-40B4-BE49-F238E27FC236}">
                <a16:creationId xmlns:a16="http://schemas.microsoft.com/office/drawing/2014/main" id="{F0E20FF6-087C-254D-B377-87B46F300B23}"/>
              </a:ext>
            </a:extLst>
          </p:cNvPr>
          <p:cNvSpPr>
            <a:spLocks noGrp="1"/>
          </p:cNvSpPr>
          <p:nvPr>
            <p:ph type="dt" sz="half" idx="10"/>
          </p:nvPr>
        </p:nvSpPr>
        <p:spPr>
          <a:xfrm>
            <a:off x="479375" y="6356350"/>
            <a:ext cx="1613716" cy="365125"/>
          </a:xfrm>
          <a:prstGeom prst="rect">
            <a:avLst/>
          </a:prstGeom>
        </p:spPr>
        <p:txBody>
          <a:bodyPr/>
          <a:lstStyle>
            <a:lvl1pPr>
              <a:defRPr>
                <a:solidFill>
                  <a:schemeClr val="bg1"/>
                </a:solidFill>
              </a:defRPr>
            </a:lvl1pPr>
          </a:lstStyle>
          <a:p>
            <a:fld id="{0E3AECD4-4A61-40AE-8B6F-BCA33EC84A93}" type="datetime4">
              <a:rPr lang="en-GB" smtClean="0"/>
              <a:t>06 September 2023</a:t>
            </a:fld>
            <a:endParaRPr lang="en-GB" dirty="0"/>
          </a:p>
        </p:txBody>
      </p:sp>
      <p:sp>
        <p:nvSpPr>
          <p:cNvPr id="14" name="Footer Placeholder 3">
            <a:extLst>
              <a:ext uri="{FF2B5EF4-FFF2-40B4-BE49-F238E27FC236}">
                <a16:creationId xmlns:a16="http://schemas.microsoft.com/office/drawing/2014/main" id="{26250FB6-DFDE-CC4E-BD54-E44B31D1F605}"/>
              </a:ext>
            </a:extLst>
          </p:cNvPr>
          <p:cNvSpPr>
            <a:spLocks noGrp="1"/>
          </p:cNvSpPr>
          <p:nvPr>
            <p:ph type="ftr" sz="quarter" idx="11"/>
          </p:nvPr>
        </p:nvSpPr>
        <p:spPr>
          <a:xfrm>
            <a:off x="2344804" y="6356350"/>
            <a:ext cx="3469252" cy="365125"/>
          </a:xfrm>
        </p:spPr>
        <p:txBody>
          <a:bodyPr/>
          <a:lstStyle>
            <a:lvl1pPr algn="l">
              <a:defRPr>
                <a:solidFill>
                  <a:schemeClr val="bg1"/>
                </a:solidFill>
              </a:defRPr>
            </a:lvl1pPr>
          </a:lstStyle>
          <a:p>
            <a:r>
              <a:rPr lang="en-GB"/>
              <a:t>Name, Department</a:t>
            </a:r>
            <a:endParaRPr lang="en-GB" dirty="0"/>
          </a:p>
        </p:txBody>
      </p:sp>
      <p:sp>
        <p:nvSpPr>
          <p:cNvPr id="15" name="Text Placeholder 6">
            <a:extLst>
              <a:ext uri="{FF2B5EF4-FFF2-40B4-BE49-F238E27FC236}">
                <a16:creationId xmlns:a16="http://schemas.microsoft.com/office/drawing/2014/main" id="{FE546460-2F3C-B743-ACBE-47CE198D335B}"/>
              </a:ext>
            </a:extLst>
          </p:cNvPr>
          <p:cNvSpPr>
            <a:spLocks noGrp="1"/>
          </p:cNvSpPr>
          <p:nvPr>
            <p:ph type="body" sz="quarter" idx="18" hasCustomPrompt="1"/>
          </p:nvPr>
        </p:nvSpPr>
        <p:spPr>
          <a:xfrm>
            <a:off x="2219451" y="6356350"/>
            <a:ext cx="10800" cy="365125"/>
          </a:xfrm>
          <a:prstGeom prst="rect">
            <a:avLst/>
          </a:prstGeom>
          <a:solidFill>
            <a:schemeClr val="accent1"/>
          </a:solidFill>
          <a:ln>
            <a:noFill/>
          </a:ln>
        </p:spPr>
        <p:txBody>
          <a:bodyPr/>
          <a:lstStyle>
            <a:lvl1pPr marL="0" indent="0">
              <a:buNone/>
              <a:defRPr>
                <a:solidFill>
                  <a:schemeClr val="bg1"/>
                </a:solidFill>
              </a:defRPr>
            </a:lvl1pPr>
          </a:lstStyle>
          <a:p>
            <a:pPr lvl="0"/>
            <a:r>
              <a:rPr lang="en-US" dirty="0"/>
              <a:t> </a:t>
            </a:r>
          </a:p>
        </p:txBody>
      </p:sp>
    </p:spTree>
    <p:extLst>
      <p:ext uri="{BB962C8B-B14F-4D97-AF65-F5344CB8AC3E}">
        <p14:creationId xmlns:p14="http://schemas.microsoft.com/office/powerpoint/2010/main" val="11061973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 Column Block Content Slide">
    <p:spTree>
      <p:nvGrpSpPr>
        <p:cNvPr id="1" name=""/>
        <p:cNvGrpSpPr/>
        <p:nvPr/>
      </p:nvGrpSpPr>
      <p:grpSpPr>
        <a:xfrm>
          <a:off x="0" y="0"/>
          <a:ext cx="0" cy="0"/>
          <a:chOff x="0" y="0"/>
          <a:chExt cx="0" cy="0"/>
        </a:xfrm>
      </p:grpSpPr>
      <p:sp>
        <p:nvSpPr>
          <p:cNvPr id="7" name="Content Placeholder 6"/>
          <p:cNvSpPr>
            <a:spLocks noGrp="1"/>
          </p:cNvSpPr>
          <p:nvPr>
            <p:ph sz="quarter" idx="13" hasCustomPrompt="1"/>
          </p:nvPr>
        </p:nvSpPr>
        <p:spPr>
          <a:xfrm>
            <a:off x="479377" y="2133603"/>
            <a:ext cx="5197519" cy="3746498"/>
          </a:xfrm>
          <a:prstGeom prst="rect">
            <a:avLst/>
          </a:prstGeom>
        </p:spPr>
        <p:txBody>
          <a:bodyPr/>
          <a:lstStyle>
            <a:lvl1pPr>
              <a:buClr>
                <a:schemeClr val="accent3"/>
              </a:buClr>
              <a:defRPr lang="en-GB" sz="2800" smtClean="0">
                <a:solidFill>
                  <a:schemeClr val="tx2"/>
                </a:solidFill>
                <a:effectLst/>
              </a:defRPr>
            </a:lvl1pPr>
            <a:lvl2pPr>
              <a:buClr>
                <a:schemeClr val="accent3"/>
              </a:buClr>
              <a:defRPr sz="2800">
                <a:solidFill>
                  <a:schemeClr val="tx2"/>
                </a:solidFill>
              </a:defRPr>
            </a:lvl2pPr>
            <a:lvl3pPr>
              <a:buClr>
                <a:schemeClr val="accent3"/>
              </a:buClr>
              <a:defRPr sz="2800">
                <a:solidFill>
                  <a:schemeClr val="tx2"/>
                </a:solidFill>
              </a:defRPr>
            </a:lvl3pPr>
          </a:lstStyle>
          <a:p>
            <a:pPr lvl="0"/>
            <a:r>
              <a:rPr lang="en-US" dirty="0"/>
              <a:t>Body text – Arial 28pt</a:t>
            </a:r>
          </a:p>
          <a:p>
            <a:pPr lvl="1"/>
            <a:r>
              <a:rPr lang="en-US" dirty="0"/>
              <a:t>Second text – Arial 28pt</a:t>
            </a:r>
          </a:p>
          <a:p>
            <a:pPr lvl="2"/>
            <a:r>
              <a:rPr lang="en-US" dirty="0"/>
              <a:t>Third text – Arial 28pt</a:t>
            </a:r>
          </a:p>
        </p:txBody>
      </p:sp>
      <p:grpSp>
        <p:nvGrpSpPr>
          <p:cNvPr id="8" name="Group 7">
            <a:extLst>
              <a:ext uri="{FF2B5EF4-FFF2-40B4-BE49-F238E27FC236}">
                <a16:creationId xmlns:a16="http://schemas.microsoft.com/office/drawing/2014/main" id="{3E412F56-251C-5647-8495-6F6496AC8332}"/>
              </a:ext>
            </a:extLst>
          </p:cNvPr>
          <p:cNvGrpSpPr/>
          <p:nvPr userDrawn="1"/>
        </p:nvGrpSpPr>
        <p:grpSpPr>
          <a:xfrm>
            <a:off x="0" y="0"/>
            <a:ext cx="12192000" cy="1029589"/>
            <a:chOff x="0" y="0"/>
            <a:chExt cx="12192000" cy="1029589"/>
          </a:xfrm>
        </p:grpSpPr>
        <p:sp>
          <p:nvSpPr>
            <p:cNvPr id="9" name="Rectangle 8">
              <a:extLst>
                <a:ext uri="{FF2B5EF4-FFF2-40B4-BE49-F238E27FC236}">
                  <a16:creationId xmlns:a16="http://schemas.microsoft.com/office/drawing/2014/main" id="{3B93FD40-5F1A-2843-9779-FC2314E1FD1E}"/>
                </a:ext>
              </a:extLst>
            </p:cNvPr>
            <p:cNvSpPr/>
            <p:nvPr userDrawn="1"/>
          </p:nvSpPr>
          <p:spPr>
            <a:xfrm flipH="1" flipV="1">
              <a:off x="0" y="0"/>
              <a:ext cx="12192000" cy="1029589"/>
            </a:xfrm>
            <a:prstGeom prst="rect">
              <a:avLst/>
            </a:prstGeom>
            <a:solidFill>
              <a:schemeClr val="accent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Georgia"/>
                <a:ea typeface="+mn-ea"/>
                <a:cs typeface="+mn-cs"/>
              </a:endParaRPr>
            </a:p>
          </p:txBody>
        </p:sp>
        <p:pic>
          <p:nvPicPr>
            <p:cNvPr id="10" name="Picture 9">
              <a:extLst>
                <a:ext uri="{FF2B5EF4-FFF2-40B4-BE49-F238E27FC236}">
                  <a16:creationId xmlns:a16="http://schemas.microsoft.com/office/drawing/2014/main" id="{A71B1CB0-0A90-F947-8226-B66F76D89D6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032632" cy="1029589"/>
            </a:xfrm>
            <a:prstGeom prst="rect">
              <a:avLst/>
            </a:prstGeom>
          </p:spPr>
        </p:pic>
      </p:grpSp>
      <p:sp>
        <p:nvSpPr>
          <p:cNvPr id="2" name="Title 1"/>
          <p:cNvSpPr>
            <a:spLocks noGrp="1"/>
          </p:cNvSpPr>
          <p:nvPr>
            <p:ph type="title" hasCustomPrompt="1"/>
          </p:nvPr>
        </p:nvSpPr>
        <p:spPr>
          <a:xfrm>
            <a:off x="1158240" y="-5461"/>
            <a:ext cx="10578834" cy="1035050"/>
          </a:xfrm>
          <a:prstGeom prst="rect">
            <a:avLst/>
          </a:prstGeom>
        </p:spPr>
        <p:txBody>
          <a:bodyPr anchor="ctr"/>
          <a:lstStyle>
            <a:lvl1pPr algn="l">
              <a:defRPr baseline="0"/>
            </a:lvl1pPr>
          </a:lstStyle>
          <a:p>
            <a:r>
              <a:rPr lang="en-US" dirty="0"/>
              <a:t>Title and visual content – add slide title here</a:t>
            </a:r>
            <a:endParaRPr lang="en-GB" dirty="0"/>
          </a:p>
        </p:txBody>
      </p:sp>
      <p:sp>
        <p:nvSpPr>
          <p:cNvPr id="20" name="Text Placeholder 18">
            <a:extLst>
              <a:ext uri="{FF2B5EF4-FFF2-40B4-BE49-F238E27FC236}">
                <a16:creationId xmlns:a16="http://schemas.microsoft.com/office/drawing/2014/main" id="{6BE069C4-4455-B24A-B998-756F4026E83D}"/>
              </a:ext>
            </a:extLst>
          </p:cNvPr>
          <p:cNvSpPr>
            <a:spLocks noGrp="1"/>
          </p:cNvSpPr>
          <p:nvPr>
            <p:ph type="body" sz="quarter" idx="15" hasCustomPrompt="1"/>
          </p:nvPr>
        </p:nvSpPr>
        <p:spPr>
          <a:xfrm>
            <a:off x="479376" y="1484533"/>
            <a:ext cx="5197519" cy="627765"/>
          </a:xfrm>
          <a:prstGeom prst="rect">
            <a:avLst/>
          </a:prstGeom>
        </p:spPr>
        <p:txBody>
          <a:bodyPr>
            <a:noAutofit/>
          </a:bodyPr>
          <a:lstStyle>
            <a:lvl1pPr marL="0" indent="0">
              <a:buNone/>
              <a:defRPr sz="2800" b="1">
                <a:solidFill>
                  <a:schemeClr val="accent3"/>
                </a:solidFill>
              </a:defRPr>
            </a:lvl1pPr>
            <a:lvl2pPr>
              <a:defRPr sz="1400"/>
            </a:lvl2pPr>
            <a:lvl3pPr>
              <a:defRPr sz="1400"/>
            </a:lvl3pPr>
            <a:lvl4pPr>
              <a:defRPr sz="1400"/>
            </a:lvl4pPr>
            <a:lvl5pPr>
              <a:defRPr sz="1400"/>
            </a:lvl5pPr>
          </a:lstStyle>
          <a:p>
            <a:pPr lvl="0"/>
            <a:r>
              <a:rPr lang="en-US" dirty="0"/>
              <a:t>Subtitle</a:t>
            </a:r>
          </a:p>
        </p:txBody>
      </p:sp>
      <p:sp>
        <p:nvSpPr>
          <p:cNvPr id="6" name="Rectangle 5">
            <a:extLst>
              <a:ext uri="{FF2B5EF4-FFF2-40B4-BE49-F238E27FC236}">
                <a16:creationId xmlns:a16="http://schemas.microsoft.com/office/drawing/2014/main" id="{5897768A-E936-2047-B272-A71830C2F46A}"/>
              </a:ext>
            </a:extLst>
          </p:cNvPr>
          <p:cNvSpPr/>
          <p:nvPr userDrawn="1"/>
        </p:nvSpPr>
        <p:spPr>
          <a:xfrm>
            <a:off x="6096000" y="1029589"/>
            <a:ext cx="6096000" cy="582841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ontent Placeholder 6">
            <a:extLst>
              <a:ext uri="{FF2B5EF4-FFF2-40B4-BE49-F238E27FC236}">
                <a16:creationId xmlns:a16="http://schemas.microsoft.com/office/drawing/2014/main" id="{FE17E21C-B85B-934A-BF9C-B51FD202E06D}"/>
              </a:ext>
            </a:extLst>
          </p:cNvPr>
          <p:cNvSpPr>
            <a:spLocks noGrp="1"/>
          </p:cNvSpPr>
          <p:nvPr>
            <p:ph sz="quarter" idx="16" hasCustomPrompt="1"/>
          </p:nvPr>
        </p:nvSpPr>
        <p:spPr>
          <a:xfrm>
            <a:off x="6539555" y="2133603"/>
            <a:ext cx="5197519" cy="3746498"/>
          </a:xfrm>
          <a:prstGeom prst="rect">
            <a:avLst/>
          </a:prstGeom>
        </p:spPr>
        <p:txBody>
          <a:bodyPr/>
          <a:lstStyle>
            <a:lvl1pPr>
              <a:buClr>
                <a:schemeClr val="bg1"/>
              </a:buClr>
              <a:defRPr lang="en-GB" sz="2800" smtClean="0">
                <a:solidFill>
                  <a:schemeClr val="bg1"/>
                </a:solidFill>
                <a:effectLst/>
              </a:defRPr>
            </a:lvl1pPr>
            <a:lvl2pPr>
              <a:buClr>
                <a:schemeClr val="bg1"/>
              </a:buClr>
              <a:defRPr sz="2800">
                <a:solidFill>
                  <a:schemeClr val="bg1"/>
                </a:solidFill>
              </a:defRPr>
            </a:lvl2pPr>
            <a:lvl3pPr>
              <a:buClr>
                <a:schemeClr val="bg1"/>
              </a:buClr>
              <a:defRPr sz="2800">
                <a:solidFill>
                  <a:schemeClr val="bg1"/>
                </a:solidFill>
              </a:defRPr>
            </a:lvl3pPr>
          </a:lstStyle>
          <a:p>
            <a:pPr lvl="0"/>
            <a:r>
              <a:rPr lang="en-US" dirty="0"/>
              <a:t>Body text – Arial 28pt</a:t>
            </a:r>
          </a:p>
          <a:p>
            <a:pPr lvl="1"/>
            <a:r>
              <a:rPr lang="en-US" dirty="0"/>
              <a:t>Second text – Arial 28pt</a:t>
            </a:r>
          </a:p>
          <a:p>
            <a:pPr lvl="2"/>
            <a:r>
              <a:rPr lang="en-US" dirty="0"/>
              <a:t>Third text – Arial 28pt</a:t>
            </a:r>
          </a:p>
        </p:txBody>
      </p:sp>
      <p:sp>
        <p:nvSpPr>
          <p:cNvPr id="14" name="Text Placeholder 18">
            <a:extLst>
              <a:ext uri="{FF2B5EF4-FFF2-40B4-BE49-F238E27FC236}">
                <a16:creationId xmlns:a16="http://schemas.microsoft.com/office/drawing/2014/main" id="{2EB8B77C-1456-2F4D-971B-A3B002EBED61}"/>
              </a:ext>
            </a:extLst>
          </p:cNvPr>
          <p:cNvSpPr>
            <a:spLocks noGrp="1"/>
          </p:cNvSpPr>
          <p:nvPr>
            <p:ph type="body" sz="quarter" idx="17" hasCustomPrompt="1"/>
          </p:nvPr>
        </p:nvSpPr>
        <p:spPr>
          <a:xfrm>
            <a:off x="6539555" y="1484533"/>
            <a:ext cx="5197519" cy="627765"/>
          </a:xfrm>
          <a:prstGeom prst="rect">
            <a:avLst/>
          </a:prstGeom>
        </p:spPr>
        <p:txBody>
          <a:bodyPr>
            <a:noAutofit/>
          </a:bodyPr>
          <a:lstStyle>
            <a:lvl1pPr marL="0" indent="0">
              <a:buNone/>
              <a:defRPr sz="2800" b="1">
                <a:solidFill>
                  <a:schemeClr val="bg1"/>
                </a:solidFill>
              </a:defRPr>
            </a:lvl1pPr>
            <a:lvl2pPr>
              <a:defRPr sz="1400"/>
            </a:lvl2pPr>
            <a:lvl3pPr>
              <a:defRPr sz="1400"/>
            </a:lvl3pPr>
            <a:lvl4pPr>
              <a:defRPr sz="1400"/>
            </a:lvl4pPr>
            <a:lvl5pPr>
              <a:defRPr sz="1400"/>
            </a:lvl5pPr>
          </a:lstStyle>
          <a:p>
            <a:pPr lvl="0"/>
            <a:r>
              <a:rPr lang="en-US" dirty="0"/>
              <a:t>Subtitle</a:t>
            </a:r>
          </a:p>
        </p:txBody>
      </p:sp>
      <p:sp>
        <p:nvSpPr>
          <p:cNvPr id="5" name="Slide Number Placeholder 4"/>
          <p:cNvSpPr>
            <a:spLocks noGrp="1"/>
          </p:cNvSpPr>
          <p:nvPr>
            <p:ph type="sldNum" sz="quarter" idx="12"/>
          </p:nvPr>
        </p:nvSpPr>
        <p:spPr>
          <a:xfrm>
            <a:off x="8828967" y="6356350"/>
            <a:ext cx="2908107" cy="365125"/>
          </a:xfrm>
        </p:spPr>
        <p:txBody>
          <a:bodyPr/>
          <a:lstStyle>
            <a:lvl1pPr>
              <a:defRPr>
                <a:solidFill>
                  <a:schemeClr val="bg1"/>
                </a:solidFill>
              </a:defRPr>
            </a:lvl1pPr>
          </a:lstStyle>
          <a:p>
            <a:fld id="{CBBF530E-1875-46E6-901C-76683197A1B3}" type="slidenum">
              <a:rPr lang="en-GB" smtClean="0"/>
              <a:pPr/>
              <a:t>‹#›</a:t>
            </a:fld>
            <a:endParaRPr lang="en-GB" dirty="0"/>
          </a:p>
        </p:txBody>
      </p:sp>
      <p:sp>
        <p:nvSpPr>
          <p:cNvPr id="11" name="Rectangle 10">
            <a:extLst>
              <a:ext uri="{FF2B5EF4-FFF2-40B4-BE49-F238E27FC236}">
                <a16:creationId xmlns:a16="http://schemas.microsoft.com/office/drawing/2014/main" id="{2753018E-1432-7544-BE78-20661EEA3DFC}"/>
              </a:ext>
            </a:extLst>
          </p:cNvPr>
          <p:cNvSpPr/>
          <p:nvPr userDrawn="1"/>
        </p:nvSpPr>
        <p:spPr>
          <a:xfrm>
            <a:off x="12635555" y="-5461"/>
            <a:ext cx="2399411" cy="2399411"/>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lstStyle/>
          <a:p>
            <a:pPr algn="l"/>
            <a:r>
              <a:rPr lang="en-US" sz="1600" dirty="0">
                <a:solidFill>
                  <a:schemeClr val="tx2"/>
                </a:solidFill>
              </a:rPr>
              <a:t>Please see slides at the end of this template for chart and table style guides. Copy and paste these items onto this page for ease.</a:t>
            </a:r>
          </a:p>
        </p:txBody>
      </p:sp>
      <p:sp>
        <p:nvSpPr>
          <p:cNvPr id="16" name="Date Placeholder 2">
            <a:extLst>
              <a:ext uri="{FF2B5EF4-FFF2-40B4-BE49-F238E27FC236}">
                <a16:creationId xmlns:a16="http://schemas.microsoft.com/office/drawing/2014/main" id="{2A486383-7D66-0D46-B7B2-852429AEEE8A}"/>
              </a:ext>
            </a:extLst>
          </p:cNvPr>
          <p:cNvSpPr>
            <a:spLocks noGrp="1"/>
          </p:cNvSpPr>
          <p:nvPr>
            <p:ph type="dt" sz="half" idx="10"/>
          </p:nvPr>
        </p:nvSpPr>
        <p:spPr>
          <a:xfrm>
            <a:off x="479375" y="6356350"/>
            <a:ext cx="1613716" cy="365125"/>
          </a:xfrm>
          <a:prstGeom prst="rect">
            <a:avLst/>
          </a:prstGeom>
        </p:spPr>
        <p:txBody>
          <a:bodyPr/>
          <a:lstStyle/>
          <a:p>
            <a:fld id="{050D14FC-DE32-4EC3-967F-B585C3834BCC}" type="datetime4">
              <a:rPr lang="en-GB" smtClean="0"/>
              <a:t>06 September 2023</a:t>
            </a:fld>
            <a:endParaRPr lang="en-GB" dirty="0"/>
          </a:p>
        </p:txBody>
      </p:sp>
      <p:sp>
        <p:nvSpPr>
          <p:cNvPr id="17" name="Footer Placeholder 3">
            <a:extLst>
              <a:ext uri="{FF2B5EF4-FFF2-40B4-BE49-F238E27FC236}">
                <a16:creationId xmlns:a16="http://schemas.microsoft.com/office/drawing/2014/main" id="{305C388A-4F4A-D046-A14C-1966CD505AF0}"/>
              </a:ext>
            </a:extLst>
          </p:cNvPr>
          <p:cNvSpPr>
            <a:spLocks noGrp="1"/>
          </p:cNvSpPr>
          <p:nvPr>
            <p:ph type="ftr" sz="quarter" idx="11"/>
          </p:nvPr>
        </p:nvSpPr>
        <p:spPr>
          <a:xfrm>
            <a:off x="2344804" y="6356350"/>
            <a:ext cx="3469252" cy="365125"/>
          </a:xfrm>
        </p:spPr>
        <p:txBody>
          <a:bodyPr/>
          <a:lstStyle>
            <a:lvl1pPr algn="l">
              <a:defRPr/>
            </a:lvl1pPr>
          </a:lstStyle>
          <a:p>
            <a:r>
              <a:rPr lang="en-GB"/>
              <a:t>Name, Department</a:t>
            </a:r>
            <a:endParaRPr lang="en-GB" dirty="0"/>
          </a:p>
        </p:txBody>
      </p:sp>
      <p:sp>
        <p:nvSpPr>
          <p:cNvPr id="18" name="Text Placeholder 6">
            <a:extLst>
              <a:ext uri="{FF2B5EF4-FFF2-40B4-BE49-F238E27FC236}">
                <a16:creationId xmlns:a16="http://schemas.microsoft.com/office/drawing/2014/main" id="{01B3FD81-10DD-0342-9AA1-E2491DE80161}"/>
              </a:ext>
            </a:extLst>
          </p:cNvPr>
          <p:cNvSpPr>
            <a:spLocks noGrp="1"/>
          </p:cNvSpPr>
          <p:nvPr>
            <p:ph type="body" sz="quarter" idx="18" hasCustomPrompt="1"/>
          </p:nvPr>
        </p:nvSpPr>
        <p:spPr>
          <a:xfrm>
            <a:off x="2219451" y="6356350"/>
            <a:ext cx="10800" cy="365125"/>
          </a:xfrm>
          <a:prstGeom prst="rect">
            <a:avLst/>
          </a:prstGeom>
          <a:solidFill>
            <a:schemeClr val="bg2"/>
          </a:solidFill>
          <a:ln>
            <a:noFill/>
          </a:ln>
        </p:spPr>
        <p:txBody>
          <a:bodyPr/>
          <a:lstStyle>
            <a:lvl1pPr marL="0" indent="0">
              <a:buNone/>
              <a:defRPr/>
            </a:lvl1pPr>
          </a:lstStyle>
          <a:p>
            <a:pPr lvl="0"/>
            <a:r>
              <a:rPr lang="en-US" dirty="0"/>
              <a:t> </a:t>
            </a:r>
          </a:p>
        </p:txBody>
      </p:sp>
    </p:spTree>
    <p:extLst>
      <p:ext uri="{BB962C8B-B14F-4D97-AF65-F5344CB8AC3E}">
        <p14:creationId xmlns:p14="http://schemas.microsoft.com/office/powerpoint/2010/main" val="330395014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Key Fact &amp; Figures Slide 1">
    <p:spTree>
      <p:nvGrpSpPr>
        <p:cNvPr id="1" name=""/>
        <p:cNvGrpSpPr/>
        <p:nvPr/>
      </p:nvGrpSpPr>
      <p:grpSpPr>
        <a:xfrm>
          <a:off x="0" y="0"/>
          <a:ext cx="0" cy="0"/>
          <a:chOff x="0" y="0"/>
          <a:chExt cx="0" cy="0"/>
        </a:xfrm>
      </p:grpSpPr>
      <p:sp>
        <p:nvSpPr>
          <p:cNvPr id="29" name="Text Placeholder 3">
            <a:extLst>
              <a:ext uri="{FF2B5EF4-FFF2-40B4-BE49-F238E27FC236}">
                <a16:creationId xmlns:a16="http://schemas.microsoft.com/office/drawing/2014/main" id="{3E8FE9F4-4522-2A4A-9C2C-E14E46615C79}"/>
              </a:ext>
            </a:extLst>
          </p:cNvPr>
          <p:cNvSpPr>
            <a:spLocks noGrp="1"/>
          </p:cNvSpPr>
          <p:nvPr>
            <p:ph type="body" sz="quarter" idx="26" hasCustomPrompt="1"/>
          </p:nvPr>
        </p:nvSpPr>
        <p:spPr>
          <a:xfrm>
            <a:off x="6102114" y="3806825"/>
            <a:ext cx="3041886" cy="3051175"/>
          </a:xfrm>
          <a:prstGeom prst="rect">
            <a:avLst/>
          </a:prstGeom>
          <a:solidFill>
            <a:schemeClr val="accent5"/>
          </a:solidFill>
        </p:spPr>
        <p:txBody>
          <a:bodyPr/>
          <a:lstStyle>
            <a:lvl1pPr marL="0" indent="0">
              <a:buNone/>
              <a:defRPr/>
            </a:lvl1pPr>
          </a:lstStyle>
          <a:p>
            <a:pPr lvl="0"/>
            <a:r>
              <a:rPr lang="en-US" dirty="0"/>
              <a:t> </a:t>
            </a:r>
          </a:p>
        </p:txBody>
      </p:sp>
      <p:sp>
        <p:nvSpPr>
          <p:cNvPr id="24" name="Text Placeholder 3">
            <a:extLst>
              <a:ext uri="{FF2B5EF4-FFF2-40B4-BE49-F238E27FC236}">
                <a16:creationId xmlns:a16="http://schemas.microsoft.com/office/drawing/2014/main" id="{EB8BEFA4-C2B9-BD42-A0A5-04F3692367BB}"/>
              </a:ext>
            </a:extLst>
          </p:cNvPr>
          <p:cNvSpPr>
            <a:spLocks noGrp="1"/>
          </p:cNvSpPr>
          <p:nvPr>
            <p:ph type="body" sz="quarter" idx="24" hasCustomPrompt="1"/>
          </p:nvPr>
        </p:nvSpPr>
        <p:spPr>
          <a:xfrm>
            <a:off x="9153231" y="3806825"/>
            <a:ext cx="3041886" cy="3051175"/>
          </a:xfrm>
          <a:prstGeom prst="rect">
            <a:avLst/>
          </a:prstGeom>
          <a:solidFill>
            <a:schemeClr val="accent3"/>
          </a:solidFill>
        </p:spPr>
        <p:txBody>
          <a:bodyPr/>
          <a:lstStyle>
            <a:lvl1pPr marL="0" indent="0">
              <a:buNone/>
              <a:defRPr/>
            </a:lvl1pPr>
          </a:lstStyle>
          <a:p>
            <a:pPr lvl="0"/>
            <a:r>
              <a:rPr lang="en-US" dirty="0"/>
              <a:t> </a:t>
            </a:r>
          </a:p>
        </p:txBody>
      </p:sp>
      <p:sp>
        <p:nvSpPr>
          <p:cNvPr id="25" name="Text Placeholder 3">
            <a:extLst>
              <a:ext uri="{FF2B5EF4-FFF2-40B4-BE49-F238E27FC236}">
                <a16:creationId xmlns:a16="http://schemas.microsoft.com/office/drawing/2014/main" id="{38429D8B-070F-B34C-94B7-DEF1C90FAA04}"/>
              </a:ext>
            </a:extLst>
          </p:cNvPr>
          <p:cNvSpPr>
            <a:spLocks noGrp="1"/>
          </p:cNvSpPr>
          <p:nvPr>
            <p:ph type="body" sz="quarter" idx="25" hasCustomPrompt="1"/>
          </p:nvPr>
        </p:nvSpPr>
        <p:spPr>
          <a:xfrm>
            <a:off x="6099117" y="1030288"/>
            <a:ext cx="6096000" cy="2776537"/>
          </a:xfrm>
          <a:prstGeom prst="rect">
            <a:avLst/>
          </a:prstGeom>
          <a:solidFill>
            <a:schemeClr val="accent1"/>
          </a:solidFill>
        </p:spPr>
        <p:txBody>
          <a:bodyPr/>
          <a:lstStyle>
            <a:lvl1pPr marL="0" indent="0">
              <a:buNone/>
              <a:defRPr/>
            </a:lvl1pPr>
          </a:lstStyle>
          <a:p>
            <a:pPr lvl="0"/>
            <a:r>
              <a:rPr lang="en-US" dirty="0"/>
              <a:t> </a:t>
            </a:r>
          </a:p>
        </p:txBody>
      </p:sp>
      <p:sp>
        <p:nvSpPr>
          <p:cNvPr id="7" name="Content Placeholder 6"/>
          <p:cNvSpPr>
            <a:spLocks noGrp="1"/>
          </p:cNvSpPr>
          <p:nvPr>
            <p:ph sz="quarter" idx="13" hasCustomPrompt="1"/>
          </p:nvPr>
        </p:nvSpPr>
        <p:spPr>
          <a:xfrm>
            <a:off x="479377" y="2133603"/>
            <a:ext cx="5197519" cy="3746498"/>
          </a:xfrm>
          <a:prstGeom prst="rect">
            <a:avLst/>
          </a:prstGeom>
        </p:spPr>
        <p:txBody>
          <a:bodyPr/>
          <a:lstStyle>
            <a:lvl1pPr>
              <a:buClr>
                <a:schemeClr val="accent3"/>
              </a:buClr>
              <a:defRPr lang="en-GB" sz="2800" smtClean="0">
                <a:solidFill>
                  <a:schemeClr val="tx2"/>
                </a:solidFill>
                <a:effectLst/>
              </a:defRPr>
            </a:lvl1pPr>
            <a:lvl2pPr>
              <a:buClr>
                <a:schemeClr val="accent3"/>
              </a:buClr>
              <a:defRPr sz="2800">
                <a:solidFill>
                  <a:schemeClr val="tx2"/>
                </a:solidFill>
              </a:defRPr>
            </a:lvl2pPr>
            <a:lvl3pPr>
              <a:buClr>
                <a:schemeClr val="accent3"/>
              </a:buClr>
              <a:defRPr sz="2800">
                <a:solidFill>
                  <a:schemeClr val="tx2"/>
                </a:solidFill>
              </a:defRPr>
            </a:lvl3pPr>
          </a:lstStyle>
          <a:p>
            <a:pPr lvl="0"/>
            <a:r>
              <a:rPr lang="en-US" dirty="0"/>
              <a:t>Body text – Arial 28pt</a:t>
            </a:r>
          </a:p>
          <a:p>
            <a:pPr lvl="1"/>
            <a:r>
              <a:rPr lang="en-US" dirty="0"/>
              <a:t>Second text – Arial 28pt</a:t>
            </a:r>
          </a:p>
          <a:p>
            <a:pPr lvl="2"/>
            <a:r>
              <a:rPr lang="en-US" dirty="0"/>
              <a:t>Third text – Arial 28pt</a:t>
            </a:r>
          </a:p>
        </p:txBody>
      </p:sp>
      <p:grpSp>
        <p:nvGrpSpPr>
          <p:cNvPr id="8" name="Group 7">
            <a:extLst>
              <a:ext uri="{FF2B5EF4-FFF2-40B4-BE49-F238E27FC236}">
                <a16:creationId xmlns:a16="http://schemas.microsoft.com/office/drawing/2014/main" id="{3E412F56-251C-5647-8495-6F6496AC8332}"/>
              </a:ext>
            </a:extLst>
          </p:cNvPr>
          <p:cNvGrpSpPr/>
          <p:nvPr userDrawn="1"/>
        </p:nvGrpSpPr>
        <p:grpSpPr>
          <a:xfrm>
            <a:off x="0" y="0"/>
            <a:ext cx="12192000" cy="1029589"/>
            <a:chOff x="0" y="0"/>
            <a:chExt cx="12192000" cy="1029589"/>
          </a:xfrm>
        </p:grpSpPr>
        <p:sp>
          <p:nvSpPr>
            <p:cNvPr id="9" name="Rectangle 8">
              <a:extLst>
                <a:ext uri="{FF2B5EF4-FFF2-40B4-BE49-F238E27FC236}">
                  <a16:creationId xmlns:a16="http://schemas.microsoft.com/office/drawing/2014/main" id="{3B93FD40-5F1A-2843-9779-FC2314E1FD1E}"/>
                </a:ext>
              </a:extLst>
            </p:cNvPr>
            <p:cNvSpPr/>
            <p:nvPr userDrawn="1"/>
          </p:nvSpPr>
          <p:spPr>
            <a:xfrm flipH="1" flipV="1">
              <a:off x="0" y="0"/>
              <a:ext cx="12192000" cy="1029589"/>
            </a:xfrm>
            <a:prstGeom prst="rect">
              <a:avLst/>
            </a:prstGeom>
            <a:solidFill>
              <a:schemeClr val="accent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Georgia"/>
                <a:ea typeface="+mn-ea"/>
                <a:cs typeface="+mn-cs"/>
              </a:endParaRPr>
            </a:p>
          </p:txBody>
        </p:sp>
        <p:pic>
          <p:nvPicPr>
            <p:cNvPr id="10" name="Picture 9">
              <a:extLst>
                <a:ext uri="{FF2B5EF4-FFF2-40B4-BE49-F238E27FC236}">
                  <a16:creationId xmlns:a16="http://schemas.microsoft.com/office/drawing/2014/main" id="{A71B1CB0-0A90-F947-8226-B66F76D89D6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032632" cy="1029589"/>
            </a:xfrm>
            <a:prstGeom prst="rect">
              <a:avLst/>
            </a:prstGeom>
          </p:spPr>
        </p:pic>
      </p:grpSp>
      <p:sp>
        <p:nvSpPr>
          <p:cNvPr id="2" name="Title 1"/>
          <p:cNvSpPr>
            <a:spLocks noGrp="1"/>
          </p:cNvSpPr>
          <p:nvPr>
            <p:ph type="title" hasCustomPrompt="1"/>
          </p:nvPr>
        </p:nvSpPr>
        <p:spPr>
          <a:xfrm>
            <a:off x="1158240" y="-5461"/>
            <a:ext cx="10578834" cy="1035050"/>
          </a:xfrm>
          <a:prstGeom prst="rect">
            <a:avLst/>
          </a:prstGeom>
        </p:spPr>
        <p:txBody>
          <a:bodyPr anchor="ctr"/>
          <a:lstStyle>
            <a:lvl1pPr algn="l">
              <a:defRPr baseline="0"/>
            </a:lvl1pPr>
          </a:lstStyle>
          <a:p>
            <a:r>
              <a:rPr lang="en-US" dirty="0"/>
              <a:t>Title and visual content – add slide title here</a:t>
            </a:r>
            <a:endParaRPr lang="en-GB" dirty="0"/>
          </a:p>
        </p:txBody>
      </p:sp>
      <p:sp>
        <p:nvSpPr>
          <p:cNvPr id="20" name="Text Placeholder 18">
            <a:extLst>
              <a:ext uri="{FF2B5EF4-FFF2-40B4-BE49-F238E27FC236}">
                <a16:creationId xmlns:a16="http://schemas.microsoft.com/office/drawing/2014/main" id="{6BE069C4-4455-B24A-B998-756F4026E83D}"/>
              </a:ext>
            </a:extLst>
          </p:cNvPr>
          <p:cNvSpPr>
            <a:spLocks noGrp="1"/>
          </p:cNvSpPr>
          <p:nvPr>
            <p:ph type="body" sz="quarter" idx="15" hasCustomPrompt="1"/>
          </p:nvPr>
        </p:nvSpPr>
        <p:spPr>
          <a:xfrm>
            <a:off x="479376" y="1484533"/>
            <a:ext cx="5197519" cy="627765"/>
          </a:xfrm>
          <a:prstGeom prst="rect">
            <a:avLst/>
          </a:prstGeom>
        </p:spPr>
        <p:txBody>
          <a:bodyPr>
            <a:noAutofit/>
          </a:bodyPr>
          <a:lstStyle>
            <a:lvl1pPr marL="0" indent="0">
              <a:buNone/>
              <a:defRPr sz="2800" b="1">
                <a:solidFill>
                  <a:schemeClr val="accent3"/>
                </a:solidFill>
              </a:defRPr>
            </a:lvl1pPr>
            <a:lvl2pPr>
              <a:defRPr sz="1400"/>
            </a:lvl2pPr>
            <a:lvl3pPr>
              <a:defRPr sz="1400"/>
            </a:lvl3pPr>
            <a:lvl4pPr>
              <a:defRPr sz="1400"/>
            </a:lvl4pPr>
            <a:lvl5pPr>
              <a:defRPr sz="1400"/>
            </a:lvl5pPr>
          </a:lstStyle>
          <a:p>
            <a:pPr lvl="0"/>
            <a:r>
              <a:rPr lang="en-US" dirty="0"/>
              <a:t>Subtitle</a:t>
            </a:r>
          </a:p>
        </p:txBody>
      </p:sp>
      <p:sp>
        <p:nvSpPr>
          <p:cNvPr id="5" name="Slide Number Placeholder 4"/>
          <p:cNvSpPr>
            <a:spLocks noGrp="1"/>
          </p:cNvSpPr>
          <p:nvPr>
            <p:ph type="sldNum" sz="quarter" idx="12"/>
          </p:nvPr>
        </p:nvSpPr>
        <p:spPr>
          <a:xfrm>
            <a:off x="8828967" y="6356350"/>
            <a:ext cx="2908107" cy="365125"/>
          </a:xfrm>
        </p:spPr>
        <p:txBody>
          <a:bodyPr/>
          <a:lstStyle>
            <a:lvl1pPr>
              <a:defRPr>
                <a:solidFill>
                  <a:schemeClr val="bg1"/>
                </a:solidFill>
              </a:defRPr>
            </a:lvl1pPr>
          </a:lstStyle>
          <a:p>
            <a:fld id="{CBBF530E-1875-46E6-901C-76683197A1B3}" type="slidenum">
              <a:rPr lang="en-GB" smtClean="0"/>
              <a:pPr/>
              <a:t>‹#›</a:t>
            </a:fld>
            <a:endParaRPr lang="en-GB" dirty="0"/>
          </a:p>
        </p:txBody>
      </p:sp>
      <p:sp>
        <p:nvSpPr>
          <p:cNvPr id="11" name="Rectangle 10">
            <a:extLst>
              <a:ext uri="{FF2B5EF4-FFF2-40B4-BE49-F238E27FC236}">
                <a16:creationId xmlns:a16="http://schemas.microsoft.com/office/drawing/2014/main" id="{2753018E-1432-7544-BE78-20661EEA3DFC}"/>
              </a:ext>
            </a:extLst>
          </p:cNvPr>
          <p:cNvSpPr/>
          <p:nvPr userDrawn="1"/>
        </p:nvSpPr>
        <p:spPr>
          <a:xfrm>
            <a:off x="12635555" y="-5461"/>
            <a:ext cx="2399411" cy="2399411"/>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lstStyle/>
          <a:p>
            <a:pPr algn="l"/>
            <a:r>
              <a:rPr lang="en-US" sz="1600" dirty="0">
                <a:solidFill>
                  <a:schemeClr val="tx2"/>
                </a:solidFill>
              </a:rPr>
              <a:t>Use this slide to showcase key facts and figures by editing the text in these boxes. Options with less boxes are also available in under the ’Layouts’ button.</a:t>
            </a:r>
          </a:p>
        </p:txBody>
      </p:sp>
      <p:sp>
        <p:nvSpPr>
          <p:cNvPr id="15" name="Text Placeholder 14">
            <a:extLst>
              <a:ext uri="{FF2B5EF4-FFF2-40B4-BE49-F238E27FC236}">
                <a16:creationId xmlns:a16="http://schemas.microsoft.com/office/drawing/2014/main" id="{885012C2-4993-F54F-A804-693637D33D7D}"/>
              </a:ext>
            </a:extLst>
          </p:cNvPr>
          <p:cNvSpPr>
            <a:spLocks noGrp="1"/>
          </p:cNvSpPr>
          <p:nvPr>
            <p:ph type="body" sz="quarter" idx="16" hasCustomPrompt="1"/>
          </p:nvPr>
        </p:nvSpPr>
        <p:spPr>
          <a:xfrm>
            <a:off x="6316246" y="1325014"/>
            <a:ext cx="4107914" cy="1685077"/>
          </a:xfrm>
          <a:prstGeom prst="rect">
            <a:avLst/>
          </a:prstGeom>
        </p:spPr>
        <p:txBody>
          <a:bodyPr wrap="square">
            <a:spAutoFit/>
          </a:bodyPr>
          <a:lstStyle>
            <a:lvl1pPr marL="0" indent="0">
              <a:buNone/>
              <a:defRPr sz="11500" b="1">
                <a:solidFill>
                  <a:schemeClr val="tx1"/>
                </a:solidFill>
              </a:defRPr>
            </a:lvl1pPr>
            <a:lvl2pPr>
              <a:defRPr sz="3600"/>
            </a:lvl2pPr>
            <a:lvl3pPr>
              <a:defRPr sz="3600"/>
            </a:lvl3pPr>
            <a:lvl4pPr>
              <a:defRPr sz="3600"/>
            </a:lvl4pPr>
            <a:lvl5pPr>
              <a:defRPr sz="3600"/>
            </a:lvl5pPr>
          </a:lstStyle>
          <a:p>
            <a:pPr lvl="0"/>
            <a:r>
              <a:rPr lang="en-US" dirty="0"/>
              <a:t>1 in 5</a:t>
            </a:r>
          </a:p>
        </p:txBody>
      </p:sp>
      <p:sp>
        <p:nvSpPr>
          <p:cNvPr id="22" name="Text Placeholder 14">
            <a:extLst>
              <a:ext uri="{FF2B5EF4-FFF2-40B4-BE49-F238E27FC236}">
                <a16:creationId xmlns:a16="http://schemas.microsoft.com/office/drawing/2014/main" id="{F96B15A1-3AF6-A640-A190-8E8291CF1A96}"/>
              </a:ext>
            </a:extLst>
          </p:cNvPr>
          <p:cNvSpPr>
            <a:spLocks noGrp="1"/>
          </p:cNvSpPr>
          <p:nvPr>
            <p:ph type="body" sz="quarter" idx="17" hasCustomPrompt="1"/>
          </p:nvPr>
        </p:nvSpPr>
        <p:spPr>
          <a:xfrm>
            <a:off x="6316246" y="2968285"/>
            <a:ext cx="5420828" cy="507831"/>
          </a:xfrm>
          <a:prstGeom prst="rect">
            <a:avLst/>
          </a:prstGeom>
        </p:spPr>
        <p:txBody>
          <a:bodyPr wrap="square">
            <a:spAutoFit/>
          </a:bodyPr>
          <a:lstStyle>
            <a:lvl1pPr marL="0" indent="0">
              <a:buNone/>
              <a:defRPr lang="en-GB" sz="3000" smtClean="0">
                <a:solidFill>
                  <a:schemeClr val="tx1"/>
                </a:solidFill>
                <a:effectLst/>
              </a:defRPr>
            </a:lvl1pPr>
            <a:lvl2pPr>
              <a:defRPr sz="3600"/>
            </a:lvl2pPr>
            <a:lvl3pPr>
              <a:defRPr sz="3600"/>
            </a:lvl3pPr>
            <a:lvl4pPr>
              <a:defRPr sz="3600"/>
            </a:lvl4pPr>
            <a:lvl5pPr>
              <a:defRPr sz="3600"/>
            </a:lvl5pPr>
          </a:lstStyle>
          <a:p>
            <a:r>
              <a:rPr lang="en-GB" dirty="0">
                <a:solidFill>
                  <a:srgbClr val="011C67"/>
                </a:solidFill>
                <a:effectLst/>
                <a:latin typeface="Arial" panose="020B0604020202020204" pitchFamily="34" charset="0"/>
              </a:rPr>
              <a:t>Lorem ipsum </a:t>
            </a:r>
            <a:r>
              <a:rPr lang="en-GB" dirty="0" err="1">
                <a:solidFill>
                  <a:srgbClr val="011C67"/>
                </a:solidFill>
                <a:effectLst/>
                <a:latin typeface="Arial" panose="020B0604020202020204" pitchFamily="34" charset="0"/>
              </a:rPr>
              <a:t>dolor</a:t>
            </a:r>
            <a:r>
              <a:rPr lang="en-GB" dirty="0">
                <a:solidFill>
                  <a:srgbClr val="011C67"/>
                </a:solidFill>
                <a:effectLst/>
                <a:latin typeface="Arial" panose="020B0604020202020204" pitchFamily="34" charset="0"/>
              </a:rPr>
              <a:t> sit </a:t>
            </a:r>
            <a:r>
              <a:rPr lang="en-GB" dirty="0" err="1">
                <a:solidFill>
                  <a:srgbClr val="011C67"/>
                </a:solidFill>
                <a:effectLst/>
                <a:latin typeface="Arial" panose="020B0604020202020204" pitchFamily="34" charset="0"/>
              </a:rPr>
              <a:t>amet</a:t>
            </a:r>
            <a:endParaRPr lang="en-GB" dirty="0">
              <a:solidFill>
                <a:srgbClr val="011C67"/>
              </a:solidFill>
              <a:effectLst/>
              <a:latin typeface="Arial" panose="020B0604020202020204" pitchFamily="34" charset="0"/>
            </a:endParaRPr>
          </a:p>
        </p:txBody>
      </p:sp>
      <p:sp>
        <p:nvSpPr>
          <p:cNvPr id="23" name="Text Placeholder 14">
            <a:extLst>
              <a:ext uri="{FF2B5EF4-FFF2-40B4-BE49-F238E27FC236}">
                <a16:creationId xmlns:a16="http://schemas.microsoft.com/office/drawing/2014/main" id="{45F9D20A-60A4-B749-9837-8CF6B9AF3549}"/>
              </a:ext>
            </a:extLst>
          </p:cNvPr>
          <p:cNvSpPr>
            <a:spLocks noGrp="1"/>
          </p:cNvSpPr>
          <p:nvPr>
            <p:ph type="body" sz="quarter" idx="18" hasCustomPrompt="1"/>
          </p:nvPr>
        </p:nvSpPr>
        <p:spPr>
          <a:xfrm>
            <a:off x="6316246" y="3997876"/>
            <a:ext cx="2616739" cy="1311128"/>
          </a:xfrm>
          <a:prstGeom prst="rect">
            <a:avLst/>
          </a:prstGeom>
        </p:spPr>
        <p:txBody>
          <a:bodyPr wrap="square">
            <a:spAutoFit/>
          </a:bodyPr>
          <a:lstStyle>
            <a:lvl1pPr marL="0" indent="0">
              <a:buNone/>
              <a:defRPr sz="8800" b="1">
                <a:solidFill>
                  <a:schemeClr val="bg1"/>
                </a:solidFill>
              </a:defRPr>
            </a:lvl1pPr>
            <a:lvl2pPr>
              <a:defRPr sz="3600"/>
            </a:lvl2pPr>
            <a:lvl3pPr>
              <a:defRPr sz="3600"/>
            </a:lvl3pPr>
            <a:lvl4pPr>
              <a:defRPr sz="3600"/>
            </a:lvl4pPr>
            <a:lvl5pPr>
              <a:defRPr sz="3600"/>
            </a:lvl5pPr>
          </a:lstStyle>
          <a:p>
            <a:pPr lvl="0"/>
            <a:r>
              <a:rPr lang="en-US" dirty="0"/>
              <a:t>75%</a:t>
            </a:r>
          </a:p>
        </p:txBody>
      </p:sp>
      <p:sp>
        <p:nvSpPr>
          <p:cNvPr id="26" name="Text Placeholder 25">
            <a:extLst>
              <a:ext uri="{FF2B5EF4-FFF2-40B4-BE49-F238E27FC236}">
                <a16:creationId xmlns:a16="http://schemas.microsoft.com/office/drawing/2014/main" id="{2269F27E-1C0A-A446-B7C7-C4A5F893663E}"/>
              </a:ext>
            </a:extLst>
          </p:cNvPr>
          <p:cNvSpPr>
            <a:spLocks noGrp="1"/>
          </p:cNvSpPr>
          <p:nvPr>
            <p:ph type="body" sz="quarter" idx="19" hasCustomPrompt="1"/>
          </p:nvPr>
        </p:nvSpPr>
        <p:spPr>
          <a:xfrm>
            <a:off x="6316663" y="5308600"/>
            <a:ext cx="2616200" cy="867930"/>
          </a:xfrm>
          <a:prstGeom prst="rect">
            <a:avLst/>
          </a:prstGeom>
        </p:spPr>
        <p:txBody>
          <a:bodyPr>
            <a:spAutoFit/>
          </a:bodyPr>
          <a:lstStyle>
            <a:lvl1pPr marL="0" indent="0">
              <a:buNone/>
              <a:defRPr sz="2800" b="1">
                <a:solidFill>
                  <a:schemeClr val="bg1"/>
                </a:solidFill>
              </a:defRPr>
            </a:lvl1pPr>
            <a:lvl2pPr marL="457200" indent="0">
              <a:buNone/>
              <a:defRPr sz="3000" b="1">
                <a:solidFill>
                  <a:schemeClr val="bg1"/>
                </a:solidFill>
              </a:defRPr>
            </a:lvl2pPr>
            <a:lvl3pPr marL="914400" indent="0">
              <a:buNone/>
              <a:defRPr sz="3000" b="1">
                <a:solidFill>
                  <a:schemeClr val="bg1"/>
                </a:solidFill>
              </a:defRPr>
            </a:lvl3pPr>
            <a:lvl4pPr marL="1371600" indent="0">
              <a:buFont typeface="Arial" panose="020B0604020202020204" pitchFamily="34" charset="0"/>
              <a:buNone/>
              <a:defRPr sz="3000" b="1">
                <a:solidFill>
                  <a:schemeClr val="bg1"/>
                </a:solidFill>
              </a:defRPr>
            </a:lvl4pPr>
            <a:lvl5pPr marL="1828800" indent="0">
              <a:buFont typeface="Arial" panose="020B0604020202020204" pitchFamily="34" charset="0"/>
              <a:buNone/>
              <a:defRPr sz="3000" b="1">
                <a:solidFill>
                  <a:schemeClr val="bg1"/>
                </a:solidFill>
              </a:defRPr>
            </a:lvl5pPr>
          </a:lstStyle>
          <a:p>
            <a:pPr lvl="0"/>
            <a:r>
              <a:rPr lang="en-US" dirty="0"/>
              <a:t>Lorem ipsum dolor sit </a:t>
            </a:r>
            <a:r>
              <a:rPr lang="en-US" dirty="0" err="1"/>
              <a:t>amet</a:t>
            </a:r>
            <a:endParaRPr lang="en-US" dirty="0"/>
          </a:p>
        </p:txBody>
      </p:sp>
      <p:sp>
        <p:nvSpPr>
          <p:cNvPr id="27" name="Text Placeholder 14">
            <a:extLst>
              <a:ext uri="{FF2B5EF4-FFF2-40B4-BE49-F238E27FC236}">
                <a16:creationId xmlns:a16="http://schemas.microsoft.com/office/drawing/2014/main" id="{3DF3D1FC-03B8-E04D-9DA6-CDB5C487C44C}"/>
              </a:ext>
            </a:extLst>
          </p:cNvPr>
          <p:cNvSpPr>
            <a:spLocks noGrp="1"/>
          </p:cNvSpPr>
          <p:nvPr>
            <p:ph type="body" sz="quarter" idx="20" hasCustomPrompt="1"/>
          </p:nvPr>
        </p:nvSpPr>
        <p:spPr>
          <a:xfrm>
            <a:off x="9312665" y="4521347"/>
            <a:ext cx="2616739" cy="1311128"/>
          </a:xfrm>
          <a:prstGeom prst="rect">
            <a:avLst/>
          </a:prstGeom>
        </p:spPr>
        <p:txBody>
          <a:bodyPr wrap="square">
            <a:spAutoFit/>
          </a:bodyPr>
          <a:lstStyle>
            <a:lvl1pPr marL="0" indent="0">
              <a:buNone/>
              <a:defRPr sz="8800" b="1">
                <a:solidFill>
                  <a:schemeClr val="bg1"/>
                </a:solidFill>
              </a:defRPr>
            </a:lvl1pPr>
            <a:lvl2pPr>
              <a:defRPr sz="3600"/>
            </a:lvl2pPr>
            <a:lvl3pPr>
              <a:defRPr sz="3600"/>
            </a:lvl3pPr>
            <a:lvl4pPr>
              <a:defRPr sz="3600"/>
            </a:lvl4pPr>
            <a:lvl5pPr>
              <a:defRPr sz="3600"/>
            </a:lvl5pPr>
          </a:lstStyle>
          <a:p>
            <a:pPr lvl="0"/>
            <a:r>
              <a:rPr lang="en-US" dirty="0"/>
              <a:t>£2m</a:t>
            </a:r>
          </a:p>
        </p:txBody>
      </p:sp>
      <p:sp>
        <p:nvSpPr>
          <p:cNvPr id="28" name="Text Placeholder 25">
            <a:extLst>
              <a:ext uri="{FF2B5EF4-FFF2-40B4-BE49-F238E27FC236}">
                <a16:creationId xmlns:a16="http://schemas.microsoft.com/office/drawing/2014/main" id="{F4AE2FA4-A530-1540-800A-6A0ACFD551D4}"/>
              </a:ext>
            </a:extLst>
          </p:cNvPr>
          <p:cNvSpPr>
            <a:spLocks noGrp="1"/>
          </p:cNvSpPr>
          <p:nvPr>
            <p:ph type="body" sz="quarter" idx="21" hasCustomPrompt="1"/>
          </p:nvPr>
        </p:nvSpPr>
        <p:spPr>
          <a:xfrm>
            <a:off x="9313082" y="3999041"/>
            <a:ext cx="2616200" cy="480131"/>
          </a:xfrm>
          <a:prstGeom prst="rect">
            <a:avLst/>
          </a:prstGeom>
        </p:spPr>
        <p:txBody>
          <a:bodyPr>
            <a:spAutoFit/>
          </a:bodyPr>
          <a:lstStyle>
            <a:lvl1pPr marL="0" indent="0">
              <a:buNone/>
              <a:defRPr sz="2800" b="1">
                <a:solidFill>
                  <a:schemeClr val="bg1"/>
                </a:solidFill>
              </a:defRPr>
            </a:lvl1pPr>
            <a:lvl2pPr marL="457200" indent="0">
              <a:buNone/>
              <a:defRPr sz="3000" b="1">
                <a:solidFill>
                  <a:schemeClr val="bg1"/>
                </a:solidFill>
              </a:defRPr>
            </a:lvl2pPr>
            <a:lvl3pPr marL="914400" indent="0">
              <a:buNone/>
              <a:defRPr sz="3000" b="1">
                <a:solidFill>
                  <a:schemeClr val="bg1"/>
                </a:solidFill>
              </a:defRPr>
            </a:lvl3pPr>
            <a:lvl4pPr marL="1371600" indent="0">
              <a:buFont typeface="Arial" panose="020B0604020202020204" pitchFamily="34" charset="0"/>
              <a:buNone/>
              <a:defRPr sz="3000" b="1">
                <a:solidFill>
                  <a:schemeClr val="bg1"/>
                </a:solidFill>
              </a:defRPr>
            </a:lvl4pPr>
            <a:lvl5pPr marL="1828800" indent="0">
              <a:buFont typeface="Arial" panose="020B0604020202020204" pitchFamily="34" charset="0"/>
              <a:buNone/>
              <a:defRPr sz="3000" b="1">
                <a:solidFill>
                  <a:schemeClr val="bg1"/>
                </a:solidFill>
              </a:defRPr>
            </a:lvl5pPr>
          </a:lstStyle>
          <a:p>
            <a:pPr lvl="0"/>
            <a:r>
              <a:rPr lang="en-US" dirty="0"/>
              <a:t>Lorem ipsum</a:t>
            </a:r>
          </a:p>
        </p:txBody>
      </p:sp>
      <p:sp>
        <p:nvSpPr>
          <p:cNvPr id="33" name="Text Placeholder 25">
            <a:extLst>
              <a:ext uri="{FF2B5EF4-FFF2-40B4-BE49-F238E27FC236}">
                <a16:creationId xmlns:a16="http://schemas.microsoft.com/office/drawing/2014/main" id="{47168AAF-B20D-5A42-B75B-7723535923C5}"/>
              </a:ext>
            </a:extLst>
          </p:cNvPr>
          <p:cNvSpPr>
            <a:spLocks noGrp="1"/>
          </p:cNvSpPr>
          <p:nvPr>
            <p:ph type="body" sz="quarter" idx="22" hasCustomPrompt="1"/>
          </p:nvPr>
        </p:nvSpPr>
        <p:spPr>
          <a:xfrm>
            <a:off x="9313082" y="5799705"/>
            <a:ext cx="2616200" cy="480131"/>
          </a:xfrm>
          <a:prstGeom prst="rect">
            <a:avLst/>
          </a:prstGeom>
        </p:spPr>
        <p:txBody>
          <a:bodyPr>
            <a:spAutoFit/>
          </a:bodyPr>
          <a:lstStyle>
            <a:lvl1pPr marL="0" indent="0">
              <a:buNone/>
              <a:defRPr sz="2800" b="1">
                <a:solidFill>
                  <a:schemeClr val="bg1"/>
                </a:solidFill>
              </a:defRPr>
            </a:lvl1pPr>
            <a:lvl2pPr marL="457200" indent="0">
              <a:buNone/>
              <a:defRPr sz="3000" b="1">
                <a:solidFill>
                  <a:schemeClr val="bg1"/>
                </a:solidFill>
              </a:defRPr>
            </a:lvl2pPr>
            <a:lvl3pPr marL="914400" indent="0">
              <a:buNone/>
              <a:defRPr sz="3000" b="1">
                <a:solidFill>
                  <a:schemeClr val="bg1"/>
                </a:solidFill>
              </a:defRPr>
            </a:lvl3pPr>
            <a:lvl4pPr marL="1371600" indent="0">
              <a:buFont typeface="Arial" panose="020B0604020202020204" pitchFamily="34" charset="0"/>
              <a:buNone/>
              <a:defRPr sz="3000" b="1">
                <a:solidFill>
                  <a:schemeClr val="bg1"/>
                </a:solidFill>
              </a:defRPr>
            </a:lvl4pPr>
            <a:lvl5pPr marL="1828800" indent="0">
              <a:buFont typeface="Arial" panose="020B0604020202020204" pitchFamily="34" charset="0"/>
              <a:buNone/>
              <a:defRPr sz="3000" b="1">
                <a:solidFill>
                  <a:schemeClr val="bg1"/>
                </a:solidFill>
              </a:defRPr>
            </a:lvl5pPr>
          </a:lstStyle>
          <a:p>
            <a:pPr lvl="0"/>
            <a:r>
              <a:rPr lang="en-US" dirty="0"/>
              <a:t>Dolor sit </a:t>
            </a:r>
            <a:r>
              <a:rPr lang="en-US" dirty="0" err="1"/>
              <a:t>amet</a:t>
            </a:r>
            <a:endParaRPr lang="en-US" dirty="0"/>
          </a:p>
        </p:txBody>
      </p:sp>
      <p:sp>
        <p:nvSpPr>
          <p:cNvPr id="34" name="Date Placeholder 2">
            <a:extLst>
              <a:ext uri="{FF2B5EF4-FFF2-40B4-BE49-F238E27FC236}">
                <a16:creationId xmlns:a16="http://schemas.microsoft.com/office/drawing/2014/main" id="{2987AD34-27BC-A940-9D49-9B42BCBEFDB6}"/>
              </a:ext>
            </a:extLst>
          </p:cNvPr>
          <p:cNvSpPr>
            <a:spLocks noGrp="1"/>
          </p:cNvSpPr>
          <p:nvPr>
            <p:ph type="dt" sz="half" idx="10"/>
          </p:nvPr>
        </p:nvSpPr>
        <p:spPr>
          <a:xfrm>
            <a:off x="479375" y="6356350"/>
            <a:ext cx="1613716" cy="365125"/>
          </a:xfrm>
          <a:prstGeom prst="rect">
            <a:avLst/>
          </a:prstGeom>
        </p:spPr>
        <p:txBody>
          <a:bodyPr/>
          <a:lstStyle/>
          <a:p>
            <a:fld id="{AF0D3B78-41C0-4FEE-BDCC-D0939AC97AEE}" type="datetime4">
              <a:rPr lang="en-GB" smtClean="0"/>
              <a:t>06 September 2023</a:t>
            </a:fld>
            <a:endParaRPr lang="en-GB" dirty="0"/>
          </a:p>
        </p:txBody>
      </p:sp>
      <p:sp>
        <p:nvSpPr>
          <p:cNvPr id="35" name="Footer Placeholder 3">
            <a:extLst>
              <a:ext uri="{FF2B5EF4-FFF2-40B4-BE49-F238E27FC236}">
                <a16:creationId xmlns:a16="http://schemas.microsoft.com/office/drawing/2014/main" id="{BEACFBAF-3C16-9442-B6F6-4613A5BB53E4}"/>
              </a:ext>
            </a:extLst>
          </p:cNvPr>
          <p:cNvSpPr>
            <a:spLocks noGrp="1"/>
          </p:cNvSpPr>
          <p:nvPr>
            <p:ph type="ftr" sz="quarter" idx="11"/>
          </p:nvPr>
        </p:nvSpPr>
        <p:spPr>
          <a:xfrm>
            <a:off x="2344804" y="6356350"/>
            <a:ext cx="3469252" cy="365125"/>
          </a:xfrm>
        </p:spPr>
        <p:txBody>
          <a:bodyPr/>
          <a:lstStyle>
            <a:lvl1pPr algn="l">
              <a:defRPr/>
            </a:lvl1pPr>
          </a:lstStyle>
          <a:p>
            <a:r>
              <a:rPr lang="en-GB"/>
              <a:t>Name, Department</a:t>
            </a:r>
            <a:endParaRPr lang="en-GB" dirty="0"/>
          </a:p>
        </p:txBody>
      </p:sp>
      <p:sp>
        <p:nvSpPr>
          <p:cNvPr id="36" name="Text Placeholder 6">
            <a:extLst>
              <a:ext uri="{FF2B5EF4-FFF2-40B4-BE49-F238E27FC236}">
                <a16:creationId xmlns:a16="http://schemas.microsoft.com/office/drawing/2014/main" id="{E8A77961-1C22-C74B-9FA8-22E6A417D980}"/>
              </a:ext>
            </a:extLst>
          </p:cNvPr>
          <p:cNvSpPr>
            <a:spLocks noGrp="1"/>
          </p:cNvSpPr>
          <p:nvPr>
            <p:ph type="body" sz="quarter" idx="27" hasCustomPrompt="1"/>
          </p:nvPr>
        </p:nvSpPr>
        <p:spPr>
          <a:xfrm>
            <a:off x="2219451" y="6356350"/>
            <a:ext cx="10800" cy="365125"/>
          </a:xfrm>
          <a:prstGeom prst="rect">
            <a:avLst/>
          </a:prstGeom>
          <a:solidFill>
            <a:schemeClr val="bg2"/>
          </a:solidFill>
          <a:ln>
            <a:noFill/>
          </a:ln>
        </p:spPr>
        <p:txBody>
          <a:bodyPr/>
          <a:lstStyle>
            <a:lvl1pPr marL="0" indent="0">
              <a:buNone/>
              <a:defRPr/>
            </a:lvl1pPr>
          </a:lstStyle>
          <a:p>
            <a:pPr lvl="0"/>
            <a:r>
              <a:rPr lang="en-US" dirty="0"/>
              <a:t> </a:t>
            </a:r>
          </a:p>
        </p:txBody>
      </p:sp>
    </p:spTree>
    <p:extLst>
      <p:ext uri="{BB962C8B-B14F-4D97-AF65-F5344CB8AC3E}">
        <p14:creationId xmlns:p14="http://schemas.microsoft.com/office/powerpoint/2010/main" val="414965148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Key Fact &amp; Figures Slide 2">
    <p:spTree>
      <p:nvGrpSpPr>
        <p:cNvPr id="1" name=""/>
        <p:cNvGrpSpPr/>
        <p:nvPr/>
      </p:nvGrpSpPr>
      <p:grpSpPr>
        <a:xfrm>
          <a:off x="0" y="0"/>
          <a:ext cx="0" cy="0"/>
          <a:chOff x="0" y="0"/>
          <a:chExt cx="0" cy="0"/>
        </a:xfrm>
      </p:grpSpPr>
      <p:sp>
        <p:nvSpPr>
          <p:cNvPr id="23" name="Text Placeholder 3">
            <a:extLst>
              <a:ext uri="{FF2B5EF4-FFF2-40B4-BE49-F238E27FC236}">
                <a16:creationId xmlns:a16="http://schemas.microsoft.com/office/drawing/2014/main" id="{D944C8EB-D3E3-3B4F-9FC5-E6B185D2F57B}"/>
              </a:ext>
            </a:extLst>
          </p:cNvPr>
          <p:cNvSpPr>
            <a:spLocks noGrp="1"/>
          </p:cNvSpPr>
          <p:nvPr>
            <p:ph type="body" sz="quarter" idx="23" hasCustomPrompt="1"/>
          </p:nvPr>
        </p:nvSpPr>
        <p:spPr>
          <a:xfrm>
            <a:off x="6099117" y="3806825"/>
            <a:ext cx="6096000" cy="3051175"/>
          </a:xfrm>
          <a:prstGeom prst="rect">
            <a:avLst/>
          </a:prstGeom>
          <a:solidFill>
            <a:schemeClr val="accent3"/>
          </a:solidFill>
        </p:spPr>
        <p:txBody>
          <a:bodyPr/>
          <a:lstStyle>
            <a:lvl1pPr marL="0" indent="0">
              <a:buNone/>
              <a:defRPr/>
            </a:lvl1pPr>
          </a:lstStyle>
          <a:p>
            <a:pPr lvl="0"/>
            <a:r>
              <a:rPr lang="en-US" dirty="0"/>
              <a:t> </a:t>
            </a:r>
          </a:p>
        </p:txBody>
      </p:sp>
      <p:sp>
        <p:nvSpPr>
          <p:cNvPr id="4" name="Text Placeholder 3">
            <a:extLst>
              <a:ext uri="{FF2B5EF4-FFF2-40B4-BE49-F238E27FC236}">
                <a16:creationId xmlns:a16="http://schemas.microsoft.com/office/drawing/2014/main" id="{DAA563FF-1797-7C47-B195-3DD52F253B47}"/>
              </a:ext>
            </a:extLst>
          </p:cNvPr>
          <p:cNvSpPr>
            <a:spLocks noGrp="1"/>
          </p:cNvSpPr>
          <p:nvPr>
            <p:ph type="body" sz="quarter" idx="22" hasCustomPrompt="1"/>
          </p:nvPr>
        </p:nvSpPr>
        <p:spPr>
          <a:xfrm>
            <a:off x="6099117" y="1030288"/>
            <a:ext cx="6096000" cy="2776537"/>
          </a:xfrm>
          <a:prstGeom prst="rect">
            <a:avLst/>
          </a:prstGeom>
          <a:solidFill>
            <a:schemeClr val="accent1"/>
          </a:solidFill>
        </p:spPr>
        <p:txBody>
          <a:bodyPr/>
          <a:lstStyle>
            <a:lvl1pPr marL="0" indent="0">
              <a:buNone/>
              <a:defRPr/>
            </a:lvl1pPr>
          </a:lstStyle>
          <a:p>
            <a:pPr lvl="0"/>
            <a:r>
              <a:rPr lang="en-US" dirty="0"/>
              <a:t> </a:t>
            </a:r>
          </a:p>
        </p:txBody>
      </p:sp>
      <p:sp>
        <p:nvSpPr>
          <p:cNvPr id="7" name="Content Placeholder 6"/>
          <p:cNvSpPr>
            <a:spLocks noGrp="1"/>
          </p:cNvSpPr>
          <p:nvPr>
            <p:ph sz="quarter" idx="13" hasCustomPrompt="1"/>
          </p:nvPr>
        </p:nvSpPr>
        <p:spPr>
          <a:xfrm>
            <a:off x="479377" y="2133603"/>
            <a:ext cx="5197519" cy="3746498"/>
          </a:xfrm>
          <a:prstGeom prst="rect">
            <a:avLst/>
          </a:prstGeom>
        </p:spPr>
        <p:txBody>
          <a:bodyPr/>
          <a:lstStyle>
            <a:lvl1pPr>
              <a:buClr>
                <a:schemeClr val="accent3"/>
              </a:buClr>
              <a:defRPr lang="en-GB" sz="2800" smtClean="0">
                <a:solidFill>
                  <a:schemeClr val="tx2"/>
                </a:solidFill>
                <a:effectLst/>
              </a:defRPr>
            </a:lvl1pPr>
            <a:lvl2pPr>
              <a:buClr>
                <a:schemeClr val="accent3"/>
              </a:buClr>
              <a:defRPr sz="2800">
                <a:solidFill>
                  <a:schemeClr val="tx2"/>
                </a:solidFill>
              </a:defRPr>
            </a:lvl2pPr>
            <a:lvl3pPr>
              <a:buClr>
                <a:schemeClr val="accent3"/>
              </a:buClr>
              <a:defRPr sz="2800">
                <a:solidFill>
                  <a:schemeClr val="tx2"/>
                </a:solidFill>
              </a:defRPr>
            </a:lvl3pPr>
          </a:lstStyle>
          <a:p>
            <a:pPr lvl="0"/>
            <a:r>
              <a:rPr lang="en-US" dirty="0"/>
              <a:t>Body text – Arial 28pt</a:t>
            </a:r>
          </a:p>
          <a:p>
            <a:pPr lvl="1"/>
            <a:r>
              <a:rPr lang="en-US" dirty="0"/>
              <a:t>Second text – Arial 28pt</a:t>
            </a:r>
          </a:p>
          <a:p>
            <a:pPr lvl="2"/>
            <a:r>
              <a:rPr lang="en-US" dirty="0"/>
              <a:t>Third text – Arial 28pt</a:t>
            </a:r>
          </a:p>
        </p:txBody>
      </p:sp>
      <p:grpSp>
        <p:nvGrpSpPr>
          <p:cNvPr id="8" name="Group 7">
            <a:extLst>
              <a:ext uri="{FF2B5EF4-FFF2-40B4-BE49-F238E27FC236}">
                <a16:creationId xmlns:a16="http://schemas.microsoft.com/office/drawing/2014/main" id="{3E412F56-251C-5647-8495-6F6496AC8332}"/>
              </a:ext>
            </a:extLst>
          </p:cNvPr>
          <p:cNvGrpSpPr/>
          <p:nvPr userDrawn="1"/>
        </p:nvGrpSpPr>
        <p:grpSpPr>
          <a:xfrm>
            <a:off x="0" y="0"/>
            <a:ext cx="12192000" cy="1029589"/>
            <a:chOff x="0" y="0"/>
            <a:chExt cx="12192000" cy="1029589"/>
          </a:xfrm>
        </p:grpSpPr>
        <p:sp>
          <p:nvSpPr>
            <p:cNvPr id="9" name="Rectangle 8">
              <a:extLst>
                <a:ext uri="{FF2B5EF4-FFF2-40B4-BE49-F238E27FC236}">
                  <a16:creationId xmlns:a16="http://schemas.microsoft.com/office/drawing/2014/main" id="{3B93FD40-5F1A-2843-9779-FC2314E1FD1E}"/>
                </a:ext>
              </a:extLst>
            </p:cNvPr>
            <p:cNvSpPr/>
            <p:nvPr userDrawn="1"/>
          </p:nvSpPr>
          <p:spPr>
            <a:xfrm flipH="1" flipV="1">
              <a:off x="0" y="0"/>
              <a:ext cx="12192000" cy="1029589"/>
            </a:xfrm>
            <a:prstGeom prst="rect">
              <a:avLst/>
            </a:prstGeom>
            <a:solidFill>
              <a:schemeClr val="accent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Georgia"/>
                <a:ea typeface="+mn-ea"/>
                <a:cs typeface="+mn-cs"/>
              </a:endParaRPr>
            </a:p>
          </p:txBody>
        </p:sp>
        <p:pic>
          <p:nvPicPr>
            <p:cNvPr id="10" name="Picture 9">
              <a:extLst>
                <a:ext uri="{FF2B5EF4-FFF2-40B4-BE49-F238E27FC236}">
                  <a16:creationId xmlns:a16="http://schemas.microsoft.com/office/drawing/2014/main" id="{A71B1CB0-0A90-F947-8226-B66F76D89D6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032632" cy="1029589"/>
            </a:xfrm>
            <a:prstGeom prst="rect">
              <a:avLst/>
            </a:prstGeom>
          </p:spPr>
        </p:pic>
      </p:grpSp>
      <p:sp>
        <p:nvSpPr>
          <p:cNvPr id="2" name="Title 1"/>
          <p:cNvSpPr>
            <a:spLocks noGrp="1"/>
          </p:cNvSpPr>
          <p:nvPr>
            <p:ph type="title" hasCustomPrompt="1"/>
          </p:nvPr>
        </p:nvSpPr>
        <p:spPr>
          <a:xfrm>
            <a:off x="1158240" y="-5461"/>
            <a:ext cx="10578834" cy="1035050"/>
          </a:xfrm>
          <a:prstGeom prst="rect">
            <a:avLst/>
          </a:prstGeom>
        </p:spPr>
        <p:txBody>
          <a:bodyPr anchor="ctr"/>
          <a:lstStyle>
            <a:lvl1pPr algn="l">
              <a:defRPr baseline="0"/>
            </a:lvl1pPr>
          </a:lstStyle>
          <a:p>
            <a:r>
              <a:rPr lang="en-US" dirty="0"/>
              <a:t>Title and visual content – add slide title here</a:t>
            </a:r>
            <a:endParaRPr lang="en-GB" dirty="0"/>
          </a:p>
        </p:txBody>
      </p:sp>
      <p:sp>
        <p:nvSpPr>
          <p:cNvPr id="20" name="Text Placeholder 18">
            <a:extLst>
              <a:ext uri="{FF2B5EF4-FFF2-40B4-BE49-F238E27FC236}">
                <a16:creationId xmlns:a16="http://schemas.microsoft.com/office/drawing/2014/main" id="{6BE069C4-4455-B24A-B998-756F4026E83D}"/>
              </a:ext>
            </a:extLst>
          </p:cNvPr>
          <p:cNvSpPr>
            <a:spLocks noGrp="1"/>
          </p:cNvSpPr>
          <p:nvPr>
            <p:ph type="body" sz="quarter" idx="15" hasCustomPrompt="1"/>
          </p:nvPr>
        </p:nvSpPr>
        <p:spPr>
          <a:xfrm>
            <a:off x="479376" y="1484533"/>
            <a:ext cx="5197519" cy="627765"/>
          </a:xfrm>
          <a:prstGeom prst="rect">
            <a:avLst/>
          </a:prstGeom>
        </p:spPr>
        <p:txBody>
          <a:bodyPr>
            <a:noAutofit/>
          </a:bodyPr>
          <a:lstStyle>
            <a:lvl1pPr marL="0" indent="0">
              <a:buNone/>
              <a:defRPr sz="2800" b="1">
                <a:solidFill>
                  <a:schemeClr val="accent3"/>
                </a:solidFill>
              </a:defRPr>
            </a:lvl1pPr>
            <a:lvl2pPr>
              <a:defRPr sz="1400"/>
            </a:lvl2pPr>
            <a:lvl3pPr>
              <a:defRPr sz="1400"/>
            </a:lvl3pPr>
            <a:lvl4pPr>
              <a:defRPr sz="1400"/>
            </a:lvl4pPr>
            <a:lvl5pPr>
              <a:defRPr sz="1400"/>
            </a:lvl5pPr>
          </a:lstStyle>
          <a:p>
            <a:pPr lvl="0"/>
            <a:r>
              <a:rPr lang="en-US" dirty="0"/>
              <a:t>Subtitle</a:t>
            </a:r>
          </a:p>
        </p:txBody>
      </p:sp>
      <p:sp>
        <p:nvSpPr>
          <p:cNvPr id="5" name="Slide Number Placeholder 4"/>
          <p:cNvSpPr>
            <a:spLocks noGrp="1"/>
          </p:cNvSpPr>
          <p:nvPr>
            <p:ph type="sldNum" sz="quarter" idx="12"/>
          </p:nvPr>
        </p:nvSpPr>
        <p:spPr>
          <a:xfrm>
            <a:off x="8828967" y="6356350"/>
            <a:ext cx="2908107" cy="365125"/>
          </a:xfrm>
        </p:spPr>
        <p:txBody>
          <a:bodyPr/>
          <a:lstStyle>
            <a:lvl1pPr>
              <a:defRPr>
                <a:solidFill>
                  <a:schemeClr val="bg1"/>
                </a:solidFill>
              </a:defRPr>
            </a:lvl1pPr>
          </a:lstStyle>
          <a:p>
            <a:fld id="{CBBF530E-1875-46E6-901C-76683197A1B3}" type="slidenum">
              <a:rPr lang="en-GB" smtClean="0"/>
              <a:pPr/>
              <a:t>‹#›</a:t>
            </a:fld>
            <a:endParaRPr lang="en-GB" dirty="0"/>
          </a:p>
        </p:txBody>
      </p:sp>
      <p:sp>
        <p:nvSpPr>
          <p:cNvPr id="11" name="Rectangle 10">
            <a:extLst>
              <a:ext uri="{FF2B5EF4-FFF2-40B4-BE49-F238E27FC236}">
                <a16:creationId xmlns:a16="http://schemas.microsoft.com/office/drawing/2014/main" id="{2753018E-1432-7544-BE78-20661EEA3DFC}"/>
              </a:ext>
            </a:extLst>
          </p:cNvPr>
          <p:cNvSpPr/>
          <p:nvPr userDrawn="1"/>
        </p:nvSpPr>
        <p:spPr>
          <a:xfrm>
            <a:off x="12635555" y="-5461"/>
            <a:ext cx="2399411" cy="2399411"/>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lstStyle/>
          <a:p>
            <a:pPr algn="l"/>
            <a:r>
              <a:rPr lang="en-US" sz="1600" dirty="0">
                <a:solidFill>
                  <a:schemeClr val="tx2"/>
                </a:solidFill>
              </a:rPr>
              <a:t>Use this slide to showcase key facts and figures by editing the text in these boxes. Options with more boxes are also available in under the ’Layouts’ button.</a:t>
            </a:r>
          </a:p>
        </p:txBody>
      </p:sp>
      <p:sp>
        <p:nvSpPr>
          <p:cNvPr id="15" name="Text Placeholder 14">
            <a:extLst>
              <a:ext uri="{FF2B5EF4-FFF2-40B4-BE49-F238E27FC236}">
                <a16:creationId xmlns:a16="http://schemas.microsoft.com/office/drawing/2014/main" id="{885012C2-4993-F54F-A804-693637D33D7D}"/>
              </a:ext>
            </a:extLst>
          </p:cNvPr>
          <p:cNvSpPr>
            <a:spLocks noGrp="1"/>
          </p:cNvSpPr>
          <p:nvPr>
            <p:ph type="body" sz="quarter" idx="16" hasCustomPrompt="1"/>
          </p:nvPr>
        </p:nvSpPr>
        <p:spPr>
          <a:xfrm>
            <a:off x="6316246" y="1325014"/>
            <a:ext cx="4107914" cy="1685077"/>
          </a:xfrm>
          <a:prstGeom prst="rect">
            <a:avLst/>
          </a:prstGeom>
        </p:spPr>
        <p:txBody>
          <a:bodyPr wrap="square">
            <a:spAutoFit/>
          </a:bodyPr>
          <a:lstStyle>
            <a:lvl1pPr marL="0" indent="0">
              <a:buNone/>
              <a:defRPr sz="11500" b="1">
                <a:solidFill>
                  <a:schemeClr val="tx1"/>
                </a:solidFill>
              </a:defRPr>
            </a:lvl1pPr>
            <a:lvl2pPr>
              <a:defRPr sz="3600"/>
            </a:lvl2pPr>
            <a:lvl3pPr>
              <a:defRPr sz="3600"/>
            </a:lvl3pPr>
            <a:lvl4pPr>
              <a:defRPr sz="3600"/>
            </a:lvl4pPr>
            <a:lvl5pPr>
              <a:defRPr sz="3600"/>
            </a:lvl5pPr>
          </a:lstStyle>
          <a:p>
            <a:pPr lvl="0"/>
            <a:r>
              <a:rPr lang="en-US" dirty="0"/>
              <a:t>1 in 5</a:t>
            </a:r>
          </a:p>
        </p:txBody>
      </p:sp>
      <p:sp>
        <p:nvSpPr>
          <p:cNvPr id="22" name="Text Placeholder 14">
            <a:extLst>
              <a:ext uri="{FF2B5EF4-FFF2-40B4-BE49-F238E27FC236}">
                <a16:creationId xmlns:a16="http://schemas.microsoft.com/office/drawing/2014/main" id="{F96B15A1-3AF6-A640-A190-8E8291CF1A96}"/>
              </a:ext>
            </a:extLst>
          </p:cNvPr>
          <p:cNvSpPr>
            <a:spLocks noGrp="1"/>
          </p:cNvSpPr>
          <p:nvPr>
            <p:ph type="body" sz="quarter" idx="17" hasCustomPrompt="1"/>
          </p:nvPr>
        </p:nvSpPr>
        <p:spPr>
          <a:xfrm>
            <a:off x="6316246" y="2968285"/>
            <a:ext cx="5420828" cy="507831"/>
          </a:xfrm>
          <a:prstGeom prst="rect">
            <a:avLst/>
          </a:prstGeom>
        </p:spPr>
        <p:txBody>
          <a:bodyPr wrap="square">
            <a:spAutoFit/>
          </a:bodyPr>
          <a:lstStyle>
            <a:lvl1pPr marL="0" indent="0">
              <a:buNone/>
              <a:defRPr lang="en-GB" sz="3000" smtClean="0">
                <a:solidFill>
                  <a:schemeClr val="tx1"/>
                </a:solidFill>
                <a:effectLst/>
              </a:defRPr>
            </a:lvl1pPr>
            <a:lvl2pPr>
              <a:defRPr sz="3600"/>
            </a:lvl2pPr>
            <a:lvl3pPr>
              <a:defRPr sz="3600"/>
            </a:lvl3pPr>
            <a:lvl4pPr>
              <a:defRPr sz="3600"/>
            </a:lvl4pPr>
            <a:lvl5pPr>
              <a:defRPr sz="3600"/>
            </a:lvl5pPr>
          </a:lstStyle>
          <a:p>
            <a:r>
              <a:rPr lang="en-GB" dirty="0">
                <a:solidFill>
                  <a:srgbClr val="011C67"/>
                </a:solidFill>
                <a:effectLst/>
                <a:latin typeface="Arial" panose="020B0604020202020204" pitchFamily="34" charset="0"/>
              </a:rPr>
              <a:t>Lorem ipsum </a:t>
            </a:r>
            <a:r>
              <a:rPr lang="en-GB" dirty="0" err="1">
                <a:solidFill>
                  <a:srgbClr val="011C67"/>
                </a:solidFill>
                <a:effectLst/>
                <a:latin typeface="Arial" panose="020B0604020202020204" pitchFamily="34" charset="0"/>
              </a:rPr>
              <a:t>dolor</a:t>
            </a:r>
            <a:r>
              <a:rPr lang="en-GB" dirty="0">
                <a:solidFill>
                  <a:srgbClr val="011C67"/>
                </a:solidFill>
                <a:effectLst/>
                <a:latin typeface="Arial" panose="020B0604020202020204" pitchFamily="34" charset="0"/>
              </a:rPr>
              <a:t> sit </a:t>
            </a:r>
            <a:r>
              <a:rPr lang="en-GB" dirty="0" err="1">
                <a:solidFill>
                  <a:srgbClr val="011C67"/>
                </a:solidFill>
                <a:effectLst/>
                <a:latin typeface="Arial" panose="020B0604020202020204" pitchFamily="34" charset="0"/>
              </a:rPr>
              <a:t>amet</a:t>
            </a:r>
            <a:endParaRPr lang="en-GB" dirty="0">
              <a:solidFill>
                <a:srgbClr val="011C67"/>
              </a:solidFill>
              <a:effectLst/>
              <a:latin typeface="Arial" panose="020B0604020202020204" pitchFamily="34" charset="0"/>
            </a:endParaRPr>
          </a:p>
        </p:txBody>
      </p:sp>
      <p:sp>
        <p:nvSpPr>
          <p:cNvPr id="27" name="Text Placeholder 14">
            <a:extLst>
              <a:ext uri="{FF2B5EF4-FFF2-40B4-BE49-F238E27FC236}">
                <a16:creationId xmlns:a16="http://schemas.microsoft.com/office/drawing/2014/main" id="{3DF3D1FC-03B8-E04D-9DA6-CDB5C487C44C}"/>
              </a:ext>
            </a:extLst>
          </p:cNvPr>
          <p:cNvSpPr>
            <a:spLocks noGrp="1"/>
          </p:cNvSpPr>
          <p:nvPr>
            <p:ph type="body" sz="quarter" idx="20" hasCustomPrompt="1"/>
          </p:nvPr>
        </p:nvSpPr>
        <p:spPr>
          <a:xfrm>
            <a:off x="6316246" y="4337926"/>
            <a:ext cx="3210526" cy="1685077"/>
          </a:xfrm>
          <a:prstGeom prst="rect">
            <a:avLst/>
          </a:prstGeom>
        </p:spPr>
        <p:txBody>
          <a:bodyPr wrap="square">
            <a:spAutoFit/>
          </a:bodyPr>
          <a:lstStyle>
            <a:lvl1pPr marL="0" indent="0">
              <a:buNone/>
              <a:defRPr sz="11500" b="1">
                <a:solidFill>
                  <a:schemeClr val="bg1"/>
                </a:solidFill>
              </a:defRPr>
            </a:lvl1pPr>
            <a:lvl2pPr>
              <a:defRPr sz="3600"/>
            </a:lvl2pPr>
            <a:lvl3pPr>
              <a:defRPr sz="3600"/>
            </a:lvl3pPr>
            <a:lvl4pPr>
              <a:defRPr sz="3600"/>
            </a:lvl4pPr>
            <a:lvl5pPr>
              <a:defRPr sz="3600"/>
            </a:lvl5pPr>
          </a:lstStyle>
          <a:p>
            <a:pPr lvl="0"/>
            <a:r>
              <a:rPr lang="en-US" dirty="0"/>
              <a:t>£2m</a:t>
            </a:r>
          </a:p>
        </p:txBody>
      </p:sp>
      <p:sp>
        <p:nvSpPr>
          <p:cNvPr id="28" name="Text Placeholder 25">
            <a:extLst>
              <a:ext uri="{FF2B5EF4-FFF2-40B4-BE49-F238E27FC236}">
                <a16:creationId xmlns:a16="http://schemas.microsoft.com/office/drawing/2014/main" id="{F4AE2FA4-A530-1540-800A-6A0ACFD551D4}"/>
              </a:ext>
            </a:extLst>
          </p:cNvPr>
          <p:cNvSpPr>
            <a:spLocks noGrp="1"/>
          </p:cNvSpPr>
          <p:nvPr>
            <p:ph type="body" sz="quarter" idx="21" hasCustomPrompt="1"/>
          </p:nvPr>
        </p:nvSpPr>
        <p:spPr>
          <a:xfrm>
            <a:off x="9526771" y="4633351"/>
            <a:ext cx="2242659" cy="1255728"/>
          </a:xfrm>
          <a:prstGeom prst="rect">
            <a:avLst/>
          </a:prstGeom>
        </p:spPr>
        <p:txBody>
          <a:bodyPr wrap="square">
            <a:spAutoFit/>
          </a:bodyPr>
          <a:lstStyle>
            <a:lvl1pPr marL="0" marR="0" indent="0" algn="l" defTabSz="914400" rtl="0" eaLnBrk="1" fontAlgn="auto" latinLnBrk="0" hangingPunct="1">
              <a:lnSpc>
                <a:spcPct val="90000"/>
              </a:lnSpc>
              <a:spcBef>
                <a:spcPts val="1000"/>
              </a:spcBef>
              <a:spcAft>
                <a:spcPts val="0"/>
              </a:spcAft>
              <a:buClrTx/>
              <a:buSzTx/>
              <a:buFont typeface="Wingdings" panose="05000000000000000000" pitchFamily="2" charset="2"/>
              <a:buNone/>
              <a:tabLst/>
              <a:defRPr sz="2800" b="1">
                <a:solidFill>
                  <a:schemeClr val="bg1"/>
                </a:solidFill>
              </a:defRPr>
            </a:lvl1pPr>
            <a:lvl2pPr marL="457200" indent="0">
              <a:buNone/>
              <a:defRPr sz="3000" b="1">
                <a:solidFill>
                  <a:schemeClr val="bg1"/>
                </a:solidFill>
              </a:defRPr>
            </a:lvl2pPr>
            <a:lvl3pPr marL="914400" indent="0">
              <a:buNone/>
              <a:defRPr sz="3000" b="1">
                <a:solidFill>
                  <a:schemeClr val="bg1"/>
                </a:solidFill>
              </a:defRPr>
            </a:lvl3pPr>
            <a:lvl4pPr marL="1371600" indent="0">
              <a:buFont typeface="Arial" panose="020B0604020202020204" pitchFamily="34" charset="0"/>
              <a:buNone/>
              <a:defRPr sz="3000" b="1">
                <a:solidFill>
                  <a:schemeClr val="bg1"/>
                </a:solidFill>
              </a:defRPr>
            </a:lvl4pPr>
            <a:lvl5pPr marL="1828800" indent="0">
              <a:buFont typeface="Arial" panose="020B0604020202020204" pitchFamily="34" charset="0"/>
              <a:buNone/>
              <a:defRPr sz="3000" b="1">
                <a:solidFill>
                  <a:schemeClr val="bg1"/>
                </a:solidFill>
              </a:defRPr>
            </a:lvl5pPr>
          </a:lstStyle>
          <a:p>
            <a:pPr marL="0" marR="0" lvl="0" indent="0" algn="l" defTabSz="914400" rtl="0" eaLnBrk="1" fontAlgn="auto" latinLnBrk="0" hangingPunct="1">
              <a:lnSpc>
                <a:spcPct val="90000"/>
              </a:lnSpc>
              <a:spcBef>
                <a:spcPts val="1000"/>
              </a:spcBef>
              <a:spcAft>
                <a:spcPts val="0"/>
              </a:spcAft>
              <a:buClrTx/>
              <a:buSzTx/>
              <a:buFont typeface="Wingdings" panose="05000000000000000000" pitchFamily="2" charset="2"/>
              <a:buNone/>
              <a:tabLst/>
              <a:defRPr/>
            </a:pPr>
            <a:r>
              <a:rPr lang="en-US" dirty="0"/>
              <a:t>Lorem ipsum dolor sit </a:t>
            </a:r>
            <a:r>
              <a:rPr lang="en-US" dirty="0" err="1"/>
              <a:t>amet</a:t>
            </a:r>
            <a:endParaRPr lang="en-US" dirty="0"/>
          </a:p>
        </p:txBody>
      </p:sp>
      <p:sp>
        <p:nvSpPr>
          <p:cNvPr id="19" name="Date Placeholder 2">
            <a:extLst>
              <a:ext uri="{FF2B5EF4-FFF2-40B4-BE49-F238E27FC236}">
                <a16:creationId xmlns:a16="http://schemas.microsoft.com/office/drawing/2014/main" id="{F5E29404-E355-8C40-B064-5EED9D5084BE}"/>
              </a:ext>
            </a:extLst>
          </p:cNvPr>
          <p:cNvSpPr>
            <a:spLocks noGrp="1"/>
          </p:cNvSpPr>
          <p:nvPr>
            <p:ph type="dt" sz="half" idx="10"/>
          </p:nvPr>
        </p:nvSpPr>
        <p:spPr>
          <a:xfrm>
            <a:off x="479375" y="6356350"/>
            <a:ext cx="1613716" cy="365125"/>
          </a:xfrm>
          <a:prstGeom prst="rect">
            <a:avLst/>
          </a:prstGeom>
        </p:spPr>
        <p:txBody>
          <a:bodyPr/>
          <a:lstStyle/>
          <a:p>
            <a:fld id="{F6EE67DD-FB34-4F0E-BCC1-FC6D9D38345D}" type="datetime4">
              <a:rPr lang="en-GB" smtClean="0"/>
              <a:t>06 September 2023</a:t>
            </a:fld>
            <a:endParaRPr lang="en-GB" dirty="0"/>
          </a:p>
        </p:txBody>
      </p:sp>
      <p:sp>
        <p:nvSpPr>
          <p:cNvPr id="21" name="Footer Placeholder 3">
            <a:extLst>
              <a:ext uri="{FF2B5EF4-FFF2-40B4-BE49-F238E27FC236}">
                <a16:creationId xmlns:a16="http://schemas.microsoft.com/office/drawing/2014/main" id="{0DDCE267-4A5F-E145-8792-06BF12597399}"/>
              </a:ext>
            </a:extLst>
          </p:cNvPr>
          <p:cNvSpPr>
            <a:spLocks noGrp="1"/>
          </p:cNvSpPr>
          <p:nvPr>
            <p:ph type="ftr" sz="quarter" idx="11"/>
          </p:nvPr>
        </p:nvSpPr>
        <p:spPr>
          <a:xfrm>
            <a:off x="2344804" y="6356350"/>
            <a:ext cx="3469252" cy="365125"/>
          </a:xfrm>
        </p:spPr>
        <p:txBody>
          <a:bodyPr/>
          <a:lstStyle>
            <a:lvl1pPr algn="l">
              <a:defRPr/>
            </a:lvl1pPr>
          </a:lstStyle>
          <a:p>
            <a:r>
              <a:rPr lang="en-GB"/>
              <a:t>Name, Department</a:t>
            </a:r>
            <a:endParaRPr lang="en-GB" dirty="0"/>
          </a:p>
        </p:txBody>
      </p:sp>
      <p:sp>
        <p:nvSpPr>
          <p:cNvPr id="24" name="Text Placeholder 6">
            <a:extLst>
              <a:ext uri="{FF2B5EF4-FFF2-40B4-BE49-F238E27FC236}">
                <a16:creationId xmlns:a16="http://schemas.microsoft.com/office/drawing/2014/main" id="{8880FF51-74C3-C140-A39F-F630B1448049}"/>
              </a:ext>
            </a:extLst>
          </p:cNvPr>
          <p:cNvSpPr>
            <a:spLocks noGrp="1"/>
          </p:cNvSpPr>
          <p:nvPr>
            <p:ph type="body" sz="quarter" idx="18" hasCustomPrompt="1"/>
          </p:nvPr>
        </p:nvSpPr>
        <p:spPr>
          <a:xfrm>
            <a:off x="2219451" y="6356350"/>
            <a:ext cx="10800" cy="365125"/>
          </a:xfrm>
          <a:prstGeom prst="rect">
            <a:avLst/>
          </a:prstGeom>
          <a:solidFill>
            <a:schemeClr val="bg2"/>
          </a:solidFill>
          <a:ln>
            <a:noFill/>
          </a:ln>
        </p:spPr>
        <p:txBody>
          <a:bodyPr/>
          <a:lstStyle>
            <a:lvl1pPr marL="0" indent="0">
              <a:buNone/>
              <a:defRPr/>
            </a:lvl1pPr>
          </a:lstStyle>
          <a:p>
            <a:pPr lvl="0"/>
            <a:r>
              <a:rPr lang="en-US" dirty="0"/>
              <a:t> </a:t>
            </a:r>
          </a:p>
        </p:txBody>
      </p:sp>
    </p:spTree>
    <p:extLst>
      <p:ext uri="{BB962C8B-B14F-4D97-AF65-F5344CB8AC3E}">
        <p14:creationId xmlns:p14="http://schemas.microsoft.com/office/powerpoint/2010/main" val="282866466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Image &amp; Text Grid Slide">
    <p:spTree>
      <p:nvGrpSpPr>
        <p:cNvPr id="1" name=""/>
        <p:cNvGrpSpPr/>
        <p:nvPr/>
      </p:nvGrpSpPr>
      <p:grpSpPr>
        <a:xfrm>
          <a:off x="0" y="0"/>
          <a:ext cx="0" cy="0"/>
          <a:chOff x="0" y="0"/>
          <a:chExt cx="0" cy="0"/>
        </a:xfrm>
      </p:grpSpPr>
      <p:sp>
        <p:nvSpPr>
          <p:cNvPr id="43" name="Picture Placeholder 16">
            <a:extLst>
              <a:ext uri="{FF2B5EF4-FFF2-40B4-BE49-F238E27FC236}">
                <a16:creationId xmlns:a16="http://schemas.microsoft.com/office/drawing/2014/main" id="{0963E11F-32F1-6544-8FF4-C1EF6F642B91}"/>
              </a:ext>
            </a:extLst>
          </p:cNvPr>
          <p:cNvSpPr>
            <a:spLocks noGrp="1"/>
          </p:cNvSpPr>
          <p:nvPr>
            <p:ph type="pic" sz="quarter" idx="15"/>
          </p:nvPr>
        </p:nvSpPr>
        <p:spPr>
          <a:xfrm>
            <a:off x="9753600" y="1018730"/>
            <a:ext cx="2438400" cy="2438400"/>
          </a:xfrm>
          <a:prstGeom prst="rect">
            <a:avLst/>
          </a:prstGeom>
          <a:blipFill>
            <a:blip r:embed="rId2" cstate="screen">
              <a:extLst>
                <a:ext uri="{28A0092B-C50C-407E-A947-70E740481C1C}">
                  <a14:useLocalDpi xmlns:a14="http://schemas.microsoft.com/office/drawing/2010/main"/>
                </a:ext>
              </a:extLst>
            </a:blip>
            <a:stretch>
              <a:fillRect/>
            </a:stretch>
          </a:blipFill>
        </p:spPr>
        <p:txBody>
          <a:bodyPr anchor="ctr"/>
          <a:lstStyle>
            <a:lvl1pPr marL="0" indent="0" algn="ctr">
              <a:buNone/>
              <a:defRPr sz="2400"/>
            </a:lvl1pPr>
          </a:lstStyle>
          <a:p>
            <a:endParaRPr lang="en-US"/>
          </a:p>
        </p:txBody>
      </p:sp>
      <p:sp>
        <p:nvSpPr>
          <p:cNvPr id="44" name="Picture Placeholder 16">
            <a:extLst>
              <a:ext uri="{FF2B5EF4-FFF2-40B4-BE49-F238E27FC236}">
                <a16:creationId xmlns:a16="http://schemas.microsoft.com/office/drawing/2014/main" id="{FF92A6B8-47C8-B244-9D3E-90F39EE69398}"/>
              </a:ext>
            </a:extLst>
          </p:cNvPr>
          <p:cNvSpPr>
            <a:spLocks noGrp="1"/>
          </p:cNvSpPr>
          <p:nvPr>
            <p:ph type="pic" sz="quarter" idx="16"/>
          </p:nvPr>
        </p:nvSpPr>
        <p:spPr>
          <a:xfrm>
            <a:off x="7315200" y="3450545"/>
            <a:ext cx="2438400" cy="2438400"/>
          </a:xfrm>
          <a:prstGeom prst="rect">
            <a:avLst/>
          </a:prstGeom>
          <a:blipFill>
            <a:blip r:embed="rId3" cstate="screen">
              <a:extLst>
                <a:ext uri="{28A0092B-C50C-407E-A947-70E740481C1C}">
                  <a14:useLocalDpi xmlns:a14="http://schemas.microsoft.com/office/drawing/2010/main"/>
                </a:ext>
              </a:extLst>
            </a:blip>
            <a:stretch>
              <a:fillRect/>
            </a:stretch>
          </a:blipFill>
        </p:spPr>
        <p:txBody>
          <a:bodyPr anchor="ctr"/>
          <a:lstStyle>
            <a:lvl1pPr marL="0" indent="0" algn="ctr">
              <a:buNone/>
              <a:defRPr sz="2400"/>
            </a:lvl1pPr>
          </a:lstStyle>
          <a:p>
            <a:endParaRPr lang="en-US"/>
          </a:p>
        </p:txBody>
      </p:sp>
      <p:sp>
        <p:nvSpPr>
          <p:cNvPr id="42" name="Picture Placeholder 16">
            <a:extLst>
              <a:ext uri="{FF2B5EF4-FFF2-40B4-BE49-F238E27FC236}">
                <a16:creationId xmlns:a16="http://schemas.microsoft.com/office/drawing/2014/main" id="{98C0DB2D-35D1-F142-B809-1833736CA623}"/>
              </a:ext>
            </a:extLst>
          </p:cNvPr>
          <p:cNvSpPr>
            <a:spLocks noGrp="1"/>
          </p:cNvSpPr>
          <p:nvPr>
            <p:ph type="pic" sz="quarter" idx="14"/>
          </p:nvPr>
        </p:nvSpPr>
        <p:spPr>
          <a:xfrm>
            <a:off x="4876800" y="1018730"/>
            <a:ext cx="2438400" cy="2438400"/>
          </a:xfrm>
          <a:prstGeom prst="rect">
            <a:avLst/>
          </a:prstGeom>
          <a:blipFill>
            <a:blip r:embed="rId4" cstate="screen">
              <a:extLst>
                <a:ext uri="{28A0092B-C50C-407E-A947-70E740481C1C}">
                  <a14:useLocalDpi xmlns:a14="http://schemas.microsoft.com/office/drawing/2010/main"/>
                </a:ext>
              </a:extLst>
            </a:blip>
            <a:stretch>
              <a:fillRect/>
            </a:stretch>
          </a:blipFill>
        </p:spPr>
        <p:txBody>
          <a:bodyPr anchor="ctr"/>
          <a:lstStyle>
            <a:lvl1pPr marL="0" indent="0" algn="ctr">
              <a:buNone/>
              <a:defRPr sz="2400"/>
            </a:lvl1pPr>
          </a:lstStyle>
          <a:p>
            <a:endParaRPr lang="en-US"/>
          </a:p>
        </p:txBody>
      </p:sp>
      <p:sp>
        <p:nvSpPr>
          <p:cNvPr id="45" name="Picture Placeholder 16">
            <a:extLst>
              <a:ext uri="{FF2B5EF4-FFF2-40B4-BE49-F238E27FC236}">
                <a16:creationId xmlns:a16="http://schemas.microsoft.com/office/drawing/2014/main" id="{5BBCD3E3-1554-B049-8AAF-DF0C933C46FA}"/>
              </a:ext>
            </a:extLst>
          </p:cNvPr>
          <p:cNvSpPr>
            <a:spLocks noGrp="1"/>
          </p:cNvSpPr>
          <p:nvPr>
            <p:ph type="pic" sz="quarter" idx="17"/>
          </p:nvPr>
        </p:nvSpPr>
        <p:spPr>
          <a:xfrm>
            <a:off x="2438400" y="3450545"/>
            <a:ext cx="2438400" cy="2438400"/>
          </a:xfrm>
          <a:prstGeom prst="rect">
            <a:avLst/>
          </a:prstGeom>
          <a:blipFill>
            <a:blip r:embed="rId5" cstate="screen">
              <a:extLst>
                <a:ext uri="{28A0092B-C50C-407E-A947-70E740481C1C}">
                  <a14:useLocalDpi xmlns:a14="http://schemas.microsoft.com/office/drawing/2010/main"/>
                </a:ext>
              </a:extLst>
            </a:blip>
            <a:stretch>
              <a:fillRect/>
            </a:stretch>
          </a:blipFill>
        </p:spPr>
        <p:txBody>
          <a:bodyPr anchor="ctr"/>
          <a:lstStyle>
            <a:lvl1pPr marL="0" indent="0" algn="ctr">
              <a:buNone/>
              <a:defRPr sz="2400"/>
            </a:lvl1pPr>
          </a:lstStyle>
          <a:p>
            <a:endParaRPr lang="en-US"/>
          </a:p>
        </p:txBody>
      </p:sp>
      <p:sp>
        <p:nvSpPr>
          <p:cNvPr id="17" name="Picture Placeholder 16">
            <a:extLst>
              <a:ext uri="{FF2B5EF4-FFF2-40B4-BE49-F238E27FC236}">
                <a16:creationId xmlns:a16="http://schemas.microsoft.com/office/drawing/2014/main" id="{CE0FFA53-4B53-0345-BD1D-3380331FADAF}"/>
              </a:ext>
            </a:extLst>
          </p:cNvPr>
          <p:cNvSpPr>
            <a:spLocks noGrp="1"/>
          </p:cNvSpPr>
          <p:nvPr>
            <p:ph type="pic" sz="quarter" idx="13"/>
          </p:nvPr>
        </p:nvSpPr>
        <p:spPr>
          <a:xfrm>
            <a:off x="0" y="1018730"/>
            <a:ext cx="2438400" cy="2438400"/>
          </a:xfrm>
          <a:prstGeom prst="rect">
            <a:avLst/>
          </a:prstGeom>
          <a:blipFill>
            <a:blip r:embed="rId6" cstate="screen">
              <a:extLst>
                <a:ext uri="{28A0092B-C50C-407E-A947-70E740481C1C}">
                  <a14:useLocalDpi xmlns:a14="http://schemas.microsoft.com/office/drawing/2010/main"/>
                </a:ext>
              </a:extLst>
            </a:blip>
            <a:stretch>
              <a:fillRect/>
            </a:stretch>
          </a:blipFill>
        </p:spPr>
        <p:txBody>
          <a:bodyPr anchor="ctr"/>
          <a:lstStyle>
            <a:lvl1pPr marL="0" indent="0" algn="ctr">
              <a:buNone/>
              <a:defRPr sz="2400"/>
            </a:lvl1pPr>
          </a:lstStyle>
          <a:p>
            <a:endParaRPr lang="en-US"/>
          </a:p>
        </p:txBody>
      </p:sp>
      <p:sp>
        <p:nvSpPr>
          <p:cNvPr id="53" name="Text Placeholder 47">
            <a:extLst>
              <a:ext uri="{FF2B5EF4-FFF2-40B4-BE49-F238E27FC236}">
                <a16:creationId xmlns:a16="http://schemas.microsoft.com/office/drawing/2014/main" id="{1D5925E4-B891-944B-91DC-A261A1D5FDE6}"/>
              </a:ext>
            </a:extLst>
          </p:cNvPr>
          <p:cNvSpPr>
            <a:spLocks noGrp="1"/>
          </p:cNvSpPr>
          <p:nvPr>
            <p:ph type="body" sz="quarter" idx="22"/>
          </p:nvPr>
        </p:nvSpPr>
        <p:spPr>
          <a:xfrm>
            <a:off x="9753600" y="3450545"/>
            <a:ext cx="2438400" cy="2438400"/>
          </a:xfrm>
          <a:prstGeom prst="rect">
            <a:avLst/>
          </a:prstGeom>
          <a:solidFill>
            <a:schemeClr val="accent1"/>
          </a:solidFill>
        </p:spPr>
        <p:txBody>
          <a:bodyPr lIns="180000" tIns="180000" rIns="180000" bIns="180000"/>
          <a:lstStyle>
            <a:lvl1pPr marL="0" indent="0">
              <a:buNone/>
              <a:defRPr sz="2000">
                <a:solidFill>
                  <a:schemeClr val="tx1"/>
                </a:solidFill>
              </a:defRPr>
            </a:lvl1pPr>
            <a:lvl2pPr>
              <a:defRPr sz="2000"/>
            </a:lvl2pPr>
            <a:lvl3pPr>
              <a:defRPr sz="2000"/>
            </a:lvl3pPr>
            <a:lvl4pPr>
              <a:defRPr sz="2000"/>
            </a:lvl4pPr>
            <a:lvl5pPr>
              <a:defRPr sz="2000"/>
            </a:lvl5pPr>
          </a:lstStyle>
          <a:p>
            <a:pPr lvl="0"/>
            <a:r>
              <a:rPr lang="en-US" dirty="0"/>
              <a:t>Click to edit Master text styles</a:t>
            </a:r>
          </a:p>
        </p:txBody>
      </p:sp>
      <p:sp>
        <p:nvSpPr>
          <p:cNvPr id="5" name="Slide Number Placeholder 4"/>
          <p:cNvSpPr>
            <a:spLocks noGrp="1"/>
          </p:cNvSpPr>
          <p:nvPr>
            <p:ph type="sldNum" sz="quarter" idx="12"/>
          </p:nvPr>
        </p:nvSpPr>
        <p:spPr>
          <a:xfrm>
            <a:off x="8828967" y="6356350"/>
            <a:ext cx="2908107" cy="365125"/>
          </a:xfrm>
        </p:spPr>
        <p:txBody>
          <a:bodyPr/>
          <a:lstStyle/>
          <a:p>
            <a:fld id="{CBBF530E-1875-46E6-901C-76683197A1B3}" type="slidenum">
              <a:rPr lang="en-GB" smtClean="0"/>
              <a:pPr/>
              <a:t>‹#›</a:t>
            </a:fld>
            <a:endParaRPr lang="en-GB"/>
          </a:p>
        </p:txBody>
      </p:sp>
      <p:grpSp>
        <p:nvGrpSpPr>
          <p:cNvPr id="8" name="Group 7">
            <a:extLst>
              <a:ext uri="{FF2B5EF4-FFF2-40B4-BE49-F238E27FC236}">
                <a16:creationId xmlns:a16="http://schemas.microsoft.com/office/drawing/2014/main" id="{3E412F56-251C-5647-8495-6F6496AC8332}"/>
              </a:ext>
            </a:extLst>
          </p:cNvPr>
          <p:cNvGrpSpPr/>
          <p:nvPr userDrawn="1"/>
        </p:nvGrpSpPr>
        <p:grpSpPr>
          <a:xfrm>
            <a:off x="0" y="0"/>
            <a:ext cx="12192000" cy="1029589"/>
            <a:chOff x="0" y="0"/>
            <a:chExt cx="12192000" cy="1029589"/>
          </a:xfrm>
        </p:grpSpPr>
        <p:sp>
          <p:nvSpPr>
            <p:cNvPr id="9" name="Rectangle 8">
              <a:extLst>
                <a:ext uri="{FF2B5EF4-FFF2-40B4-BE49-F238E27FC236}">
                  <a16:creationId xmlns:a16="http://schemas.microsoft.com/office/drawing/2014/main" id="{3B93FD40-5F1A-2843-9779-FC2314E1FD1E}"/>
                </a:ext>
              </a:extLst>
            </p:cNvPr>
            <p:cNvSpPr/>
            <p:nvPr userDrawn="1"/>
          </p:nvSpPr>
          <p:spPr>
            <a:xfrm flipH="1" flipV="1">
              <a:off x="0" y="0"/>
              <a:ext cx="12192000" cy="1029589"/>
            </a:xfrm>
            <a:prstGeom prst="rect">
              <a:avLst/>
            </a:prstGeom>
            <a:solidFill>
              <a:schemeClr val="accent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Georgia"/>
                <a:ea typeface="+mn-ea"/>
                <a:cs typeface="+mn-cs"/>
              </a:endParaRPr>
            </a:p>
          </p:txBody>
        </p:sp>
        <p:pic>
          <p:nvPicPr>
            <p:cNvPr id="10" name="Picture 9">
              <a:extLst>
                <a:ext uri="{FF2B5EF4-FFF2-40B4-BE49-F238E27FC236}">
                  <a16:creationId xmlns:a16="http://schemas.microsoft.com/office/drawing/2014/main" id="{A71B1CB0-0A90-F947-8226-B66F76D89D6B}"/>
                </a:ext>
              </a:extLst>
            </p:cNvPr>
            <p:cNvPicPr>
              <a:picLocks noChangeAspect="1"/>
            </p:cNvPicPr>
            <p:nvPr userDrawn="1"/>
          </p:nvPicPr>
          <p:blipFill rotWithShape="1">
            <a:blip r:embed="rId7" cstate="screen">
              <a:extLst>
                <a:ext uri="{28A0092B-C50C-407E-A947-70E740481C1C}">
                  <a14:useLocalDpi xmlns:a14="http://schemas.microsoft.com/office/drawing/2010/main"/>
                </a:ext>
              </a:extLst>
            </a:blip>
            <a:srcRect/>
            <a:stretch/>
          </p:blipFill>
          <p:spPr>
            <a:xfrm>
              <a:off x="0" y="0"/>
              <a:ext cx="1032632" cy="1029589"/>
            </a:xfrm>
            <a:prstGeom prst="rect">
              <a:avLst/>
            </a:prstGeom>
          </p:spPr>
        </p:pic>
      </p:grpSp>
      <p:sp>
        <p:nvSpPr>
          <p:cNvPr id="2" name="Title 1"/>
          <p:cNvSpPr>
            <a:spLocks noGrp="1"/>
          </p:cNvSpPr>
          <p:nvPr>
            <p:ph type="title" hasCustomPrompt="1"/>
          </p:nvPr>
        </p:nvSpPr>
        <p:spPr>
          <a:xfrm>
            <a:off x="1158240" y="-5461"/>
            <a:ext cx="10578834" cy="1035050"/>
          </a:xfrm>
          <a:prstGeom prst="rect">
            <a:avLst/>
          </a:prstGeom>
        </p:spPr>
        <p:txBody>
          <a:bodyPr anchor="ctr"/>
          <a:lstStyle>
            <a:lvl1pPr algn="l">
              <a:defRPr baseline="0"/>
            </a:lvl1pPr>
          </a:lstStyle>
          <a:p>
            <a:r>
              <a:rPr lang="en-US" dirty="0"/>
              <a:t>Title and visual content – add slide title here</a:t>
            </a:r>
            <a:endParaRPr lang="en-GB" dirty="0"/>
          </a:p>
        </p:txBody>
      </p:sp>
      <p:sp>
        <p:nvSpPr>
          <p:cNvPr id="48" name="Text Placeholder 47">
            <a:extLst>
              <a:ext uri="{FF2B5EF4-FFF2-40B4-BE49-F238E27FC236}">
                <a16:creationId xmlns:a16="http://schemas.microsoft.com/office/drawing/2014/main" id="{BBB06489-33E6-1442-BC2F-397F1EC4EAB5}"/>
              </a:ext>
            </a:extLst>
          </p:cNvPr>
          <p:cNvSpPr>
            <a:spLocks noGrp="1"/>
          </p:cNvSpPr>
          <p:nvPr>
            <p:ph type="body" sz="quarter" idx="18"/>
          </p:nvPr>
        </p:nvSpPr>
        <p:spPr>
          <a:xfrm>
            <a:off x="0" y="3450545"/>
            <a:ext cx="2438400" cy="2438400"/>
          </a:xfrm>
          <a:prstGeom prst="rect">
            <a:avLst/>
          </a:prstGeom>
          <a:solidFill>
            <a:schemeClr val="accent5"/>
          </a:solidFill>
        </p:spPr>
        <p:txBody>
          <a:bodyPr lIns="180000" tIns="180000" rIns="180000" bIns="180000"/>
          <a:lstStyle>
            <a:lvl1pPr marL="0" indent="0">
              <a:buNone/>
              <a:defRPr sz="2000">
                <a:solidFill>
                  <a:schemeClr val="bg1"/>
                </a:solidFill>
              </a:defRPr>
            </a:lvl1pPr>
            <a:lvl2pPr>
              <a:defRPr sz="2000"/>
            </a:lvl2pPr>
            <a:lvl3pPr>
              <a:defRPr sz="2000"/>
            </a:lvl3pPr>
            <a:lvl4pPr>
              <a:defRPr sz="2000"/>
            </a:lvl4pPr>
            <a:lvl5pPr>
              <a:defRPr sz="2000"/>
            </a:lvl5pPr>
          </a:lstStyle>
          <a:p>
            <a:pPr lvl="0"/>
            <a:r>
              <a:rPr lang="en-US" dirty="0"/>
              <a:t>Click to edit Master text styles</a:t>
            </a:r>
          </a:p>
        </p:txBody>
      </p:sp>
      <p:sp>
        <p:nvSpPr>
          <p:cNvPr id="50" name="Text Placeholder 47">
            <a:extLst>
              <a:ext uri="{FF2B5EF4-FFF2-40B4-BE49-F238E27FC236}">
                <a16:creationId xmlns:a16="http://schemas.microsoft.com/office/drawing/2014/main" id="{7C62DAF7-D2F9-5D47-AB79-7712B92267C1}"/>
              </a:ext>
            </a:extLst>
          </p:cNvPr>
          <p:cNvSpPr>
            <a:spLocks noGrp="1"/>
          </p:cNvSpPr>
          <p:nvPr>
            <p:ph type="body" sz="quarter" idx="19"/>
          </p:nvPr>
        </p:nvSpPr>
        <p:spPr>
          <a:xfrm>
            <a:off x="2438400" y="1018730"/>
            <a:ext cx="2438400" cy="2438400"/>
          </a:xfrm>
          <a:prstGeom prst="rect">
            <a:avLst/>
          </a:prstGeom>
          <a:solidFill>
            <a:schemeClr val="accent4"/>
          </a:solidFill>
        </p:spPr>
        <p:txBody>
          <a:bodyPr lIns="180000" tIns="180000" rIns="180000" bIns="180000"/>
          <a:lstStyle>
            <a:lvl1pPr marL="0" indent="0">
              <a:buNone/>
              <a:defRPr sz="2000">
                <a:solidFill>
                  <a:schemeClr val="bg1"/>
                </a:solidFill>
              </a:defRPr>
            </a:lvl1pPr>
            <a:lvl2pPr>
              <a:defRPr sz="2000"/>
            </a:lvl2pPr>
            <a:lvl3pPr>
              <a:defRPr sz="2000"/>
            </a:lvl3pPr>
            <a:lvl4pPr>
              <a:defRPr sz="2000"/>
            </a:lvl4pPr>
            <a:lvl5pPr>
              <a:defRPr sz="2000"/>
            </a:lvl5pPr>
          </a:lstStyle>
          <a:p>
            <a:pPr lvl="0"/>
            <a:r>
              <a:rPr lang="en-US" dirty="0"/>
              <a:t>Click to edit Master text styles</a:t>
            </a:r>
          </a:p>
        </p:txBody>
      </p:sp>
      <p:sp>
        <p:nvSpPr>
          <p:cNvPr id="51" name="Text Placeholder 47">
            <a:extLst>
              <a:ext uri="{FF2B5EF4-FFF2-40B4-BE49-F238E27FC236}">
                <a16:creationId xmlns:a16="http://schemas.microsoft.com/office/drawing/2014/main" id="{887255BA-4BF0-E844-8BE7-3D125B568E2A}"/>
              </a:ext>
            </a:extLst>
          </p:cNvPr>
          <p:cNvSpPr>
            <a:spLocks noGrp="1"/>
          </p:cNvSpPr>
          <p:nvPr>
            <p:ph type="body" sz="quarter" idx="20"/>
          </p:nvPr>
        </p:nvSpPr>
        <p:spPr>
          <a:xfrm>
            <a:off x="4876800" y="3450545"/>
            <a:ext cx="2438400" cy="2438400"/>
          </a:xfrm>
          <a:prstGeom prst="rect">
            <a:avLst/>
          </a:prstGeom>
          <a:solidFill>
            <a:schemeClr val="accent3"/>
          </a:solidFill>
        </p:spPr>
        <p:txBody>
          <a:bodyPr lIns="180000" tIns="180000" rIns="180000" bIns="180000"/>
          <a:lstStyle>
            <a:lvl1pPr marL="0" indent="0">
              <a:buNone/>
              <a:defRPr sz="2000">
                <a:solidFill>
                  <a:schemeClr val="bg1"/>
                </a:solidFill>
              </a:defRPr>
            </a:lvl1pPr>
            <a:lvl2pPr>
              <a:defRPr sz="2000"/>
            </a:lvl2pPr>
            <a:lvl3pPr>
              <a:defRPr sz="2000"/>
            </a:lvl3pPr>
            <a:lvl4pPr>
              <a:defRPr sz="2000"/>
            </a:lvl4pPr>
            <a:lvl5pPr>
              <a:defRPr sz="2000"/>
            </a:lvl5pPr>
          </a:lstStyle>
          <a:p>
            <a:pPr lvl="0"/>
            <a:r>
              <a:rPr lang="en-US" dirty="0"/>
              <a:t>Click to edit Master text styles</a:t>
            </a:r>
          </a:p>
        </p:txBody>
      </p:sp>
      <p:sp>
        <p:nvSpPr>
          <p:cNvPr id="52" name="Text Placeholder 47">
            <a:extLst>
              <a:ext uri="{FF2B5EF4-FFF2-40B4-BE49-F238E27FC236}">
                <a16:creationId xmlns:a16="http://schemas.microsoft.com/office/drawing/2014/main" id="{FAC8937D-B337-F944-8F1C-14A4768CD593}"/>
              </a:ext>
            </a:extLst>
          </p:cNvPr>
          <p:cNvSpPr>
            <a:spLocks noGrp="1"/>
          </p:cNvSpPr>
          <p:nvPr>
            <p:ph type="body" sz="quarter" idx="21"/>
          </p:nvPr>
        </p:nvSpPr>
        <p:spPr>
          <a:xfrm>
            <a:off x="7315200" y="1018730"/>
            <a:ext cx="2438400" cy="2438400"/>
          </a:xfrm>
          <a:prstGeom prst="rect">
            <a:avLst/>
          </a:prstGeom>
          <a:solidFill>
            <a:schemeClr val="accent2"/>
          </a:solidFill>
        </p:spPr>
        <p:txBody>
          <a:bodyPr lIns="180000" tIns="180000" rIns="180000" bIns="180000"/>
          <a:lstStyle>
            <a:lvl1pPr marL="0" indent="0">
              <a:buNone/>
              <a:defRPr sz="2000">
                <a:solidFill>
                  <a:schemeClr val="tx1"/>
                </a:solidFill>
              </a:defRPr>
            </a:lvl1pPr>
            <a:lvl2pPr>
              <a:defRPr sz="2000"/>
            </a:lvl2pPr>
            <a:lvl3pPr>
              <a:defRPr sz="2000"/>
            </a:lvl3pPr>
            <a:lvl4pPr>
              <a:defRPr sz="2000"/>
            </a:lvl4pPr>
            <a:lvl5pPr>
              <a:defRPr sz="2000"/>
            </a:lvl5pPr>
          </a:lstStyle>
          <a:p>
            <a:pPr lvl="0"/>
            <a:r>
              <a:rPr lang="en-US" dirty="0"/>
              <a:t>Click to edit Master text styles</a:t>
            </a:r>
          </a:p>
        </p:txBody>
      </p:sp>
      <p:sp>
        <p:nvSpPr>
          <p:cNvPr id="23" name="Date Placeholder 2">
            <a:extLst>
              <a:ext uri="{FF2B5EF4-FFF2-40B4-BE49-F238E27FC236}">
                <a16:creationId xmlns:a16="http://schemas.microsoft.com/office/drawing/2014/main" id="{8C5D4842-7C0F-EC46-A474-5DF0CEC9CED8}"/>
              </a:ext>
            </a:extLst>
          </p:cNvPr>
          <p:cNvSpPr>
            <a:spLocks noGrp="1"/>
          </p:cNvSpPr>
          <p:nvPr>
            <p:ph type="dt" sz="half" idx="10"/>
          </p:nvPr>
        </p:nvSpPr>
        <p:spPr>
          <a:xfrm>
            <a:off x="479375" y="6356350"/>
            <a:ext cx="1486993" cy="365125"/>
          </a:xfrm>
          <a:prstGeom prst="rect">
            <a:avLst/>
          </a:prstGeom>
        </p:spPr>
        <p:txBody>
          <a:bodyPr/>
          <a:lstStyle/>
          <a:p>
            <a:fld id="{02A9FDD8-6FE7-4EBB-BE14-12BB80B71A9A}" type="datetime4">
              <a:rPr lang="en-GB" smtClean="0"/>
              <a:t>06 September 2023</a:t>
            </a:fld>
            <a:endParaRPr lang="en-GB" dirty="0"/>
          </a:p>
        </p:txBody>
      </p:sp>
      <p:sp>
        <p:nvSpPr>
          <p:cNvPr id="24" name="Footer Placeholder 3">
            <a:extLst>
              <a:ext uri="{FF2B5EF4-FFF2-40B4-BE49-F238E27FC236}">
                <a16:creationId xmlns:a16="http://schemas.microsoft.com/office/drawing/2014/main" id="{84666CE4-75BF-B34F-8276-FC5F1A57F120}"/>
              </a:ext>
            </a:extLst>
          </p:cNvPr>
          <p:cNvSpPr>
            <a:spLocks noGrp="1"/>
          </p:cNvSpPr>
          <p:nvPr>
            <p:ph type="ftr" sz="quarter" idx="11"/>
          </p:nvPr>
        </p:nvSpPr>
        <p:spPr>
          <a:xfrm>
            <a:off x="2207644" y="6356350"/>
            <a:ext cx="3469252" cy="365125"/>
          </a:xfrm>
        </p:spPr>
        <p:txBody>
          <a:bodyPr/>
          <a:lstStyle>
            <a:lvl1pPr algn="l">
              <a:defRPr/>
            </a:lvl1pPr>
          </a:lstStyle>
          <a:p>
            <a:r>
              <a:rPr lang="en-GB"/>
              <a:t>Name, Department</a:t>
            </a:r>
            <a:endParaRPr lang="en-GB" dirty="0"/>
          </a:p>
        </p:txBody>
      </p:sp>
      <p:sp>
        <p:nvSpPr>
          <p:cNvPr id="25" name="Text Placeholder 6">
            <a:extLst>
              <a:ext uri="{FF2B5EF4-FFF2-40B4-BE49-F238E27FC236}">
                <a16:creationId xmlns:a16="http://schemas.microsoft.com/office/drawing/2014/main" id="{FAD10673-0692-CB4F-8CF7-113E83741640}"/>
              </a:ext>
            </a:extLst>
          </p:cNvPr>
          <p:cNvSpPr>
            <a:spLocks noGrp="1"/>
          </p:cNvSpPr>
          <p:nvPr>
            <p:ph type="body" sz="quarter" idx="23" hasCustomPrompt="1"/>
          </p:nvPr>
        </p:nvSpPr>
        <p:spPr>
          <a:xfrm>
            <a:off x="2082291" y="6356350"/>
            <a:ext cx="10800" cy="365125"/>
          </a:xfrm>
          <a:prstGeom prst="rect">
            <a:avLst/>
          </a:prstGeom>
          <a:solidFill>
            <a:schemeClr val="bg2"/>
          </a:solidFill>
          <a:ln>
            <a:noFill/>
          </a:ln>
        </p:spPr>
        <p:txBody>
          <a:bodyPr/>
          <a:lstStyle>
            <a:lvl1pPr marL="0" indent="0">
              <a:buNone/>
              <a:defRPr/>
            </a:lvl1pPr>
          </a:lstStyle>
          <a:p>
            <a:pPr lvl="0"/>
            <a:r>
              <a:rPr lang="en-US" dirty="0"/>
              <a:t> </a:t>
            </a:r>
          </a:p>
        </p:txBody>
      </p:sp>
    </p:spTree>
    <p:extLst>
      <p:ext uri="{BB962C8B-B14F-4D97-AF65-F5344CB8AC3E}">
        <p14:creationId xmlns:p14="http://schemas.microsoft.com/office/powerpoint/2010/main" val="382152115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ent &amp; Image Slide">
    <p:spTree>
      <p:nvGrpSpPr>
        <p:cNvPr id="1" name=""/>
        <p:cNvGrpSpPr/>
        <p:nvPr/>
      </p:nvGrpSpPr>
      <p:grpSpPr>
        <a:xfrm>
          <a:off x="0" y="0"/>
          <a:ext cx="0" cy="0"/>
          <a:chOff x="0" y="0"/>
          <a:chExt cx="0" cy="0"/>
        </a:xfrm>
      </p:grpSpPr>
      <p:pic>
        <p:nvPicPr>
          <p:cNvPr id="17" name="Picture 16" descr="A group of people standing in front of a building&#10;&#10;Description automatically generated">
            <a:extLst>
              <a:ext uri="{FF2B5EF4-FFF2-40B4-BE49-F238E27FC236}">
                <a16:creationId xmlns:a16="http://schemas.microsoft.com/office/drawing/2014/main" id="{AD3390C2-6273-9244-A9F3-90837D6D6F6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105653" y="924978"/>
            <a:ext cx="6086347" cy="5933022"/>
          </a:xfrm>
          <a:prstGeom prst="rect">
            <a:avLst/>
          </a:prstGeom>
        </p:spPr>
      </p:pic>
      <p:sp>
        <p:nvSpPr>
          <p:cNvPr id="19" name="Picture Placeholder 18">
            <a:extLst>
              <a:ext uri="{FF2B5EF4-FFF2-40B4-BE49-F238E27FC236}">
                <a16:creationId xmlns:a16="http://schemas.microsoft.com/office/drawing/2014/main" id="{E0CE78B1-0A9D-D049-8709-9CE32BD9D2A6}"/>
              </a:ext>
            </a:extLst>
          </p:cNvPr>
          <p:cNvSpPr>
            <a:spLocks noGrp="1"/>
          </p:cNvSpPr>
          <p:nvPr>
            <p:ph type="pic" sz="quarter" idx="16"/>
          </p:nvPr>
        </p:nvSpPr>
        <p:spPr>
          <a:xfrm>
            <a:off x="6096000" y="1029589"/>
            <a:ext cx="6096000" cy="5827712"/>
          </a:xfrm>
          <a:prstGeom prst="rect">
            <a:avLst/>
          </a:prstGeom>
        </p:spPr>
        <p:txBody>
          <a:bodyPr anchor="ctr">
            <a:normAutofit/>
          </a:bodyPr>
          <a:lstStyle>
            <a:lvl1pPr marL="0" indent="0" algn="ctr">
              <a:buNone/>
              <a:defRPr sz="2800">
                <a:solidFill>
                  <a:schemeClr val="bg1"/>
                </a:solidFill>
              </a:defRPr>
            </a:lvl1pPr>
          </a:lstStyle>
          <a:p>
            <a:endParaRPr lang="en-US" dirty="0"/>
          </a:p>
        </p:txBody>
      </p:sp>
      <p:sp>
        <p:nvSpPr>
          <p:cNvPr id="23" name="Text Placeholder 12">
            <a:extLst>
              <a:ext uri="{FF2B5EF4-FFF2-40B4-BE49-F238E27FC236}">
                <a16:creationId xmlns:a16="http://schemas.microsoft.com/office/drawing/2014/main" id="{E3763FFE-87B6-D04C-8D15-AC31B471D13B}"/>
              </a:ext>
            </a:extLst>
          </p:cNvPr>
          <p:cNvSpPr>
            <a:spLocks noGrp="1"/>
          </p:cNvSpPr>
          <p:nvPr>
            <p:ph type="body" sz="quarter" idx="17" hasCustomPrompt="1"/>
          </p:nvPr>
        </p:nvSpPr>
        <p:spPr>
          <a:xfrm>
            <a:off x="6115178" y="4895151"/>
            <a:ext cx="6076822" cy="1962150"/>
          </a:xfrm>
          <a:prstGeom prst="rect">
            <a:avLst/>
          </a:prstGeom>
          <a:gradFill>
            <a:gsLst>
              <a:gs pos="0">
                <a:schemeClr val="accent5">
                  <a:alpha val="0"/>
                </a:schemeClr>
              </a:gs>
              <a:gs pos="100000">
                <a:schemeClr val="accent5">
                  <a:alpha val="50000"/>
                </a:schemeClr>
              </a:gs>
            </a:gsLst>
            <a:lin ang="5400000" scaled="1"/>
          </a:gradFill>
        </p:spPr>
        <p:txBody>
          <a:bodyPr>
            <a:normAutofit/>
          </a:bodyPr>
          <a:lstStyle>
            <a:lvl1pPr marL="0" indent="0">
              <a:buNone/>
              <a:defRPr sz="1000"/>
            </a:lvl1pPr>
            <a:lvl2pPr>
              <a:defRPr sz="1000"/>
            </a:lvl2pPr>
            <a:lvl3pPr>
              <a:defRPr sz="1000"/>
            </a:lvl3pPr>
            <a:lvl4pPr>
              <a:defRPr sz="1000"/>
            </a:lvl4pPr>
            <a:lvl5pPr>
              <a:defRPr sz="1000"/>
            </a:lvl5pPr>
          </a:lstStyle>
          <a:p>
            <a:pPr lvl="0"/>
            <a:r>
              <a:rPr lang="en-US" dirty="0"/>
              <a:t> </a:t>
            </a:r>
          </a:p>
        </p:txBody>
      </p:sp>
      <p:sp>
        <p:nvSpPr>
          <p:cNvPr id="7" name="Content Placeholder 6"/>
          <p:cNvSpPr>
            <a:spLocks noGrp="1"/>
          </p:cNvSpPr>
          <p:nvPr>
            <p:ph sz="quarter" idx="13" hasCustomPrompt="1"/>
          </p:nvPr>
        </p:nvSpPr>
        <p:spPr>
          <a:xfrm>
            <a:off x="479377" y="2133603"/>
            <a:ext cx="5197519" cy="3746498"/>
          </a:xfrm>
          <a:prstGeom prst="rect">
            <a:avLst/>
          </a:prstGeom>
        </p:spPr>
        <p:txBody>
          <a:bodyPr/>
          <a:lstStyle>
            <a:lvl1pPr>
              <a:buClr>
                <a:schemeClr val="accent3"/>
              </a:buClr>
              <a:defRPr lang="en-GB" sz="2800" smtClean="0">
                <a:solidFill>
                  <a:schemeClr val="tx2"/>
                </a:solidFill>
                <a:effectLst/>
              </a:defRPr>
            </a:lvl1pPr>
            <a:lvl2pPr>
              <a:buClr>
                <a:schemeClr val="accent3"/>
              </a:buClr>
              <a:defRPr sz="2800">
                <a:solidFill>
                  <a:schemeClr val="tx2"/>
                </a:solidFill>
              </a:defRPr>
            </a:lvl2pPr>
            <a:lvl3pPr>
              <a:buClr>
                <a:schemeClr val="accent3"/>
              </a:buClr>
              <a:defRPr sz="2800">
                <a:solidFill>
                  <a:schemeClr val="tx2"/>
                </a:solidFill>
              </a:defRPr>
            </a:lvl3pPr>
          </a:lstStyle>
          <a:p>
            <a:pPr lvl="0"/>
            <a:r>
              <a:rPr lang="en-US" dirty="0"/>
              <a:t>Body text – Arial 28pt</a:t>
            </a:r>
          </a:p>
          <a:p>
            <a:pPr lvl="1"/>
            <a:r>
              <a:rPr lang="en-US" dirty="0"/>
              <a:t>Second text – Arial 28pt</a:t>
            </a:r>
          </a:p>
          <a:p>
            <a:pPr lvl="2"/>
            <a:r>
              <a:rPr lang="en-US" dirty="0"/>
              <a:t>Third text – Arial 28pt</a:t>
            </a:r>
          </a:p>
        </p:txBody>
      </p:sp>
      <p:grpSp>
        <p:nvGrpSpPr>
          <p:cNvPr id="8" name="Group 7">
            <a:extLst>
              <a:ext uri="{FF2B5EF4-FFF2-40B4-BE49-F238E27FC236}">
                <a16:creationId xmlns:a16="http://schemas.microsoft.com/office/drawing/2014/main" id="{3E412F56-251C-5647-8495-6F6496AC8332}"/>
              </a:ext>
            </a:extLst>
          </p:cNvPr>
          <p:cNvGrpSpPr/>
          <p:nvPr userDrawn="1"/>
        </p:nvGrpSpPr>
        <p:grpSpPr>
          <a:xfrm>
            <a:off x="0" y="0"/>
            <a:ext cx="12192000" cy="1029589"/>
            <a:chOff x="0" y="0"/>
            <a:chExt cx="12192000" cy="1029589"/>
          </a:xfrm>
        </p:grpSpPr>
        <p:sp>
          <p:nvSpPr>
            <p:cNvPr id="9" name="Rectangle 8">
              <a:extLst>
                <a:ext uri="{FF2B5EF4-FFF2-40B4-BE49-F238E27FC236}">
                  <a16:creationId xmlns:a16="http://schemas.microsoft.com/office/drawing/2014/main" id="{3B93FD40-5F1A-2843-9779-FC2314E1FD1E}"/>
                </a:ext>
              </a:extLst>
            </p:cNvPr>
            <p:cNvSpPr/>
            <p:nvPr userDrawn="1"/>
          </p:nvSpPr>
          <p:spPr>
            <a:xfrm flipH="1" flipV="1">
              <a:off x="0" y="0"/>
              <a:ext cx="12192000" cy="1029589"/>
            </a:xfrm>
            <a:prstGeom prst="rect">
              <a:avLst/>
            </a:prstGeom>
            <a:solidFill>
              <a:schemeClr val="accent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Georgia"/>
                <a:ea typeface="+mn-ea"/>
                <a:cs typeface="+mn-cs"/>
              </a:endParaRPr>
            </a:p>
          </p:txBody>
        </p:sp>
        <p:pic>
          <p:nvPicPr>
            <p:cNvPr id="10" name="Picture 9">
              <a:extLst>
                <a:ext uri="{FF2B5EF4-FFF2-40B4-BE49-F238E27FC236}">
                  <a16:creationId xmlns:a16="http://schemas.microsoft.com/office/drawing/2014/main" id="{A71B1CB0-0A90-F947-8226-B66F76D89D6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1032632" cy="1029589"/>
            </a:xfrm>
            <a:prstGeom prst="rect">
              <a:avLst/>
            </a:prstGeom>
          </p:spPr>
        </p:pic>
      </p:grpSp>
      <p:sp>
        <p:nvSpPr>
          <p:cNvPr id="2" name="Title 1"/>
          <p:cNvSpPr>
            <a:spLocks noGrp="1"/>
          </p:cNvSpPr>
          <p:nvPr>
            <p:ph type="title" hasCustomPrompt="1"/>
          </p:nvPr>
        </p:nvSpPr>
        <p:spPr>
          <a:xfrm>
            <a:off x="1158240" y="-5461"/>
            <a:ext cx="10578834" cy="1035050"/>
          </a:xfrm>
          <a:prstGeom prst="rect">
            <a:avLst/>
          </a:prstGeom>
        </p:spPr>
        <p:txBody>
          <a:bodyPr anchor="ctr"/>
          <a:lstStyle>
            <a:lvl1pPr algn="l">
              <a:defRPr baseline="0"/>
            </a:lvl1pPr>
          </a:lstStyle>
          <a:p>
            <a:r>
              <a:rPr lang="en-US" dirty="0"/>
              <a:t>Title and visual content – add slide title here</a:t>
            </a:r>
            <a:endParaRPr lang="en-GB" dirty="0"/>
          </a:p>
        </p:txBody>
      </p:sp>
      <p:sp>
        <p:nvSpPr>
          <p:cNvPr id="20" name="Text Placeholder 18">
            <a:extLst>
              <a:ext uri="{FF2B5EF4-FFF2-40B4-BE49-F238E27FC236}">
                <a16:creationId xmlns:a16="http://schemas.microsoft.com/office/drawing/2014/main" id="{6BE069C4-4455-B24A-B998-756F4026E83D}"/>
              </a:ext>
            </a:extLst>
          </p:cNvPr>
          <p:cNvSpPr>
            <a:spLocks noGrp="1"/>
          </p:cNvSpPr>
          <p:nvPr>
            <p:ph type="body" sz="quarter" idx="15" hasCustomPrompt="1"/>
          </p:nvPr>
        </p:nvSpPr>
        <p:spPr>
          <a:xfrm>
            <a:off x="479376" y="1484533"/>
            <a:ext cx="5197519" cy="627765"/>
          </a:xfrm>
          <a:prstGeom prst="rect">
            <a:avLst/>
          </a:prstGeom>
        </p:spPr>
        <p:txBody>
          <a:bodyPr>
            <a:noAutofit/>
          </a:bodyPr>
          <a:lstStyle>
            <a:lvl1pPr marL="0" indent="0">
              <a:buNone/>
              <a:defRPr sz="2800" b="1">
                <a:solidFill>
                  <a:schemeClr val="accent3"/>
                </a:solidFill>
              </a:defRPr>
            </a:lvl1pPr>
            <a:lvl2pPr>
              <a:defRPr sz="1400"/>
            </a:lvl2pPr>
            <a:lvl3pPr>
              <a:defRPr sz="1400"/>
            </a:lvl3pPr>
            <a:lvl4pPr>
              <a:defRPr sz="1400"/>
            </a:lvl4pPr>
            <a:lvl5pPr>
              <a:defRPr sz="1400"/>
            </a:lvl5pPr>
          </a:lstStyle>
          <a:p>
            <a:pPr lvl="0"/>
            <a:r>
              <a:rPr lang="en-US" dirty="0"/>
              <a:t>Subtitle</a:t>
            </a:r>
          </a:p>
        </p:txBody>
      </p:sp>
      <p:sp>
        <p:nvSpPr>
          <p:cNvPr id="5" name="Slide Number Placeholder 4"/>
          <p:cNvSpPr>
            <a:spLocks noGrp="1"/>
          </p:cNvSpPr>
          <p:nvPr>
            <p:ph type="sldNum" sz="quarter" idx="12"/>
          </p:nvPr>
        </p:nvSpPr>
        <p:spPr>
          <a:xfrm>
            <a:off x="8828967" y="6356350"/>
            <a:ext cx="2908107" cy="365125"/>
          </a:xfrm>
        </p:spPr>
        <p:txBody>
          <a:bodyPr/>
          <a:lstStyle>
            <a:lvl1pPr>
              <a:defRPr>
                <a:solidFill>
                  <a:schemeClr val="bg1"/>
                </a:solidFill>
              </a:defRPr>
            </a:lvl1pPr>
          </a:lstStyle>
          <a:p>
            <a:fld id="{CBBF530E-1875-46E6-901C-76683197A1B3}" type="slidenum">
              <a:rPr lang="en-GB" smtClean="0"/>
              <a:pPr/>
              <a:t>‹#›</a:t>
            </a:fld>
            <a:endParaRPr lang="en-GB" dirty="0"/>
          </a:p>
        </p:txBody>
      </p:sp>
      <p:sp>
        <p:nvSpPr>
          <p:cNvPr id="21" name="Rectangle 20">
            <a:extLst>
              <a:ext uri="{FF2B5EF4-FFF2-40B4-BE49-F238E27FC236}">
                <a16:creationId xmlns:a16="http://schemas.microsoft.com/office/drawing/2014/main" id="{71990D2C-E643-0846-B649-81EC000B6937}"/>
              </a:ext>
            </a:extLst>
          </p:cNvPr>
          <p:cNvSpPr/>
          <p:nvPr userDrawn="1"/>
        </p:nvSpPr>
        <p:spPr>
          <a:xfrm>
            <a:off x="12635555" y="-5461"/>
            <a:ext cx="2399411" cy="2399411"/>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lstStyle/>
          <a:p>
            <a:pPr algn="l"/>
            <a:r>
              <a:rPr lang="en-US" sz="1600" dirty="0">
                <a:solidFill>
                  <a:schemeClr val="tx2"/>
                </a:solidFill>
              </a:rPr>
              <a:t>Drag and drop an image onto this slide or click the picture icon to select an image. You can find our </a:t>
            </a:r>
            <a:r>
              <a:rPr lang="en-US" sz="1600" dirty="0" err="1">
                <a:solidFill>
                  <a:schemeClr val="tx2"/>
                </a:solidFill>
              </a:rPr>
              <a:t>imagebank</a:t>
            </a:r>
            <a:r>
              <a:rPr lang="en-US" sz="1600" dirty="0">
                <a:solidFill>
                  <a:schemeClr val="tx2"/>
                </a:solidFill>
              </a:rPr>
              <a:t> here:</a:t>
            </a:r>
          </a:p>
          <a:p>
            <a:pPr algn="l"/>
            <a:r>
              <a:rPr lang="en-US" sz="1600" dirty="0" err="1">
                <a:solidFill>
                  <a:schemeClr val="tx2"/>
                </a:solidFill>
                <a:hlinkClick r:id="rId4"/>
              </a:rPr>
              <a:t>www.nottingham.ac.uk</a:t>
            </a:r>
            <a:r>
              <a:rPr lang="en-US" sz="1600" dirty="0">
                <a:solidFill>
                  <a:schemeClr val="tx2"/>
                </a:solidFill>
                <a:hlinkClick r:id="rId4"/>
              </a:rPr>
              <a:t>/</a:t>
            </a:r>
            <a:r>
              <a:rPr lang="en-US" sz="1600" dirty="0" err="1">
                <a:solidFill>
                  <a:schemeClr val="tx2"/>
                </a:solidFill>
                <a:hlinkClick r:id="rId4"/>
              </a:rPr>
              <a:t>imagebank</a:t>
            </a:r>
            <a:r>
              <a:rPr lang="en-US" sz="1600" dirty="0">
                <a:solidFill>
                  <a:schemeClr val="tx2"/>
                </a:solidFill>
                <a:hlinkClick r:id="rId4"/>
              </a:rPr>
              <a:t> </a:t>
            </a:r>
            <a:endParaRPr lang="en-US" sz="1600" dirty="0">
              <a:solidFill>
                <a:schemeClr val="tx2"/>
              </a:solidFill>
            </a:endParaRPr>
          </a:p>
        </p:txBody>
      </p:sp>
      <p:sp>
        <p:nvSpPr>
          <p:cNvPr id="16" name="Date Placeholder 2">
            <a:extLst>
              <a:ext uri="{FF2B5EF4-FFF2-40B4-BE49-F238E27FC236}">
                <a16:creationId xmlns:a16="http://schemas.microsoft.com/office/drawing/2014/main" id="{478D9FEA-DB2B-6A45-97A4-F6B0D4E2E4A5}"/>
              </a:ext>
            </a:extLst>
          </p:cNvPr>
          <p:cNvSpPr>
            <a:spLocks noGrp="1"/>
          </p:cNvSpPr>
          <p:nvPr>
            <p:ph type="dt" sz="half" idx="10"/>
          </p:nvPr>
        </p:nvSpPr>
        <p:spPr>
          <a:xfrm>
            <a:off x="479375" y="6356350"/>
            <a:ext cx="1613716" cy="365125"/>
          </a:xfrm>
          <a:prstGeom prst="rect">
            <a:avLst/>
          </a:prstGeom>
        </p:spPr>
        <p:txBody>
          <a:bodyPr/>
          <a:lstStyle/>
          <a:p>
            <a:fld id="{91DCCD87-8D7F-48C7-8ABB-7E224DA0A0B7}" type="datetime4">
              <a:rPr lang="en-GB" smtClean="0"/>
              <a:t>06 September 2023</a:t>
            </a:fld>
            <a:endParaRPr lang="en-GB" dirty="0"/>
          </a:p>
        </p:txBody>
      </p:sp>
      <p:sp>
        <p:nvSpPr>
          <p:cNvPr id="18" name="Footer Placeholder 3">
            <a:extLst>
              <a:ext uri="{FF2B5EF4-FFF2-40B4-BE49-F238E27FC236}">
                <a16:creationId xmlns:a16="http://schemas.microsoft.com/office/drawing/2014/main" id="{68816193-F97B-4A43-B903-C799F573E1C7}"/>
              </a:ext>
            </a:extLst>
          </p:cNvPr>
          <p:cNvSpPr>
            <a:spLocks noGrp="1"/>
          </p:cNvSpPr>
          <p:nvPr>
            <p:ph type="ftr" sz="quarter" idx="11"/>
          </p:nvPr>
        </p:nvSpPr>
        <p:spPr>
          <a:xfrm>
            <a:off x="2344804" y="6356350"/>
            <a:ext cx="3469252" cy="365125"/>
          </a:xfrm>
        </p:spPr>
        <p:txBody>
          <a:bodyPr/>
          <a:lstStyle>
            <a:lvl1pPr algn="l">
              <a:defRPr/>
            </a:lvl1pPr>
          </a:lstStyle>
          <a:p>
            <a:r>
              <a:rPr lang="en-GB"/>
              <a:t>Name, Department</a:t>
            </a:r>
            <a:endParaRPr lang="en-GB" dirty="0"/>
          </a:p>
        </p:txBody>
      </p:sp>
      <p:sp>
        <p:nvSpPr>
          <p:cNvPr id="22" name="Text Placeholder 6">
            <a:extLst>
              <a:ext uri="{FF2B5EF4-FFF2-40B4-BE49-F238E27FC236}">
                <a16:creationId xmlns:a16="http://schemas.microsoft.com/office/drawing/2014/main" id="{DE47A69B-7B76-B441-995B-5AF421342390}"/>
              </a:ext>
            </a:extLst>
          </p:cNvPr>
          <p:cNvSpPr>
            <a:spLocks noGrp="1"/>
          </p:cNvSpPr>
          <p:nvPr>
            <p:ph type="body" sz="quarter" idx="18" hasCustomPrompt="1"/>
          </p:nvPr>
        </p:nvSpPr>
        <p:spPr>
          <a:xfrm>
            <a:off x="2219451" y="6356350"/>
            <a:ext cx="10800" cy="365125"/>
          </a:xfrm>
          <a:prstGeom prst="rect">
            <a:avLst/>
          </a:prstGeom>
          <a:solidFill>
            <a:schemeClr val="bg2"/>
          </a:solidFill>
          <a:ln>
            <a:noFill/>
          </a:ln>
        </p:spPr>
        <p:txBody>
          <a:bodyPr/>
          <a:lstStyle>
            <a:lvl1pPr marL="0" indent="0">
              <a:buNone/>
              <a:defRPr/>
            </a:lvl1pPr>
          </a:lstStyle>
          <a:p>
            <a:pPr lvl="0"/>
            <a:r>
              <a:rPr lang="en-US" dirty="0"/>
              <a:t> </a:t>
            </a:r>
          </a:p>
        </p:txBody>
      </p:sp>
    </p:spTree>
    <p:extLst>
      <p:ext uri="{BB962C8B-B14F-4D97-AF65-F5344CB8AC3E}">
        <p14:creationId xmlns:p14="http://schemas.microsoft.com/office/powerpoint/2010/main" val="156768090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ntent &amp; Image Slide Dark">
    <p:bg>
      <p:bgPr>
        <a:solidFill>
          <a:schemeClr val="accent5"/>
        </a:solidFill>
        <a:effectLst/>
      </p:bgPr>
    </p:bg>
    <p:spTree>
      <p:nvGrpSpPr>
        <p:cNvPr id="1" name=""/>
        <p:cNvGrpSpPr/>
        <p:nvPr/>
      </p:nvGrpSpPr>
      <p:grpSpPr>
        <a:xfrm>
          <a:off x="0" y="0"/>
          <a:ext cx="0" cy="0"/>
          <a:chOff x="0" y="0"/>
          <a:chExt cx="0" cy="0"/>
        </a:xfrm>
      </p:grpSpPr>
      <p:pic>
        <p:nvPicPr>
          <p:cNvPr id="17" name="Picture 16" descr="A group of people standing in front of a building&#10;&#10;Description automatically generated">
            <a:extLst>
              <a:ext uri="{FF2B5EF4-FFF2-40B4-BE49-F238E27FC236}">
                <a16:creationId xmlns:a16="http://schemas.microsoft.com/office/drawing/2014/main" id="{AD3390C2-6273-9244-A9F3-90837D6D6F6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105653" y="924978"/>
            <a:ext cx="6086347" cy="5933022"/>
          </a:xfrm>
          <a:prstGeom prst="rect">
            <a:avLst/>
          </a:prstGeom>
        </p:spPr>
      </p:pic>
      <p:sp>
        <p:nvSpPr>
          <p:cNvPr id="19" name="Picture Placeholder 18">
            <a:extLst>
              <a:ext uri="{FF2B5EF4-FFF2-40B4-BE49-F238E27FC236}">
                <a16:creationId xmlns:a16="http://schemas.microsoft.com/office/drawing/2014/main" id="{E0CE78B1-0A9D-D049-8709-9CE32BD9D2A6}"/>
              </a:ext>
            </a:extLst>
          </p:cNvPr>
          <p:cNvSpPr>
            <a:spLocks noGrp="1"/>
          </p:cNvSpPr>
          <p:nvPr>
            <p:ph type="pic" sz="quarter" idx="16"/>
          </p:nvPr>
        </p:nvSpPr>
        <p:spPr>
          <a:xfrm>
            <a:off x="6096000" y="1029589"/>
            <a:ext cx="6096000" cy="5827712"/>
          </a:xfrm>
          <a:prstGeom prst="rect">
            <a:avLst/>
          </a:prstGeom>
        </p:spPr>
        <p:txBody>
          <a:bodyPr anchor="ctr">
            <a:normAutofit/>
          </a:bodyPr>
          <a:lstStyle>
            <a:lvl1pPr marL="0" indent="0" algn="ctr">
              <a:buNone/>
              <a:defRPr sz="2800">
                <a:solidFill>
                  <a:schemeClr val="bg1"/>
                </a:solidFill>
              </a:defRPr>
            </a:lvl1pPr>
          </a:lstStyle>
          <a:p>
            <a:endParaRPr lang="en-US" dirty="0"/>
          </a:p>
        </p:txBody>
      </p:sp>
      <p:sp>
        <p:nvSpPr>
          <p:cNvPr id="23" name="Text Placeholder 12">
            <a:extLst>
              <a:ext uri="{FF2B5EF4-FFF2-40B4-BE49-F238E27FC236}">
                <a16:creationId xmlns:a16="http://schemas.microsoft.com/office/drawing/2014/main" id="{E3763FFE-87B6-D04C-8D15-AC31B471D13B}"/>
              </a:ext>
            </a:extLst>
          </p:cNvPr>
          <p:cNvSpPr>
            <a:spLocks noGrp="1"/>
          </p:cNvSpPr>
          <p:nvPr>
            <p:ph type="body" sz="quarter" idx="17" hasCustomPrompt="1"/>
          </p:nvPr>
        </p:nvSpPr>
        <p:spPr>
          <a:xfrm>
            <a:off x="6115178" y="4895151"/>
            <a:ext cx="6076822" cy="1962150"/>
          </a:xfrm>
          <a:prstGeom prst="rect">
            <a:avLst/>
          </a:prstGeom>
          <a:gradFill>
            <a:gsLst>
              <a:gs pos="0">
                <a:schemeClr val="accent5">
                  <a:alpha val="0"/>
                </a:schemeClr>
              </a:gs>
              <a:gs pos="100000">
                <a:schemeClr val="accent5">
                  <a:alpha val="50000"/>
                </a:schemeClr>
              </a:gs>
            </a:gsLst>
            <a:lin ang="5400000" scaled="1"/>
          </a:gradFill>
        </p:spPr>
        <p:txBody>
          <a:bodyPr>
            <a:normAutofit/>
          </a:bodyPr>
          <a:lstStyle>
            <a:lvl1pPr marL="0" indent="0">
              <a:buNone/>
              <a:defRPr sz="1000"/>
            </a:lvl1pPr>
            <a:lvl2pPr>
              <a:defRPr sz="1000"/>
            </a:lvl2pPr>
            <a:lvl3pPr>
              <a:defRPr sz="1000"/>
            </a:lvl3pPr>
            <a:lvl4pPr>
              <a:defRPr sz="1000"/>
            </a:lvl4pPr>
            <a:lvl5pPr>
              <a:defRPr sz="1000"/>
            </a:lvl5pPr>
          </a:lstStyle>
          <a:p>
            <a:pPr lvl="0"/>
            <a:r>
              <a:rPr lang="en-US" dirty="0"/>
              <a:t> </a:t>
            </a:r>
          </a:p>
        </p:txBody>
      </p:sp>
      <p:sp>
        <p:nvSpPr>
          <p:cNvPr id="7" name="Content Placeholder 6"/>
          <p:cNvSpPr>
            <a:spLocks noGrp="1"/>
          </p:cNvSpPr>
          <p:nvPr>
            <p:ph sz="quarter" idx="13" hasCustomPrompt="1"/>
          </p:nvPr>
        </p:nvSpPr>
        <p:spPr>
          <a:xfrm>
            <a:off x="479377" y="2133603"/>
            <a:ext cx="5197519" cy="3746498"/>
          </a:xfrm>
          <a:prstGeom prst="rect">
            <a:avLst/>
          </a:prstGeom>
        </p:spPr>
        <p:txBody>
          <a:bodyPr/>
          <a:lstStyle>
            <a:lvl1pPr>
              <a:buClr>
                <a:schemeClr val="accent1"/>
              </a:buClr>
              <a:defRPr lang="en-GB" sz="2800" smtClean="0">
                <a:solidFill>
                  <a:schemeClr val="bg1"/>
                </a:solidFill>
                <a:effectLst/>
              </a:defRPr>
            </a:lvl1pPr>
            <a:lvl2pPr>
              <a:buClr>
                <a:schemeClr val="accent1"/>
              </a:buClr>
              <a:defRPr sz="2800">
                <a:solidFill>
                  <a:schemeClr val="bg1"/>
                </a:solidFill>
              </a:defRPr>
            </a:lvl2pPr>
            <a:lvl3pPr>
              <a:buClr>
                <a:schemeClr val="accent1"/>
              </a:buClr>
              <a:defRPr sz="2800">
                <a:solidFill>
                  <a:schemeClr val="bg1"/>
                </a:solidFill>
              </a:defRPr>
            </a:lvl3pPr>
          </a:lstStyle>
          <a:p>
            <a:pPr lvl="0"/>
            <a:r>
              <a:rPr lang="en-US" dirty="0"/>
              <a:t>Body text – Arial 28pt</a:t>
            </a:r>
          </a:p>
          <a:p>
            <a:pPr lvl="1"/>
            <a:r>
              <a:rPr lang="en-US" dirty="0"/>
              <a:t>Second text – Arial 28pt</a:t>
            </a:r>
          </a:p>
          <a:p>
            <a:pPr lvl="2"/>
            <a:r>
              <a:rPr lang="en-US" dirty="0"/>
              <a:t>Third text – Arial 28pt</a:t>
            </a:r>
          </a:p>
        </p:txBody>
      </p:sp>
      <p:grpSp>
        <p:nvGrpSpPr>
          <p:cNvPr id="8" name="Group 7">
            <a:extLst>
              <a:ext uri="{FF2B5EF4-FFF2-40B4-BE49-F238E27FC236}">
                <a16:creationId xmlns:a16="http://schemas.microsoft.com/office/drawing/2014/main" id="{3E412F56-251C-5647-8495-6F6496AC8332}"/>
              </a:ext>
            </a:extLst>
          </p:cNvPr>
          <p:cNvGrpSpPr/>
          <p:nvPr userDrawn="1"/>
        </p:nvGrpSpPr>
        <p:grpSpPr>
          <a:xfrm>
            <a:off x="0" y="0"/>
            <a:ext cx="12192000" cy="1029589"/>
            <a:chOff x="0" y="0"/>
            <a:chExt cx="12192000" cy="1029589"/>
          </a:xfrm>
        </p:grpSpPr>
        <p:sp>
          <p:nvSpPr>
            <p:cNvPr id="9" name="Rectangle 8">
              <a:extLst>
                <a:ext uri="{FF2B5EF4-FFF2-40B4-BE49-F238E27FC236}">
                  <a16:creationId xmlns:a16="http://schemas.microsoft.com/office/drawing/2014/main" id="{3B93FD40-5F1A-2843-9779-FC2314E1FD1E}"/>
                </a:ext>
              </a:extLst>
            </p:cNvPr>
            <p:cNvSpPr/>
            <p:nvPr userDrawn="1"/>
          </p:nvSpPr>
          <p:spPr>
            <a:xfrm flipH="1" flipV="1">
              <a:off x="0" y="0"/>
              <a:ext cx="12192000" cy="1029589"/>
            </a:xfrm>
            <a:prstGeom prst="rect">
              <a:avLst/>
            </a:prstGeom>
            <a:solidFill>
              <a:schemeClr val="accent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Georgia"/>
                <a:ea typeface="+mn-ea"/>
                <a:cs typeface="+mn-cs"/>
              </a:endParaRPr>
            </a:p>
          </p:txBody>
        </p:sp>
        <p:pic>
          <p:nvPicPr>
            <p:cNvPr id="10" name="Picture 9">
              <a:extLst>
                <a:ext uri="{FF2B5EF4-FFF2-40B4-BE49-F238E27FC236}">
                  <a16:creationId xmlns:a16="http://schemas.microsoft.com/office/drawing/2014/main" id="{A71B1CB0-0A90-F947-8226-B66F76D89D6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1032632" cy="1029589"/>
            </a:xfrm>
            <a:prstGeom prst="rect">
              <a:avLst/>
            </a:prstGeom>
          </p:spPr>
        </p:pic>
      </p:grpSp>
      <p:sp>
        <p:nvSpPr>
          <p:cNvPr id="2" name="Title 1"/>
          <p:cNvSpPr>
            <a:spLocks noGrp="1"/>
          </p:cNvSpPr>
          <p:nvPr>
            <p:ph type="title" hasCustomPrompt="1"/>
          </p:nvPr>
        </p:nvSpPr>
        <p:spPr>
          <a:xfrm>
            <a:off x="1158240" y="-5461"/>
            <a:ext cx="10578834" cy="1035050"/>
          </a:xfrm>
          <a:prstGeom prst="rect">
            <a:avLst/>
          </a:prstGeom>
        </p:spPr>
        <p:txBody>
          <a:bodyPr anchor="ctr"/>
          <a:lstStyle>
            <a:lvl1pPr algn="l">
              <a:defRPr baseline="0"/>
            </a:lvl1pPr>
          </a:lstStyle>
          <a:p>
            <a:r>
              <a:rPr lang="en-US" dirty="0"/>
              <a:t>Title and visual content – add slide title here</a:t>
            </a:r>
            <a:endParaRPr lang="en-GB" dirty="0"/>
          </a:p>
        </p:txBody>
      </p:sp>
      <p:sp>
        <p:nvSpPr>
          <p:cNvPr id="20" name="Text Placeholder 18">
            <a:extLst>
              <a:ext uri="{FF2B5EF4-FFF2-40B4-BE49-F238E27FC236}">
                <a16:creationId xmlns:a16="http://schemas.microsoft.com/office/drawing/2014/main" id="{6BE069C4-4455-B24A-B998-756F4026E83D}"/>
              </a:ext>
            </a:extLst>
          </p:cNvPr>
          <p:cNvSpPr>
            <a:spLocks noGrp="1"/>
          </p:cNvSpPr>
          <p:nvPr>
            <p:ph type="body" sz="quarter" idx="15" hasCustomPrompt="1"/>
          </p:nvPr>
        </p:nvSpPr>
        <p:spPr>
          <a:xfrm>
            <a:off x="479376" y="1484533"/>
            <a:ext cx="5197519" cy="627765"/>
          </a:xfrm>
          <a:prstGeom prst="rect">
            <a:avLst/>
          </a:prstGeom>
        </p:spPr>
        <p:txBody>
          <a:bodyPr>
            <a:noAutofit/>
          </a:bodyPr>
          <a:lstStyle>
            <a:lvl1pPr marL="0" indent="0">
              <a:buNone/>
              <a:defRPr sz="2800" b="1">
                <a:solidFill>
                  <a:schemeClr val="bg1"/>
                </a:solidFill>
              </a:defRPr>
            </a:lvl1pPr>
            <a:lvl2pPr>
              <a:defRPr sz="1400"/>
            </a:lvl2pPr>
            <a:lvl3pPr>
              <a:defRPr sz="1400"/>
            </a:lvl3pPr>
            <a:lvl4pPr>
              <a:defRPr sz="1400"/>
            </a:lvl4pPr>
            <a:lvl5pPr>
              <a:defRPr sz="1400"/>
            </a:lvl5pPr>
          </a:lstStyle>
          <a:p>
            <a:pPr lvl="0"/>
            <a:r>
              <a:rPr lang="en-US" dirty="0"/>
              <a:t>Subtitle</a:t>
            </a:r>
          </a:p>
        </p:txBody>
      </p:sp>
      <p:sp>
        <p:nvSpPr>
          <p:cNvPr id="5" name="Slide Number Placeholder 4"/>
          <p:cNvSpPr>
            <a:spLocks noGrp="1"/>
          </p:cNvSpPr>
          <p:nvPr>
            <p:ph type="sldNum" sz="quarter" idx="12"/>
          </p:nvPr>
        </p:nvSpPr>
        <p:spPr>
          <a:xfrm>
            <a:off x="8828967" y="6356350"/>
            <a:ext cx="2908107" cy="365125"/>
          </a:xfrm>
        </p:spPr>
        <p:txBody>
          <a:bodyPr/>
          <a:lstStyle>
            <a:lvl1pPr>
              <a:defRPr>
                <a:solidFill>
                  <a:schemeClr val="bg1"/>
                </a:solidFill>
              </a:defRPr>
            </a:lvl1pPr>
          </a:lstStyle>
          <a:p>
            <a:fld id="{CBBF530E-1875-46E6-901C-76683197A1B3}" type="slidenum">
              <a:rPr lang="en-GB" smtClean="0"/>
              <a:pPr/>
              <a:t>‹#›</a:t>
            </a:fld>
            <a:endParaRPr lang="en-GB" dirty="0"/>
          </a:p>
        </p:txBody>
      </p:sp>
      <p:sp>
        <p:nvSpPr>
          <p:cNvPr id="21" name="Rectangle 20">
            <a:extLst>
              <a:ext uri="{FF2B5EF4-FFF2-40B4-BE49-F238E27FC236}">
                <a16:creationId xmlns:a16="http://schemas.microsoft.com/office/drawing/2014/main" id="{71990D2C-E643-0846-B649-81EC000B6937}"/>
              </a:ext>
            </a:extLst>
          </p:cNvPr>
          <p:cNvSpPr/>
          <p:nvPr userDrawn="1"/>
        </p:nvSpPr>
        <p:spPr>
          <a:xfrm>
            <a:off x="12635555" y="-5461"/>
            <a:ext cx="2399411" cy="2399411"/>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lstStyle/>
          <a:p>
            <a:pPr algn="l"/>
            <a:r>
              <a:rPr lang="en-US" sz="1600" dirty="0">
                <a:solidFill>
                  <a:schemeClr val="tx2"/>
                </a:solidFill>
              </a:rPr>
              <a:t>Drag and drop an image onto this slide or click the picture icon to select an image. You can find our </a:t>
            </a:r>
            <a:r>
              <a:rPr lang="en-US" sz="1600" dirty="0" err="1">
                <a:solidFill>
                  <a:schemeClr val="tx2"/>
                </a:solidFill>
              </a:rPr>
              <a:t>imagebank</a:t>
            </a:r>
            <a:r>
              <a:rPr lang="en-US" sz="1600" dirty="0">
                <a:solidFill>
                  <a:schemeClr val="tx2"/>
                </a:solidFill>
              </a:rPr>
              <a:t> here:</a:t>
            </a:r>
          </a:p>
          <a:p>
            <a:pPr algn="l"/>
            <a:r>
              <a:rPr lang="en-US" sz="1600" dirty="0" err="1">
                <a:solidFill>
                  <a:schemeClr val="tx2"/>
                </a:solidFill>
                <a:hlinkClick r:id="rId4"/>
              </a:rPr>
              <a:t>www.nottingham.ac.uk</a:t>
            </a:r>
            <a:r>
              <a:rPr lang="en-US" sz="1600" dirty="0">
                <a:solidFill>
                  <a:schemeClr val="tx2"/>
                </a:solidFill>
                <a:hlinkClick r:id="rId4"/>
              </a:rPr>
              <a:t>/</a:t>
            </a:r>
            <a:r>
              <a:rPr lang="en-US" sz="1600" dirty="0" err="1">
                <a:solidFill>
                  <a:schemeClr val="tx2"/>
                </a:solidFill>
                <a:hlinkClick r:id="rId4"/>
              </a:rPr>
              <a:t>imagebank</a:t>
            </a:r>
            <a:r>
              <a:rPr lang="en-US" sz="1600" dirty="0">
                <a:solidFill>
                  <a:schemeClr val="tx2"/>
                </a:solidFill>
                <a:hlinkClick r:id="rId4"/>
              </a:rPr>
              <a:t> </a:t>
            </a:r>
            <a:endParaRPr lang="en-US" sz="1600" dirty="0">
              <a:solidFill>
                <a:schemeClr val="tx2"/>
              </a:solidFill>
            </a:endParaRPr>
          </a:p>
        </p:txBody>
      </p:sp>
      <p:sp>
        <p:nvSpPr>
          <p:cNvPr id="16" name="Date Placeholder 2">
            <a:extLst>
              <a:ext uri="{FF2B5EF4-FFF2-40B4-BE49-F238E27FC236}">
                <a16:creationId xmlns:a16="http://schemas.microsoft.com/office/drawing/2014/main" id="{2829581F-89A7-2F45-AEDF-13BBA609D001}"/>
              </a:ext>
            </a:extLst>
          </p:cNvPr>
          <p:cNvSpPr>
            <a:spLocks noGrp="1"/>
          </p:cNvSpPr>
          <p:nvPr>
            <p:ph type="dt" sz="half" idx="10"/>
          </p:nvPr>
        </p:nvSpPr>
        <p:spPr>
          <a:xfrm>
            <a:off x="479375" y="6356350"/>
            <a:ext cx="1613716" cy="365125"/>
          </a:xfrm>
          <a:prstGeom prst="rect">
            <a:avLst/>
          </a:prstGeom>
        </p:spPr>
        <p:txBody>
          <a:bodyPr/>
          <a:lstStyle>
            <a:lvl1pPr>
              <a:defRPr>
                <a:solidFill>
                  <a:schemeClr val="bg1"/>
                </a:solidFill>
              </a:defRPr>
            </a:lvl1pPr>
          </a:lstStyle>
          <a:p>
            <a:fld id="{3FBA896F-CB97-433D-8370-779790338502}" type="datetime4">
              <a:rPr lang="en-GB" smtClean="0"/>
              <a:t>06 September 2023</a:t>
            </a:fld>
            <a:endParaRPr lang="en-GB" dirty="0"/>
          </a:p>
        </p:txBody>
      </p:sp>
      <p:sp>
        <p:nvSpPr>
          <p:cNvPr id="18" name="Footer Placeholder 3">
            <a:extLst>
              <a:ext uri="{FF2B5EF4-FFF2-40B4-BE49-F238E27FC236}">
                <a16:creationId xmlns:a16="http://schemas.microsoft.com/office/drawing/2014/main" id="{D90419B6-7C51-714B-B9AF-5A83311100C1}"/>
              </a:ext>
            </a:extLst>
          </p:cNvPr>
          <p:cNvSpPr>
            <a:spLocks noGrp="1"/>
          </p:cNvSpPr>
          <p:nvPr>
            <p:ph type="ftr" sz="quarter" idx="11"/>
          </p:nvPr>
        </p:nvSpPr>
        <p:spPr>
          <a:xfrm>
            <a:off x="2344804" y="6356350"/>
            <a:ext cx="3469252" cy="365125"/>
          </a:xfrm>
        </p:spPr>
        <p:txBody>
          <a:bodyPr/>
          <a:lstStyle>
            <a:lvl1pPr algn="l">
              <a:defRPr>
                <a:solidFill>
                  <a:schemeClr val="bg1"/>
                </a:solidFill>
              </a:defRPr>
            </a:lvl1pPr>
          </a:lstStyle>
          <a:p>
            <a:r>
              <a:rPr lang="en-GB"/>
              <a:t>Name, Department</a:t>
            </a:r>
            <a:endParaRPr lang="en-GB" dirty="0"/>
          </a:p>
        </p:txBody>
      </p:sp>
      <p:sp>
        <p:nvSpPr>
          <p:cNvPr id="22" name="Text Placeholder 6">
            <a:extLst>
              <a:ext uri="{FF2B5EF4-FFF2-40B4-BE49-F238E27FC236}">
                <a16:creationId xmlns:a16="http://schemas.microsoft.com/office/drawing/2014/main" id="{F403D8CA-B469-274B-A619-DD30F98BF647}"/>
              </a:ext>
            </a:extLst>
          </p:cNvPr>
          <p:cNvSpPr>
            <a:spLocks noGrp="1"/>
          </p:cNvSpPr>
          <p:nvPr>
            <p:ph type="body" sz="quarter" idx="18" hasCustomPrompt="1"/>
          </p:nvPr>
        </p:nvSpPr>
        <p:spPr>
          <a:xfrm>
            <a:off x="2219451" y="6356350"/>
            <a:ext cx="10800" cy="365125"/>
          </a:xfrm>
          <a:prstGeom prst="rect">
            <a:avLst/>
          </a:prstGeom>
          <a:solidFill>
            <a:schemeClr val="accent1"/>
          </a:solidFill>
          <a:ln>
            <a:noFill/>
          </a:ln>
        </p:spPr>
        <p:txBody>
          <a:bodyPr/>
          <a:lstStyle>
            <a:lvl1pPr marL="0" indent="0">
              <a:buNone/>
              <a:defRPr>
                <a:solidFill>
                  <a:schemeClr val="bg1"/>
                </a:solidFill>
              </a:defRPr>
            </a:lvl1pPr>
          </a:lstStyle>
          <a:p>
            <a:pPr lvl="0"/>
            <a:r>
              <a:rPr lang="en-US" dirty="0"/>
              <a:t> </a:t>
            </a:r>
          </a:p>
        </p:txBody>
      </p:sp>
    </p:spTree>
    <p:extLst>
      <p:ext uri="{BB962C8B-B14F-4D97-AF65-F5344CB8AC3E}">
        <p14:creationId xmlns:p14="http://schemas.microsoft.com/office/powerpoint/2010/main" val="36426597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 Slide – Campus">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AE23AA1-5E84-1542-85FA-0AD28CCBD631}"/>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0" y="0"/>
            <a:ext cx="2774767" cy="1027487"/>
          </a:xfrm>
          <a:prstGeom prst="rect">
            <a:avLst/>
          </a:prstGeom>
        </p:spPr>
      </p:pic>
      <p:sp>
        <p:nvSpPr>
          <p:cNvPr id="6" name="Title 1">
            <a:extLst>
              <a:ext uri="{FF2B5EF4-FFF2-40B4-BE49-F238E27FC236}">
                <a16:creationId xmlns:a16="http://schemas.microsoft.com/office/drawing/2014/main" id="{B3B6D91D-08CC-8B40-9A20-FA411810223C}"/>
              </a:ext>
            </a:extLst>
          </p:cNvPr>
          <p:cNvSpPr>
            <a:spLocks noGrp="1"/>
          </p:cNvSpPr>
          <p:nvPr>
            <p:ph type="ctrTitle" hasCustomPrompt="1"/>
          </p:nvPr>
        </p:nvSpPr>
        <p:spPr>
          <a:xfrm>
            <a:off x="3787140" y="1127760"/>
            <a:ext cx="4610100" cy="3066867"/>
          </a:xfrm>
          <a:prstGeom prst="rect">
            <a:avLst/>
          </a:prstGeom>
        </p:spPr>
        <p:txBody>
          <a:bodyPr anchor="ctr" anchorCtr="0">
            <a:normAutofit/>
          </a:bodyPr>
          <a:lstStyle>
            <a:lvl1pPr algn="ctr">
              <a:defRPr sz="3200" b="1" baseline="0">
                <a:solidFill>
                  <a:schemeClr val="bg1"/>
                </a:solidFill>
                <a:latin typeface="Arial" panose="020B0604020202020204" pitchFamily="34" charset="0"/>
                <a:cs typeface="Arial" panose="020B0604020202020204" pitchFamily="34" charset="0"/>
              </a:defRPr>
            </a:lvl1pPr>
          </a:lstStyle>
          <a:p>
            <a:r>
              <a:rPr lang="en-US" dirty="0"/>
              <a:t>Add presentation title – Arial 32pt</a:t>
            </a:r>
            <a:endParaRPr lang="en-GB" dirty="0"/>
          </a:p>
        </p:txBody>
      </p:sp>
      <p:sp>
        <p:nvSpPr>
          <p:cNvPr id="8" name="Subtitle 2">
            <a:extLst>
              <a:ext uri="{FF2B5EF4-FFF2-40B4-BE49-F238E27FC236}">
                <a16:creationId xmlns:a16="http://schemas.microsoft.com/office/drawing/2014/main" id="{61D62B56-9FE8-D94E-A6EA-EC6A8F16943B}"/>
              </a:ext>
            </a:extLst>
          </p:cNvPr>
          <p:cNvSpPr>
            <a:spLocks noGrp="1"/>
          </p:cNvSpPr>
          <p:nvPr>
            <p:ph type="subTitle" idx="1" hasCustomPrompt="1"/>
          </p:nvPr>
        </p:nvSpPr>
        <p:spPr>
          <a:xfrm>
            <a:off x="3794760" y="4194626"/>
            <a:ext cx="4625340" cy="1535613"/>
          </a:xfrm>
          <a:prstGeom prst="rect">
            <a:avLst/>
          </a:prstGeom>
        </p:spPr>
        <p:txBody>
          <a:bodyPr anchor="ctr">
            <a:normAutofit/>
          </a:bodyPr>
          <a:lstStyle>
            <a:lvl1pPr marL="0" indent="0" algn="ctr">
              <a:buNone/>
              <a:defRPr lang="en-GB" sz="2400" smtClean="0">
                <a:solidFill>
                  <a:schemeClr val="bg1"/>
                </a:solidFill>
                <a:effectLs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solidFill>
                  <a:srgbClr val="FFFFFF"/>
                </a:solidFill>
                <a:effectLst/>
                <a:latin typeface="Arial" panose="020B0604020202020204" pitchFamily="34" charset="0"/>
              </a:rPr>
              <a:t>Add presenter name or subtitle – Arial 24pt</a:t>
            </a:r>
          </a:p>
        </p:txBody>
      </p:sp>
    </p:spTree>
    <p:extLst>
      <p:ext uri="{BB962C8B-B14F-4D97-AF65-F5344CB8AC3E}">
        <p14:creationId xmlns:p14="http://schemas.microsoft.com/office/powerpoint/2010/main" val="166886606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Full Page Image Slide">
    <p:spTree>
      <p:nvGrpSpPr>
        <p:cNvPr id="1" name=""/>
        <p:cNvGrpSpPr/>
        <p:nvPr/>
      </p:nvGrpSpPr>
      <p:grpSpPr>
        <a:xfrm>
          <a:off x="0" y="0"/>
          <a:ext cx="0" cy="0"/>
          <a:chOff x="0" y="0"/>
          <a:chExt cx="0" cy="0"/>
        </a:xfrm>
      </p:grpSpPr>
      <p:pic>
        <p:nvPicPr>
          <p:cNvPr id="11" name="Picture 10" descr="A group of people posing for the camera&#10;&#10;Description automatically generated">
            <a:extLst>
              <a:ext uri="{FF2B5EF4-FFF2-40B4-BE49-F238E27FC236}">
                <a16:creationId xmlns:a16="http://schemas.microsoft.com/office/drawing/2014/main" id="{18CD7C8D-4EBF-E54E-8157-B82F50C7805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2539"/>
          </a:xfrm>
          <a:prstGeom prst="rect">
            <a:avLst/>
          </a:prstGeom>
        </p:spPr>
      </p:pic>
      <p:sp>
        <p:nvSpPr>
          <p:cNvPr id="19" name="Picture Placeholder 18">
            <a:extLst>
              <a:ext uri="{FF2B5EF4-FFF2-40B4-BE49-F238E27FC236}">
                <a16:creationId xmlns:a16="http://schemas.microsoft.com/office/drawing/2014/main" id="{E0CE78B1-0A9D-D049-8709-9CE32BD9D2A6}"/>
              </a:ext>
            </a:extLst>
          </p:cNvPr>
          <p:cNvSpPr>
            <a:spLocks noGrp="1"/>
          </p:cNvSpPr>
          <p:nvPr>
            <p:ph type="pic" sz="quarter" idx="16"/>
          </p:nvPr>
        </p:nvSpPr>
        <p:spPr>
          <a:xfrm>
            <a:off x="0" y="1030288"/>
            <a:ext cx="12192000" cy="5827712"/>
          </a:xfrm>
          <a:prstGeom prst="rect">
            <a:avLst/>
          </a:prstGeom>
        </p:spPr>
        <p:txBody>
          <a:bodyPr anchor="ctr">
            <a:normAutofit/>
          </a:bodyPr>
          <a:lstStyle>
            <a:lvl1pPr marL="0" indent="0" algn="ctr">
              <a:buNone/>
              <a:defRPr sz="2800">
                <a:solidFill>
                  <a:schemeClr val="bg1"/>
                </a:solidFill>
              </a:defRPr>
            </a:lvl1pPr>
          </a:lstStyle>
          <a:p>
            <a:endParaRPr lang="en-US" dirty="0"/>
          </a:p>
        </p:txBody>
      </p:sp>
      <p:sp>
        <p:nvSpPr>
          <p:cNvPr id="13" name="Text Placeholder 12">
            <a:extLst>
              <a:ext uri="{FF2B5EF4-FFF2-40B4-BE49-F238E27FC236}">
                <a16:creationId xmlns:a16="http://schemas.microsoft.com/office/drawing/2014/main" id="{B347CCA2-0399-254E-ACFE-E5730EC8E4FA}"/>
              </a:ext>
            </a:extLst>
          </p:cNvPr>
          <p:cNvSpPr>
            <a:spLocks noGrp="1"/>
          </p:cNvSpPr>
          <p:nvPr>
            <p:ph type="body" sz="quarter" idx="17" hasCustomPrompt="1"/>
          </p:nvPr>
        </p:nvSpPr>
        <p:spPr>
          <a:xfrm>
            <a:off x="0" y="4895850"/>
            <a:ext cx="12192000" cy="1962150"/>
          </a:xfrm>
          <a:prstGeom prst="rect">
            <a:avLst/>
          </a:prstGeom>
          <a:gradFill>
            <a:gsLst>
              <a:gs pos="0">
                <a:schemeClr val="accent5">
                  <a:alpha val="0"/>
                </a:schemeClr>
              </a:gs>
              <a:gs pos="100000">
                <a:schemeClr val="accent5">
                  <a:alpha val="50000"/>
                </a:schemeClr>
              </a:gs>
            </a:gsLst>
            <a:lin ang="5400000" scaled="1"/>
          </a:gradFill>
        </p:spPr>
        <p:txBody>
          <a:bodyPr>
            <a:normAutofit/>
          </a:bodyPr>
          <a:lstStyle>
            <a:lvl1pPr marL="0" indent="0">
              <a:buNone/>
              <a:defRPr sz="1000"/>
            </a:lvl1pPr>
            <a:lvl2pPr>
              <a:defRPr sz="1000"/>
            </a:lvl2pPr>
            <a:lvl3pPr>
              <a:defRPr sz="1000"/>
            </a:lvl3pPr>
            <a:lvl4pPr>
              <a:defRPr sz="1000"/>
            </a:lvl4pPr>
            <a:lvl5pPr>
              <a:defRPr sz="1000"/>
            </a:lvl5pPr>
          </a:lstStyle>
          <a:p>
            <a:pPr lvl="0"/>
            <a:r>
              <a:rPr lang="en-US" dirty="0"/>
              <a:t> </a:t>
            </a:r>
          </a:p>
        </p:txBody>
      </p:sp>
      <p:grpSp>
        <p:nvGrpSpPr>
          <p:cNvPr id="8" name="Group 7">
            <a:extLst>
              <a:ext uri="{FF2B5EF4-FFF2-40B4-BE49-F238E27FC236}">
                <a16:creationId xmlns:a16="http://schemas.microsoft.com/office/drawing/2014/main" id="{3E412F56-251C-5647-8495-6F6496AC8332}"/>
              </a:ext>
            </a:extLst>
          </p:cNvPr>
          <p:cNvGrpSpPr/>
          <p:nvPr userDrawn="1"/>
        </p:nvGrpSpPr>
        <p:grpSpPr>
          <a:xfrm>
            <a:off x="0" y="0"/>
            <a:ext cx="12192000" cy="1029589"/>
            <a:chOff x="0" y="0"/>
            <a:chExt cx="12192000" cy="1029589"/>
          </a:xfrm>
        </p:grpSpPr>
        <p:sp>
          <p:nvSpPr>
            <p:cNvPr id="9" name="Rectangle 8">
              <a:extLst>
                <a:ext uri="{FF2B5EF4-FFF2-40B4-BE49-F238E27FC236}">
                  <a16:creationId xmlns:a16="http://schemas.microsoft.com/office/drawing/2014/main" id="{3B93FD40-5F1A-2843-9779-FC2314E1FD1E}"/>
                </a:ext>
              </a:extLst>
            </p:cNvPr>
            <p:cNvSpPr/>
            <p:nvPr userDrawn="1"/>
          </p:nvSpPr>
          <p:spPr>
            <a:xfrm flipH="1" flipV="1">
              <a:off x="0" y="0"/>
              <a:ext cx="12192000" cy="1029589"/>
            </a:xfrm>
            <a:prstGeom prst="rect">
              <a:avLst/>
            </a:prstGeom>
            <a:solidFill>
              <a:schemeClr val="accent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Georgia"/>
                <a:ea typeface="+mn-ea"/>
                <a:cs typeface="+mn-cs"/>
              </a:endParaRPr>
            </a:p>
          </p:txBody>
        </p:sp>
        <p:pic>
          <p:nvPicPr>
            <p:cNvPr id="10" name="Picture 9">
              <a:extLst>
                <a:ext uri="{FF2B5EF4-FFF2-40B4-BE49-F238E27FC236}">
                  <a16:creationId xmlns:a16="http://schemas.microsoft.com/office/drawing/2014/main" id="{A71B1CB0-0A90-F947-8226-B66F76D89D6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1032632" cy="1029589"/>
            </a:xfrm>
            <a:prstGeom prst="rect">
              <a:avLst/>
            </a:prstGeom>
          </p:spPr>
        </p:pic>
      </p:grpSp>
      <p:sp>
        <p:nvSpPr>
          <p:cNvPr id="2" name="Title 1"/>
          <p:cNvSpPr>
            <a:spLocks noGrp="1"/>
          </p:cNvSpPr>
          <p:nvPr>
            <p:ph type="title" hasCustomPrompt="1"/>
          </p:nvPr>
        </p:nvSpPr>
        <p:spPr>
          <a:xfrm>
            <a:off x="1158240" y="-5461"/>
            <a:ext cx="10578834" cy="1035050"/>
          </a:xfrm>
          <a:prstGeom prst="rect">
            <a:avLst/>
          </a:prstGeom>
        </p:spPr>
        <p:txBody>
          <a:bodyPr anchor="ctr"/>
          <a:lstStyle>
            <a:lvl1pPr algn="l">
              <a:defRPr baseline="0"/>
            </a:lvl1pPr>
          </a:lstStyle>
          <a:p>
            <a:r>
              <a:rPr lang="en-US" dirty="0"/>
              <a:t>Title and visual content – add slide title here</a:t>
            </a:r>
            <a:endParaRPr lang="en-GB" dirty="0"/>
          </a:p>
        </p:txBody>
      </p:sp>
      <p:sp>
        <p:nvSpPr>
          <p:cNvPr id="5" name="Slide Number Placeholder 4"/>
          <p:cNvSpPr>
            <a:spLocks noGrp="1"/>
          </p:cNvSpPr>
          <p:nvPr>
            <p:ph type="sldNum" sz="quarter" idx="12"/>
          </p:nvPr>
        </p:nvSpPr>
        <p:spPr>
          <a:xfrm>
            <a:off x="8828967" y="6356350"/>
            <a:ext cx="2908107" cy="365125"/>
          </a:xfrm>
        </p:spPr>
        <p:txBody>
          <a:bodyPr/>
          <a:lstStyle>
            <a:lvl1pPr>
              <a:defRPr>
                <a:solidFill>
                  <a:schemeClr val="bg1"/>
                </a:solidFill>
              </a:defRPr>
            </a:lvl1pPr>
          </a:lstStyle>
          <a:p>
            <a:fld id="{CBBF530E-1875-46E6-901C-76683197A1B3}" type="slidenum">
              <a:rPr lang="en-GB" smtClean="0"/>
              <a:pPr/>
              <a:t>‹#›</a:t>
            </a:fld>
            <a:endParaRPr lang="en-GB" dirty="0"/>
          </a:p>
        </p:txBody>
      </p:sp>
      <p:sp>
        <p:nvSpPr>
          <p:cNvPr id="21" name="Rectangle 20">
            <a:extLst>
              <a:ext uri="{FF2B5EF4-FFF2-40B4-BE49-F238E27FC236}">
                <a16:creationId xmlns:a16="http://schemas.microsoft.com/office/drawing/2014/main" id="{71990D2C-E643-0846-B649-81EC000B6937}"/>
              </a:ext>
            </a:extLst>
          </p:cNvPr>
          <p:cNvSpPr/>
          <p:nvPr userDrawn="1"/>
        </p:nvSpPr>
        <p:spPr>
          <a:xfrm>
            <a:off x="12635555" y="-5461"/>
            <a:ext cx="2399411" cy="2399411"/>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lstStyle/>
          <a:p>
            <a:pPr algn="l"/>
            <a:r>
              <a:rPr lang="en-US" sz="1600" dirty="0">
                <a:solidFill>
                  <a:schemeClr val="tx2"/>
                </a:solidFill>
              </a:rPr>
              <a:t>Drag and drop an image onto this slide or click the picture icon to select an image. You can find our </a:t>
            </a:r>
            <a:r>
              <a:rPr lang="en-US" sz="1600" dirty="0" err="1">
                <a:solidFill>
                  <a:schemeClr val="tx2"/>
                </a:solidFill>
              </a:rPr>
              <a:t>imagebank</a:t>
            </a:r>
            <a:r>
              <a:rPr lang="en-US" sz="1600" dirty="0">
                <a:solidFill>
                  <a:schemeClr val="tx2"/>
                </a:solidFill>
              </a:rPr>
              <a:t> here:</a:t>
            </a:r>
          </a:p>
          <a:p>
            <a:pPr algn="l"/>
            <a:r>
              <a:rPr lang="en-US" sz="1600" dirty="0" err="1">
                <a:solidFill>
                  <a:schemeClr val="tx2"/>
                </a:solidFill>
                <a:hlinkClick r:id="rId4"/>
              </a:rPr>
              <a:t>www.nottingham.ac.uk</a:t>
            </a:r>
            <a:r>
              <a:rPr lang="en-US" sz="1600" dirty="0">
                <a:solidFill>
                  <a:schemeClr val="tx2"/>
                </a:solidFill>
                <a:hlinkClick r:id="rId4"/>
              </a:rPr>
              <a:t>/</a:t>
            </a:r>
            <a:r>
              <a:rPr lang="en-US" sz="1600" dirty="0" err="1">
                <a:solidFill>
                  <a:schemeClr val="tx2"/>
                </a:solidFill>
                <a:hlinkClick r:id="rId4"/>
              </a:rPr>
              <a:t>imagebank</a:t>
            </a:r>
            <a:r>
              <a:rPr lang="en-US" sz="1600" dirty="0">
                <a:solidFill>
                  <a:schemeClr val="tx2"/>
                </a:solidFill>
                <a:hlinkClick r:id="rId4"/>
              </a:rPr>
              <a:t> </a:t>
            </a:r>
            <a:endParaRPr lang="en-US" sz="1600" dirty="0">
              <a:solidFill>
                <a:schemeClr val="tx2"/>
              </a:solidFill>
            </a:endParaRPr>
          </a:p>
        </p:txBody>
      </p:sp>
      <p:sp>
        <p:nvSpPr>
          <p:cNvPr id="17" name="Date Placeholder 2">
            <a:extLst>
              <a:ext uri="{FF2B5EF4-FFF2-40B4-BE49-F238E27FC236}">
                <a16:creationId xmlns:a16="http://schemas.microsoft.com/office/drawing/2014/main" id="{71412D12-3864-394B-985D-3364B1646D30}"/>
              </a:ext>
            </a:extLst>
          </p:cNvPr>
          <p:cNvSpPr>
            <a:spLocks noGrp="1"/>
          </p:cNvSpPr>
          <p:nvPr>
            <p:ph type="dt" sz="half" idx="10"/>
          </p:nvPr>
        </p:nvSpPr>
        <p:spPr>
          <a:xfrm>
            <a:off x="479375" y="6356350"/>
            <a:ext cx="1486993" cy="365125"/>
          </a:xfrm>
          <a:prstGeom prst="rect">
            <a:avLst/>
          </a:prstGeom>
        </p:spPr>
        <p:txBody>
          <a:bodyPr/>
          <a:lstStyle>
            <a:lvl1pPr>
              <a:defRPr>
                <a:solidFill>
                  <a:schemeClr val="bg1"/>
                </a:solidFill>
              </a:defRPr>
            </a:lvl1pPr>
          </a:lstStyle>
          <a:p>
            <a:fld id="{10AB0383-FC9E-479D-9B17-79D53E362C7A}" type="datetime4">
              <a:rPr lang="en-GB" smtClean="0"/>
              <a:t>06 September 2023</a:t>
            </a:fld>
            <a:endParaRPr lang="en-GB" dirty="0"/>
          </a:p>
        </p:txBody>
      </p:sp>
      <p:sp>
        <p:nvSpPr>
          <p:cNvPr id="18" name="Footer Placeholder 3">
            <a:extLst>
              <a:ext uri="{FF2B5EF4-FFF2-40B4-BE49-F238E27FC236}">
                <a16:creationId xmlns:a16="http://schemas.microsoft.com/office/drawing/2014/main" id="{89377BC7-EA60-2841-8608-D79A7C3B71EB}"/>
              </a:ext>
            </a:extLst>
          </p:cNvPr>
          <p:cNvSpPr>
            <a:spLocks noGrp="1"/>
          </p:cNvSpPr>
          <p:nvPr>
            <p:ph type="ftr" sz="quarter" idx="11"/>
          </p:nvPr>
        </p:nvSpPr>
        <p:spPr>
          <a:xfrm>
            <a:off x="2207644" y="6356350"/>
            <a:ext cx="3469252" cy="365125"/>
          </a:xfrm>
        </p:spPr>
        <p:txBody>
          <a:bodyPr/>
          <a:lstStyle>
            <a:lvl1pPr algn="l">
              <a:defRPr>
                <a:solidFill>
                  <a:schemeClr val="bg1"/>
                </a:solidFill>
              </a:defRPr>
            </a:lvl1pPr>
          </a:lstStyle>
          <a:p>
            <a:r>
              <a:rPr lang="en-GB"/>
              <a:t>Name, Department</a:t>
            </a:r>
            <a:endParaRPr lang="en-GB" dirty="0"/>
          </a:p>
        </p:txBody>
      </p:sp>
      <p:sp>
        <p:nvSpPr>
          <p:cNvPr id="20" name="Text Placeholder 6">
            <a:extLst>
              <a:ext uri="{FF2B5EF4-FFF2-40B4-BE49-F238E27FC236}">
                <a16:creationId xmlns:a16="http://schemas.microsoft.com/office/drawing/2014/main" id="{77ECF5E4-B74A-FB48-B872-16F3292CF9EA}"/>
              </a:ext>
            </a:extLst>
          </p:cNvPr>
          <p:cNvSpPr>
            <a:spLocks noGrp="1"/>
          </p:cNvSpPr>
          <p:nvPr>
            <p:ph type="body" sz="quarter" idx="18" hasCustomPrompt="1"/>
          </p:nvPr>
        </p:nvSpPr>
        <p:spPr>
          <a:xfrm>
            <a:off x="2082291" y="6356350"/>
            <a:ext cx="10800" cy="365125"/>
          </a:xfrm>
          <a:prstGeom prst="rect">
            <a:avLst/>
          </a:prstGeom>
          <a:solidFill>
            <a:schemeClr val="bg1"/>
          </a:solidFill>
          <a:ln>
            <a:noFill/>
          </a:ln>
        </p:spPr>
        <p:txBody>
          <a:bodyPr/>
          <a:lstStyle>
            <a:lvl1pPr marL="0" indent="0">
              <a:buNone/>
              <a:defRPr/>
            </a:lvl1pPr>
          </a:lstStyle>
          <a:p>
            <a:pPr lvl="0"/>
            <a:r>
              <a:rPr lang="en-US" dirty="0"/>
              <a:t> </a:t>
            </a:r>
          </a:p>
        </p:txBody>
      </p:sp>
    </p:spTree>
    <p:extLst>
      <p:ext uri="{BB962C8B-B14F-4D97-AF65-F5344CB8AC3E}">
        <p14:creationId xmlns:p14="http://schemas.microsoft.com/office/powerpoint/2010/main" val="253350482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22141079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Slide with Castle Icon">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5AFCAE9-B754-8C4D-B7F9-C051D54669B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032632" cy="1029589"/>
          </a:xfrm>
          <a:prstGeom prst="rect">
            <a:avLst/>
          </a:prstGeom>
        </p:spPr>
      </p:pic>
    </p:spTree>
    <p:extLst>
      <p:ext uri="{BB962C8B-B14F-4D97-AF65-F5344CB8AC3E}">
        <p14:creationId xmlns:p14="http://schemas.microsoft.com/office/powerpoint/2010/main" val="221077376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End Slide - Earth">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B7EDC40-08B7-C54D-9A16-7B5D3FDD4FD9}"/>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0" y="0"/>
            <a:ext cx="2774767" cy="1027487"/>
          </a:xfrm>
          <a:prstGeom prst="rect">
            <a:avLst/>
          </a:prstGeom>
        </p:spPr>
      </p:pic>
      <p:sp>
        <p:nvSpPr>
          <p:cNvPr id="4" name="Title 1">
            <a:extLst>
              <a:ext uri="{FF2B5EF4-FFF2-40B4-BE49-F238E27FC236}">
                <a16:creationId xmlns:a16="http://schemas.microsoft.com/office/drawing/2014/main" id="{47483873-86BD-454E-AF6E-E4D2764B65F0}"/>
              </a:ext>
            </a:extLst>
          </p:cNvPr>
          <p:cNvSpPr>
            <a:spLocks noGrp="1"/>
          </p:cNvSpPr>
          <p:nvPr>
            <p:ph type="ctrTitle" hasCustomPrompt="1"/>
          </p:nvPr>
        </p:nvSpPr>
        <p:spPr>
          <a:xfrm>
            <a:off x="3776719" y="1123805"/>
            <a:ext cx="4629834" cy="4610390"/>
          </a:xfrm>
          <a:prstGeom prst="rect">
            <a:avLst/>
          </a:prstGeom>
        </p:spPr>
        <p:txBody>
          <a:bodyPr anchor="ctr" anchorCtr="0">
            <a:normAutofit/>
          </a:bodyPr>
          <a:lstStyle>
            <a:lvl1pPr algn="ctr">
              <a:defRPr sz="3200" b="1" baseline="0">
                <a:solidFill>
                  <a:schemeClr val="bg1"/>
                </a:solidFill>
                <a:latin typeface="Arial" panose="020B0604020202020204" pitchFamily="34" charset="0"/>
                <a:cs typeface="Arial" panose="020B0604020202020204" pitchFamily="34" charset="0"/>
              </a:defRPr>
            </a:lvl1pPr>
          </a:lstStyle>
          <a:p>
            <a:r>
              <a:rPr lang="en-US" dirty="0"/>
              <a:t>End slide</a:t>
            </a:r>
            <a:br>
              <a:rPr lang="en-US" dirty="0"/>
            </a:br>
            <a:r>
              <a:rPr lang="en-US" dirty="0"/>
              <a:t>questions?</a:t>
            </a:r>
            <a:endParaRPr lang="en-GB" dirty="0"/>
          </a:p>
        </p:txBody>
      </p:sp>
    </p:spTree>
    <p:extLst>
      <p:ext uri="{BB962C8B-B14F-4D97-AF65-F5344CB8AC3E}">
        <p14:creationId xmlns:p14="http://schemas.microsoft.com/office/powerpoint/2010/main" val="344371562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End Slide – Campus">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DB07C01-E6FE-374C-80D0-F5676A0E0711}"/>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0" y="0"/>
            <a:ext cx="2774767" cy="1027487"/>
          </a:xfrm>
          <a:prstGeom prst="rect">
            <a:avLst/>
          </a:prstGeom>
        </p:spPr>
      </p:pic>
      <p:sp>
        <p:nvSpPr>
          <p:cNvPr id="9" name="Title 1">
            <a:extLst>
              <a:ext uri="{FF2B5EF4-FFF2-40B4-BE49-F238E27FC236}">
                <a16:creationId xmlns:a16="http://schemas.microsoft.com/office/drawing/2014/main" id="{3C67C3C0-F69E-E643-A32B-61F2F310AA47}"/>
              </a:ext>
            </a:extLst>
          </p:cNvPr>
          <p:cNvSpPr>
            <a:spLocks noGrp="1"/>
          </p:cNvSpPr>
          <p:nvPr>
            <p:ph type="ctrTitle" hasCustomPrompt="1"/>
          </p:nvPr>
        </p:nvSpPr>
        <p:spPr>
          <a:xfrm>
            <a:off x="3776719" y="1123805"/>
            <a:ext cx="4629834" cy="4610390"/>
          </a:xfrm>
          <a:prstGeom prst="rect">
            <a:avLst/>
          </a:prstGeom>
        </p:spPr>
        <p:txBody>
          <a:bodyPr anchor="ctr" anchorCtr="0">
            <a:normAutofit/>
          </a:bodyPr>
          <a:lstStyle>
            <a:lvl1pPr algn="ctr">
              <a:defRPr sz="3200" b="1" baseline="0">
                <a:solidFill>
                  <a:schemeClr val="bg1"/>
                </a:solidFill>
                <a:latin typeface="Arial" panose="020B0604020202020204" pitchFamily="34" charset="0"/>
                <a:cs typeface="Arial" panose="020B0604020202020204" pitchFamily="34" charset="0"/>
              </a:defRPr>
            </a:lvl1pPr>
          </a:lstStyle>
          <a:p>
            <a:r>
              <a:rPr lang="en-US" dirty="0"/>
              <a:t>End slide</a:t>
            </a:r>
            <a:br>
              <a:rPr lang="en-US" dirty="0"/>
            </a:br>
            <a:r>
              <a:rPr lang="en-US" dirty="0"/>
              <a:t>questions?</a:t>
            </a:r>
            <a:endParaRPr lang="en-GB" dirty="0"/>
          </a:p>
        </p:txBody>
      </p:sp>
    </p:spTree>
    <p:extLst>
      <p:ext uri="{BB962C8B-B14F-4D97-AF65-F5344CB8AC3E}">
        <p14:creationId xmlns:p14="http://schemas.microsoft.com/office/powerpoint/2010/main" val="385982635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emplates">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828967" y="6356350"/>
            <a:ext cx="2908107" cy="365125"/>
          </a:xfrm>
        </p:spPr>
        <p:txBody>
          <a:bodyPr/>
          <a:lstStyle/>
          <a:p>
            <a:fld id="{CBBF530E-1875-46E6-901C-76683197A1B3}" type="slidenum">
              <a:rPr lang="en-GB" smtClean="0"/>
              <a:pPr/>
              <a:t>‹#›</a:t>
            </a:fld>
            <a:endParaRPr lang="en-GB"/>
          </a:p>
        </p:txBody>
      </p:sp>
      <p:sp>
        <p:nvSpPr>
          <p:cNvPr id="7" name="Content Placeholder 6"/>
          <p:cNvSpPr>
            <a:spLocks noGrp="1"/>
          </p:cNvSpPr>
          <p:nvPr>
            <p:ph sz="quarter" idx="13" hasCustomPrompt="1"/>
          </p:nvPr>
        </p:nvSpPr>
        <p:spPr>
          <a:xfrm>
            <a:off x="479376" y="2133603"/>
            <a:ext cx="11257699" cy="3746498"/>
          </a:xfrm>
          <a:prstGeom prst="rect">
            <a:avLst/>
          </a:prstGeom>
        </p:spPr>
        <p:txBody>
          <a:bodyPr/>
          <a:lstStyle>
            <a:lvl1pPr>
              <a:buClr>
                <a:schemeClr val="accent3"/>
              </a:buClr>
              <a:defRPr lang="en-GB" sz="2800" smtClean="0">
                <a:solidFill>
                  <a:schemeClr val="tx2"/>
                </a:solidFill>
                <a:effectLst/>
              </a:defRPr>
            </a:lvl1pPr>
            <a:lvl2pPr>
              <a:buClr>
                <a:schemeClr val="accent3"/>
              </a:buClr>
              <a:defRPr sz="2800">
                <a:solidFill>
                  <a:schemeClr val="tx2"/>
                </a:solidFill>
              </a:defRPr>
            </a:lvl2pPr>
            <a:lvl3pPr>
              <a:buClr>
                <a:schemeClr val="accent3"/>
              </a:buClr>
              <a:defRPr sz="2800">
                <a:solidFill>
                  <a:schemeClr val="tx2"/>
                </a:solidFill>
              </a:defRPr>
            </a:lvl3pPr>
          </a:lstStyle>
          <a:p>
            <a:pPr lvl="0"/>
            <a:r>
              <a:rPr lang="en-US" dirty="0"/>
              <a:t>Body text – Arial 28pt</a:t>
            </a:r>
          </a:p>
          <a:p>
            <a:pPr lvl="1"/>
            <a:r>
              <a:rPr lang="en-US" dirty="0"/>
              <a:t>Second text – Arial 28pt</a:t>
            </a:r>
          </a:p>
          <a:p>
            <a:pPr lvl="2"/>
            <a:r>
              <a:rPr lang="en-US" dirty="0"/>
              <a:t>Third text – Arial 28pt</a:t>
            </a:r>
          </a:p>
        </p:txBody>
      </p:sp>
      <p:grpSp>
        <p:nvGrpSpPr>
          <p:cNvPr id="8" name="Group 7">
            <a:extLst>
              <a:ext uri="{FF2B5EF4-FFF2-40B4-BE49-F238E27FC236}">
                <a16:creationId xmlns:a16="http://schemas.microsoft.com/office/drawing/2014/main" id="{3E412F56-251C-5647-8495-6F6496AC8332}"/>
              </a:ext>
            </a:extLst>
          </p:cNvPr>
          <p:cNvGrpSpPr/>
          <p:nvPr userDrawn="1"/>
        </p:nvGrpSpPr>
        <p:grpSpPr>
          <a:xfrm>
            <a:off x="0" y="0"/>
            <a:ext cx="12192000" cy="1029589"/>
            <a:chOff x="0" y="0"/>
            <a:chExt cx="12192000" cy="1029589"/>
          </a:xfrm>
        </p:grpSpPr>
        <p:sp>
          <p:nvSpPr>
            <p:cNvPr id="9" name="Rectangle 8">
              <a:extLst>
                <a:ext uri="{FF2B5EF4-FFF2-40B4-BE49-F238E27FC236}">
                  <a16:creationId xmlns:a16="http://schemas.microsoft.com/office/drawing/2014/main" id="{3B93FD40-5F1A-2843-9779-FC2314E1FD1E}"/>
                </a:ext>
              </a:extLst>
            </p:cNvPr>
            <p:cNvSpPr/>
            <p:nvPr userDrawn="1"/>
          </p:nvSpPr>
          <p:spPr>
            <a:xfrm flipH="1" flipV="1">
              <a:off x="0" y="0"/>
              <a:ext cx="12192000" cy="1029589"/>
            </a:xfrm>
            <a:prstGeom prst="rect">
              <a:avLst/>
            </a:prstGeom>
            <a:solidFill>
              <a:schemeClr val="accent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Georgia"/>
                <a:ea typeface="+mn-ea"/>
                <a:cs typeface="+mn-cs"/>
              </a:endParaRPr>
            </a:p>
          </p:txBody>
        </p:sp>
        <p:pic>
          <p:nvPicPr>
            <p:cNvPr id="10" name="Picture 9">
              <a:extLst>
                <a:ext uri="{FF2B5EF4-FFF2-40B4-BE49-F238E27FC236}">
                  <a16:creationId xmlns:a16="http://schemas.microsoft.com/office/drawing/2014/main" id="{A71B1CB0-0A90-F947-8226-B66F76D89D6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032632" cy="1029589"/>
            </a:xfrm>
            <a:prstGeom prst="rect">
              <a:avLst/>
            </a:prstGeom>
          </p:spPr>
        </p:pic>
      </p:grpSp>
      <p:sp>
        <p:nvSpPr>
          <p:cNvPr id="2" name="Title 1"/>
          <p:cNvSpPr>
            <a:spLocks noGrp="1"/>
          </p:cNvSpPr>
          <p:nvPr>
            <p:ph type="title" hasCustomPrompt="1"/>
          </p:nvPr>
        </p:nvSpPr>
        <p:spPr>
          <a:xfrm>
            <a:off x="1158240" y="-5461"/>
            <a:ext cx="10578834" cy="1035050"/>
          </a:xfrm>
          <a:prstGeom prst="rect">
            <a:avLst/>
          </a:prstGeom>
        </p:spPr>
        <p:txBody>
          <a:bodyPr anchor="ctr"/>
          <a:lstStyle>
            <a:lvl1pPr algn="l">
              <a:defRPr baseline="0"/>
            </a:lvl1pPr>
          </a:lstStyle>
          <a:p>
            <a:r>
              <a:rPr lang="en-US" dirty="0"/>
              <a:t>Title and visual content – add slide title here</a:t>
            </a:r>
            <a:endParaRPr lang="en-GB" dirty="0"/>
          </a:p>
        </p:txBody>
      </p:sp>
      <p:sp>
        <p:nvSpPr>
          <p:cNvPr id="20" name="Text Placeholder 18">
            <a:extLst>
              <a:ext uri="{FF2B5EF4-FFF2-40B4-BE49-F238E27FC236}">
                <a16:creationId xmlns:a16="http://schemas.microsoft.com/office/drawing/2014/main" id="{6BE069C4-4455-B24A-B998-756F4026E83D}"/>
              </a:ext>
            </a:extLst>
          </p:cNvPr>
          <p:cNvSpPr>
            <a:spLocks noGrp="1"/>
          </p:cNvSpPr>
          <p:nvPr>
            <p:ph type="body" sz="quarter" idx="15" hasCustomPrompt="1"/>
          </p:nvPr>
        </p:nvSpPr>
        <p:spPr>
          <a:xfrm>
            <a:off x="479376" y="1484533"/>
            <a:ext cx="11257698" cy="627765"/>
          </a:xfrm>
          <a:prstGeom prst="rect">
            <a:avLst/>
          </a:prstGeom>
        </p:spPr>
        <p:txBody>
          <a:bodyPr>
            <a:noAutofit/>
          </a:bodyPr>
          <a:lstStyle>
            <a:lvl1pPr marL="0" indent="0">
              <a:buNone/>
              <a:defRPr sz="2800" b="1">
                <a:solidFill>
                  <a:schemeClr val="accent3"/>
                </a:solidFill>
              </a:defRPr>
            </a:lvl1pPr>
            <a:lvl2pPr>
              <a:defRPr sz="1400"/>
            </a:lvl2pPr>
            <a:lvl3pPr>
              <a:defRPr sz="1400"/>
            </a:lvl3pPr>
            <a:lvl4pPr>
              <a:defRPr sz="1400"/>
            </a:lvl4pPr>
            <a:lvl5pPr>
              <a:defRPr sz="1400"/>
            </a:lvl5pPr>
          </a:lstStyle>
          <a:p>
            <a:pPr lvl="0"/>
            <a:r>
              <a:rPr lang="en-US" dirty="0"/>
              <a:t>Subtitle</a:t>
            </a:r>
          </a:p>
        </p:txBody>
      </p:sp>
      <p:sp>
        <p:nvSpPr>
          <p:cNvPr id="16" name="Date Placeholder 2">
            <a:extLst>
              <a:ext uri="{FF2B5EF4-FFF2-40B4-BE49-F238E27FC236}">
                <a16:creationId xmlns:a16="http://schemas.microsoft.com/office/drawing/2014/main" id="{D7149951-3981-CB4B-98B8-B21C82EEE2E3}"/>
              </a:ext>
            </a:extLst>
          </p:cNvPr>
          <p:cNvSpPr>
            <a:spLocks noGrp="1"/>
          </p:cNvSpPr>
          <p:nvPr>
            <p:ph type="dt" sz="half" idx="10"/>
          </p:nvPr>
        </p:nvSpPr>
        <p:spPr>
          <a:xfrm>
            <a:off x="479375" y="6356350"/>
            <a:ext cx="1486993" cy="365125"/>
          </a:xfrm>
          <a:prstGeom prst="rect">
            <a:avLst/>
          </a:prstGeom>
        </p:spPr>
        <p:txBody>
          <a:bodyPr/>
          <a:lstStyle/>
          <a:p>
            <a:fld id="{B77FA4FA-2255-4D21-B34B-068FF3FD8364}" type="datetime4">
              <a:rPr lang="en-GB" smtClean="0"/>
              <a:t>06 September 2023</a:t>
            </a:fld>
            <a:endParaRPr lang="en-GB" dirty="0"/>
          </a:p>
        </p:txBody>
      </p:sp>
      <p:sp>
        <p:nvSpPr>
          <p:cNvPr id="17" name="Footer Placeholder 3">
            <a:extLst>
              <a:ext uri="{FF2B5EF4-FFF2-40B4-BE49-F238E27FC236}">
                <a16:creationId xmlns:a16="http://schemas.microsoft.com/office/drawing/2014/main" id="{0EAA601D-72F3-BE4F-9229-FCBD9986E836}"/>
              </a:ext>
            </a:extLst>
          </p:cNvPr>
          <p:cNvSpPr>
            <a:spLocks noGrp="1"/>
          </p:cNvSpPr>
          <p:nvPr>
            <p:ph type="ftr" sz="quarter" idx="11"/>
          </p:nvPr>
        </p:nvSpPr>
        <p:spPr>
          <a:xfrm>
            <a:off x="2207644" y="6356350"/>
            <a:ext cx="3469252" cy="365125"/>
          </a:xfrm>
        </p:spPr>
        <p:txBody>
          <a:bodyPr/>
          <a:lstStyle>
            <a:lvl1pPr algn="l">
              <a:defRPr/>
            </a:lvl1pPr>
          </a:lstStyle>
          <a:p>
            <a:r>
              <a:rPr lang="en-GB"/>
              <a:t>Name, Department</a:t>
            </a:r>
            <a:endParaRPr lang="en-GB" dirty="0"/>
          </a:p>
        </p:txBody>
      </p:sp>
      <p:sp>
        <p:nvSpPr>
          <p:cNvPr id="18" name="Text Placeholder 6">
            <a:extLst>
              <a:ext uri="{FF2B5EF4-FFF2-40B4-BE49-F238E27FC236}">
                <a16:creationId xmlns:a16="http://schemas.microsoft.com/office/drawing/2014/main" id="{D7363097-8A1E-F548-98B9-D9C329A48089}"/>
              </a:ext>
            </a:extLst>
          </p:cNvPr>
          <p:cNvSpPr>
            <a:spLocks noGrp="1"/>
          </p:cNvSpPr>
          <p:nvPr>
            <p:ph type="body" sz="quarter" idx="18" hasCustomPrompt="1"/>
          </p:nvPr>
        </p:nvSpPr>
        <p:spPr>
          <a:xfrm>
            <a:off x="2082291" y="6356350"/>
            <a:ext cx="10800" cy="365125"/>
          </a:xfrm>
          <a:prstGeom prst="rect">
            <a:avLst/>
          </a:prstGeom>
          <a:solidFill>
            <a:schemeClr val="bg2"/>
          </a:solidFill>
          <a:ln>
            <a:noFill/>
          </a:ln>
        </p:spPr>
        <p:txBody>
          <a:bodyPr/>
          <a:lstStyle>
            <a:lvl1pPr marL="0" indent="0">
              <a:buNone/>
              <a:defRPr/>
            </a:lvl1pPr>
          </a:lstStyle>
          <a:p>
            <a:pPr lvl="0"/>
            <a:r>
              <a:rPr lang="en-US" dirty="0"/>
              <a:t> </a:t>
            </a:r>
          </a:p>
        </p:txBody>
      </p:sp>
      <p:sp>
        <p:nvSpPr>
          <p:cNvPr id="12" name="Rectangle 11">
            <a:extLst>
              <a:ext uri="{FF2B5EF4-FFF2-40B4-BE49-F238E27FC236}">
                <a16:creationId xmlns:a16="http://schemas.microsoft.com/office/drawing/2014/main" id="{143F670C-95B5-454E-9804-5609FD32D6F9}"/>
              </a:ext>
            </a:extLst>
          </p:cNvPr>
          <p:cNvSpPr/>
          <p:nvPr userDrawn="1"/>
        </p:nvSpPr>
        <p:spPr>
          <a:xfrm>
            <a:off x="12635555" y="-5461"/>
            <a:ext cx="2399411" cy="2399411"/>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lstStyle/>
          <a:p>
            <a:pPr algn="l"/>
            <a:r>
              <a:rPr lang="en-US" sz="1600" dirty="0">
                <a:solidFill>
                  <a:schemeClr val="tx2"/>
                </a:solidFill>
              </a:rPr>
              <a:t>All items on these slides are editable. You can change the </a:t>
            </a:r>
            <a:r>
              <a:rPr lang="en-US" sz="1600" dirty="0" err="1">
                <a:solidFill>
                  <a:schemeClr val="tx2"/>
                </a:solidFill>
              </a:rPr>
              <a:t>colour</a:t>
            </a:r>
            <a:r>
              <a:rPr lang="en-US" sz="1600" dirty="0">
                <a:solidFill>
                  <a:schemeClr val="tx2"/>
                </a:solidFill>
              </a:rPr>
              <a:t>, outline and size easily as you do with other PowerPoint shapes.</a:t>
            </a:r>
          </a:p>
        </p:txBody>
      </p:sp>
    </p:spTree>
    <p:extLst>
      <p:ext uri="{BB962C8B-B14F-4D97-AF65-F5344CB8AC3E}">
        <p14:creationId xmlns:p14="http://schemas.microsoft.com/office/powerpoint/2010/main" val="8522388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Icon Gri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828967" y="6356350"/>
            <a:ext cx="2908107" cy="365125"/>
          </a:xfrm>
        </p:spPr>
        <p:txBody>
          <a:bodyPr/>
          <a:lstStyle/>
          <a:p>
            <a:fld id="{CBBF530E-1875-46E6-901C-76683197A1B3}" type="slidenum">
              <a:rPr lang="en-GB" smtClean="0"/>
              <a:pPr/>
              <a:t>‹#›</a:t>
            </a:fld>
            <a:endParaRPr lang="en-GB"/>
          </a:p>
        </p:txBody>
      </p:sp>
      <p:grpSp>
        <p:nvGrpSpPr>
          <p:cNvPr id="8" name="Group 7">
            <a:extLst>
              <a:ext uri="{FF2B5EF4-FFF2-40B4-BE49-F238E27FC236}">
                <a16:creationId xmlns:a16="http://schemas.microsoft.com/office/drawing/2014/main" id="{3E412F56-251C-5647-8495-6F6496AC8332}"/>
              </a:ext>
            </a:extLst>
          </p:cNvPr>
          <p:cNvGrpSpPr/>
          <p:nvPr userDrawn="1"/>
        </p:nvGrpSpPr>
        <p:grpSpPr>
          <a:xfrm>
            <a:off x="0" y="0"/>
            <a:ext cx="12192000" cy="1029589"/>
            <a:chOff x="0" y="0"/>
            <a:chExt cx="12192000" cy="1029589"/>
          </a:xfrm>
        </p:grpSpPr>
        <p:sp>
          <p:nvSpPr>
            <p:cNvPr id="9" name="Rectangle 8">
              <a:extLst>
                <a:ext uri="{FF2B5EF4-FFF2-40B4-BE49-F238E27FC236}">
                  <a16:creationId xmlns:a16="http://schemas.microsoft.com/office/drawing/2014/main" id="{3B93FD40-5F1A-2843-9779-FC2314E1FD1E}"/>
                </a:ext>
              </a:extLst>
            </p:cNvPr>
            <p:cNvSpPr/>
            <p:nvPr userDrawn="1"/>
          </p:nvSpPr>
          <p:spPr>
            <a:xfrm flipH="1" flipV="1">
              <a:off x="0" y="0"/>
              <a:ext cx="12192000" cy="1029589"/>
            </a:xfrm>
            <a:prstGeom prst="rect">
              <a:avLst/>
            </a:prstGeom>
            <a:solidFill>
              <a:schemeClr val="accent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Georgia"/>
                <a:ea typeface="+mn-ea"/>
                <a:cs typeface="+mn-cs"/>
              </a:endParaRPr>
            </a:p>
          </p:txBody>
        </p:sp>
        <p:pic>
          <p:nvPicPr>
            <p:cNvPr id="10" name="Picture 9">
              <a:extLst>
                <a:ext uri="{FF2B5EF4-FFF2-40B4-BE49-F238E27FC236}">
                  <a16:creationId xmlns:a16="http://schemas.microsoft.com/office/drawing/2014/main" id="{A71B1CB0-0A90-F947-8226-B66F76D89D6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032632" cy="1029589"/>
            </a:xfrm>
            <a:prstGeom prst="rect">
              <a:avLst/>
            </a:prstGeom>
          </p:spPr>
        </p:pic>
      </p:grpSp>
      <p:sp>
        <p:nvSpPr>
          <p:cNvPr id="2" name="Title 1"/>
          <p:cNvSpPr>
            <a:spLocks noGrp="1"/>
          </p:cNvSpPr>
          <p:nvPr>
            <p:ph type="title" hasCustomPrompt="1"/>
          </p:nvPr>
        </p:nvSpPr>
        <p:spPr>
          <a:xfrm>
            <a:off x="1158240" y="-5461"/>
            <a:ext cx="10578834" cy="1035050"/>
          </a:xfrm>
          <a:prstGeom prst="rect">
            <a:avLst/>
          </a:prstGeom>
        </p:spPr>
        <p:txBody>
          <a:bodyPr anchor="ctr"/>
          <a:lstStyle>
            <a:lvl1pPr algn="l">
              <a:defRPr baseline="0"/>
            </a:lvl1pPr>
          </a:lstStyle>
          <a:p>
            <a:r>
              <a:rPr lang="en-US" dirty="0"/>
              <a:t>Title and visual content – add slide title here</a:t>
            </a:r>
            <a:endParaRPr lang="en-GB" dirty="0"/>
          </a:p>
        </p:txBody>
      </p:sp>
      <p:sp>
        <p:nvSpPr>
          <p:cNvPr id="20" name="Text Placeholder 18">
            <a:extLst>
              <a:ext uri="{FF2B5EF4-FFF2-40B4-BE49-F238E27FC236}">
                <a16:creationId xmlns:a16="http://schemas.microsoft.com/office/drawing/2014/main" id="{6BE069C4-4455-B24A-B998-756F4026E83D}"/>
              </a:ext>
            </a:extLst>
          </p:cNvPr>
          <p:cNvSpPr>
            <a:spLocks noGrp="1"/>
          </p:cNvSpPr>
          <p:nvPr>
            <p:ph type="body" sz="quarter" idx="15" hasCustomPrompt="1"/>
          </p:nvPr>
        </p:nvSpPr>
        <p:spPr>
          <a:xfrm>
            <a:off x="479376" y="1484533"/>
            <a:ext cx="11257698" cy="627765"/>
          </a:xfrm>
          <a:prstGeom prst="rect">
            <a:avLst/>
          </a:prstGeom>
        </p:spPr>
        <p:txBody>
          <a:bodyPr>
            <a:noAutofit/>
          </a:bodyPr>
          <a:lstStyle>
            <a:lvl1pPr marL="0" indent="0">
              <a:buNone/>
              <a:defRPr sz="2800" b="1">
                <a:solidFill>
                  <a:schemeClr val="accent3"/>
                </a:solidFill>
              </a:defRPr>
            </a:lvl1pPr>
            <a:lvl2pPr>
              <a:defRPr sz="1400"/>
            </a:lvl2pPr>
            <a:lvl3pPr>
              <a:defRPr sz="1400"/>
            </a:lvl3pPr>
            <a:lvl4pPr>
              <a:defRPr sz="1400"/>
            </a:lvl4pPr>
            <a:lvl5pPr>
              <a:defRPr sz="1400"/>
            </a:lvl5pPr>
          </a:lstStyle>
          <a:p>
            <a:pPr lvl="0"/>
            <a:r>
              <a:rPr lang="en-US" dirty="0"/>
              <a:t>Subtitle</a:t>
            </a:r>
          </a:p>
        </p:txBody>
      </p:sp>
      <p:sp>
        <p:nvSpPr>
          <p:cNvPr id="16" name="Date Placeholder 2">
            <a:extLst>
              <a:ext uri="{FF2B5EF4-FFF2-40B4-BE49-F238E27FC236}">
                <a16:creationId xmlns:a16="http://schemas.microsoft.com/office/drawing/2014/main" id="{D7149951-3981-CB4B-98B8-B21C82EEE2E3}"/>
              </a:ext>
            </a:extLst>
          </p:cNvPr>
          <p:cNvSpPr>
            <a:spLocks noGrp="1"/>
          </p:cNvSpPr>
          <p:nvPr>
            <p:ph type="dt" sz="half" idx="10"/>
          </p:nvPr>
        </p:nvSpPr>
        <p:spPr>
          <a:xfrm>
            <a:off x="479375" y="6356350"/>
            <a:ext cx="1486993" cy="365125"/>
          </a:xfrm>
          <a:prstGeom prst="rect">
            <a:avLst/>
          </a:prstGeom>
        </p:spPr>
        <p:txBody>
          <a:bodyPr/>
          <a:lstStyle/>
          <a:p>
            <a:fld id="{0027A297-3741-480E-9DB1-649D8C511E3A}" type="datetime4">
              <a:rPr lang="en-GB" smtClean="0"/>
              <a:t>06 September 2023</a:t>
            </a:fld>
            <a:endParaRPr lang="en-GB" dirty="0"/>
          </a:p>
        </p:txBody>
      </p:sp>
      <p:sp>
        <p:nvSpPr>
          <p:cNvPr id="17" name="Footer Placeholder 3">
            <a:extLst>
              <a:ext uri="{FF2B5EF4-FFF2-40B4-BE49-F238E27FC236}">
                <a16:creationId xmlns:a16="http://schemas.microsoft.com/office/drawing/2014/main" id="{0EAA601D-72F3-BE4F-9229-FCBD9986E836}"/>
              </a:ext>
            </a:extLst>
          </p:cNvPr>
          <p:cNvSpPr>
            <a:spLocks noGrp="1"/>
          </p:cNvSpPr>
          <p:nvPr>
            <p:ph type="ftr" sz="quarter" idx="11"/>
          </p:nvPr>
        </p:nvSpPr>
        <p:spPr>
          <a:xfrm>
            <a:off x="2207644" y="6356350"/>
            <a:ext cx="3469252" cy="365125"/>
          </a:xfrm>
        </p:spPr>
        <p:txBody>
          <a:bodyPr/>
          <a:lstStyle>
            <a:lvl1pPr algn="l">
              <a:defRPr/>
            </a:lvl1pPr>
          </a:lstStyle>
          <a:p>
            <a:r>
              <a:rPr lang="en-GB"/>
              <a:t>Name, Department</a:t>
            </a:r>
            <a:endParaRPr lang="en-GB" dirty="0"/>
          </a:p>
        </p:txBody>
      </p:sp>
      <p:sp>
        <p:nvSpPr>
          <p:cNvPr id="18" name="Text Placeholder 6">
            <a:extLst>
              <a:ext uri="{FF2B5EF4-FFF2-40B4-BE49-F238E27FC236}">
                <a16:creationId xmlns:a16="http://schemas.microsoft.com/office/drawing/2014/main" id="{D7363097-8A1E-F548-98B9-D9C329A48089}"/>
              </a:ext>
            </a:extLst>
          </p:cNvPr>
          <p:cNvSpPr>
            <a:spLocks noGrp="1"/>
          </p:cNvSpPr>
          <p:nvPr>
            <p:ph type="body" sz="quarter" idx="18" hasCustomPrompt="1"/>
          </p:nvPr>
        </p:nvSpPr>
        <p:spPr>
          <a:xfrm>
            <a:off x="2082291" y="6356350"/>
            <a:ext cx="10800" cy="365125"/>
          </a:xfrm>
          <a:prstGeom prst="rect">
            <a:avLst/>
          </a:prstGeom>
          <a:solidFill>
            <a:schemeClr val="bg2"/>
          </a:solidFill>
          <a:ln>
            <a:noFill/>
          </a:ln>
        </p:spPr>
        <p:txBody>
          <a:bodyPr/>
          <a:lstStyle>
            <a:lvl1pPr marL="0" indent="0">
              <a:buNone/>
              <a:defRPr/>
            </a:lvl1pPr>
          </a:lstStyle>
          <a:p>
            <a:pPr lvl="0"/>
            <a:r>
              <a:rPr lang="en-US" dirty="0"/>
              <a:t> </a:t>
            </a:r>
          </a:p>
        </p:txBody>
      </p:sp>
      <p:sp>
        <p:nvSpPr>
          <p:cNvPr id="60" name="Rectangle 59">
            <a:extLst>
              <a:ext uri="{FF2B5EF4-FFF2-40B4-BE49-F238E27FC236}">
                <a16:creationId xmlns:a16="http://schemas.microsoft.com/office/drawing/2014/main" id="{4C76EA1E-DDD4-3C48-962B-715F6034D482}"/>
              </a:ext>
            </a:extLst>
          </p:cNvPr>
          <p:cNvSpPr/>
          <p:nvPr userDrawn="1"/>
        </p:nvSpPr>
        <p:spPr>
          <a:xfrm>
            <a:off x="479376" y="2112298"/>
            <a:ext cx="838200" cy="838200"/>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7EFAD833-6EA6-CF4E-A26E-B6FDE789CD8B}"/>
              </a:ext>
            </a:extLst>
          </p:cNvPr>
          <p:cNvSpPr/>
          <p:nvPr userDrawn="1"/>
        </p:nvSpPr>
        <p:spPr>
          <a:xfrm>
            <a:off x="1495424" y="2112298"/>
            <a:ext cx="838200" cy="838200"/>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B9D51130-6DBC-B947-B5BA-B65F7AAB5E83}"/>
              </a:ext>
            </a:extLst>
          </p:cNvPr>
          <p:cNvSpPr/>
          <p:nvPr userDrawn="1"/>
        </p:nvSpPr>
        <p:spPr>
          <a:xfrm>
            <a:off x="2511472" y="2112298"/>
            <a:ext cx="838200" cy="838200"/>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649BC211-0BDE-F247-BCA6-AFE6CBE484EE}"/>
              </a:ext>
            </a:extLst>
          </p:cNvPr>
          <p:cNvSpPr/>
          <p:nvPr userDrawn="1"/>
        </p:nvSpPr>
        <p:spPr>
          <a:xfrm>
            <a:off x="3527520" y="2112298"/>
            <a:ext cx="838200" cy="838200"/>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52608658-76A6-4649-8FAC-7587274B2DF9}"/>
              </a:ext>
            </a:extLst>
          </p:cNvPr>
          <p:cNvSpPr/>
          <p:nvPr userDrawn="1"/>
        </p:nvSpPr>
        <p:spPr>
          <a:xfrm>
            <a:off x="4543568" y="2112298"/>
            <a:ext cx="838200" cy="838200"/>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07CD998D-A504-2046-9915-EC22DA08B192}"/>
              </a:ext>
            </a:extLst>
          </p:cNvPr>
          <p:cNvSpPr/>
          <p:nvPr userDrawn="1"/>
        </p:nvSpPr>
        <p:spPr>
          <a:xfrm>
            <a:off x="5559616" y="2112298"/>
            <a:ext cx="838200" cy="838200"/>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1BA829B4-C56F-B347-BFDB-414400402ADF}"/>
              </a:ext>
            </a:extLst>
          </p:cNvPr>
          <p:cNvSpPr/>
          <p:nvPr userDrawn="1"/>
        </p:nvSpPr>
        <p:spPr>
          <a:xfrm>
            <a:off x="6575664" y="2112298"/>
            <a:ext cx="838200" cy="838200"/>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BDC6FE5D-AA56-FE47-B996-1170E8CED2BE}"/>
              </a:ext>
            </a:extLst>
          </p:cNvPr>
          <p:cNvSpPr/>
          <p:nvPr userDrawn="1"/>
        </p:nvSpPr>
        <p:spPr>
          <a:xfrm>
            <a:off x="7591712" y="2112298"/>
            <a:ext cx="838200" cy="838200"/>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FE6118C8-C196-874E-AD11-AFD75EFC5DB1}"/>
              </a:ext>
            </a:extLst>
          </p:cNvPr>
          <p:cNvSpPr/>
          <p:nvPr userDrawn="1"/>
        </p:nvSpPr>
        <p:spPr>
          <a:xfrm>
            <a:off x="8607760" y="2112298"/>
            <a:ext cx="838200" cy="838200"/>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4818FB46-1242-314A-AA24-56DEFFE7F884}"/>
              </a:ext>
            </a:extLst>
          </p:cNvPr>
          <p:cNvSpPr/>
          <p:nvPr userDrawn="1"/>
        </p:nvSpPr>
        <p:spPr>
          <a:xfrm>
            <a:off x="9623808" y="2112298"/>
            <a:ext cx="838200" cy="838200"/>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BDB9B69D-3C0B-2647-95F9-0A10DF633026}"/>
              </a:ext>
            </a:extLst>
          </p:cNvPr>
          <p:cNvSpPr/>
          <p:nvPr userDrawn="1"/>
        </p:nvSpPr>
        <p:spPr>
          <a:xfrm>
            <a:off x="10639856" y="2112298"/>
            <a:ext cx="838200" cy="838200"/>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a:extLst>
              <a:ext uri="{FF2B5EF4-FFF2-40B4-BE49-F238E27FC236}">
                <a16:creationId xmlns:a16="http://schemas.microsoft.com/office/drawing/2014/main" id="{7F523F24-CB29-4C41-AA9D-97A31EB1E255}"/>
              </a:ext>
            </a:extLst>
          </p:cNvPr>
          <p:cNvSpPr/>
          <p:nvPr userDrawn="1"/>
        </p:nvSpPr>
        <p:spPr>
          <a:xfrm>
            <a:off x="479376" y="3112962"/>
            <a:ext cx="838200" cy="838200"/>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a:extLst>
              <a:ext uri="{FF2B5EF4-FFF2-40B4-BE49-F238E27FC236}">
                <a16:creationId xmlns:a16="http://schemas.microsoft.com/office/drawing/2014/main" id="{9C448243-5866-954D-BA91-678DECE88B0A}"/>
              </a:ext>
            </a:extLst>
          </p:cNvPr>
          <p:cNvSpPr/>
          <p:nvPr userDrawn="1"/>
        </p:nvSpPr>
        <p:spPr>
          <a:xfrm>
            <a:off x="1495424" y="3112962"/>
            <a:ext cx="838200" cy="838200"/>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C686F0C8-D62F-8249-80D5-912801A3F4B3}"/>
              </a:ext>
            </a:extLst>
          </p:cNvPr>
          <p:cNvSpPr/>
          <p:nvPr userDrawn="1"/>
        </p:nvSpPr>
        <p:spPr>
          <a:xfrm>
            <a:off x="2511472" y="3112962"/>
            <a:ext cx="838200" cy="838200"/>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7B52E35A-D5C2-3A4E-978C-E493D92D6A24}"/>
              </a:ext>
            </a:extLst>
          </p:cNvPr>
          <p:cNvSpPr/>
          <p:nvPr userDrawn="1"/>
        </p:nvSpPr>
        <p:spPr>
          <a:xfrm>
            <a:off x="3527520" y="3112962"/>
            <a:ext cx="838200" cy="838200"/>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4596DCCD-13ED-F640-8F62-02E7AA83E40D}"/>
              </a:ext>
            </a:extLst>
          </p:cNvPr>
          <p:cNvSpPr/>
          <p:nvPr userDrawn="1"/>
        </p:nvSpPr>
        <p:spPr>
          <a:xfrm>
            <a:off x="4543568" y="3112962"/>
            <a:ext cx="838200" cy="838200"/>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B588D2C8-948B-C34F-8DB9-C63AF94FCC35}"/>
              </a:ext>
            </a:extLst>
          </p:cNvPr>
          <p:cNvSpPr/>
          <p:nvPr userDrawn="1"/>
        </p:nvSpPr>
        <p:spPr>
          <a:xfrm>
            <a:off x="5559616" y="3112962"/>
            <a:ext cx="838200" cy="838200"/>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209BBB31-E9CF-B349-B152-D698680DF4DF}"/>
              </a:ext>
            </a:extLst>
          </p:cNvPr>
          <p:cNvSpPr/>
          <p:nvPr userDrawn="1"/>
        </p:nvSpPr>
        <p:spPr>
          <a:xfrm>
            <a:off x="6575664" y="3112962"/>
            <a:ext cx="838200" cy="838200"/>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43D54F1B-2D5C-484A-8D1E-09241BBD8BF3}"/>
              </a:ext>
            </a:extLst>
          </p:cNvPr>
          <p:cNvSpPr/>
          <p:nvPr userDrawn="1"/>
        </p:nvSpPr>
        <p:spPr>
          <a:xfrm>
            <a:off x="7591712" y="3112962"/>
            <a:ext cx="838200" cy="838200"/>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6EC7455F-8851-2E43-8B67-4A3649CEC8D7}"/>
              </a:ext>
            </a:extLst>
          </p:cNvPr>
          <p:cNvSpPr/>
          <p:nvPr userDrawn="1"/>
        </p:nvSpPr>
        <p:spPr>
          <a:xfrm>
            <a:off x="8607760" y="3112962"/>
            <a:ext cx="838200" cy="838200"/>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ABABBA1C-E822-E940-9148-A5487BDD8AEA}"/>
              </a:ext>
            </a:extLst>
          </p:cNvPr>
          <p:cNvSpPr/>
          <p:nvPr userDrawn="1"/>
        </p:nvSpPr>
        <p:spPr>
          <a:xfrm>
            <a:off x="9623808" y="3112962"/>
            <a:ext cx="838200" cy="838200"/>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a:extLst>
              <a:ext uri="{FF2B5EF4-FFF2-40B4-BE49-F238E27FC236}">
                <a16:creationId xmlns:a16="http://schemas.microsoft.com/office/drawing/2014/main" id="{2908A034-F2FC-E641-9D92-8CFE594C1639}"/>
              </a:ext>
            </a:extLst>
          </p:cNvPr>
          <p:cNvSpPr/>
          <p:nvPr userDrawn="1"/>
        </p:nvSpPr>
        <p:spPr>
          <a:xfrm>
            <a:off x="10639856" y="3112962"/>
            <a:ext cx="838200" cy="838200"/>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a:extLst>
              <a:ext uri="{FF2B5EF4-FFF2-40B4-BE49-F238E27FC236}">
                <a16:creationId xmlns:a16="http://schemas.microsoft.com/office/drawing/2014/main" id="{AC56D07C-2B40-1346-8517-D086B1FFF5F0}"/>
              </a:ext>
            </a:extLst>
          </p:cNvPr>
          <p:cNvSpPr/>
          <p:nvPr userDrawn="1"/>
        </p:nvSpPr>
        <p:spPr>
          <a:xfrm>
            <a:off x="479376" y="4122253"/>
            <a:ext cx="838200" cy="838200"/>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a:extLst>
              <a:ext uri="{FF2B5EF4-FFF2-40B4-BE49-F238E27FC236}">
                <a16:creationId xmlns:a16="http://schemas.microsoft.com/office/drawing/2014/main" id="{2FABD5C5-0264-2F49-8C19-F2C627B54D83}"/>
              </a:ext>
            </a:extLst>
          </p:cNvPr>
          <p:cNvSpPr/>
          <p:nvPr userDrawn="1"/>
        </p:nvSpPr>
        <p:spPr>
          <a:xfrm>
            <a:off x="1495424" y="4122253"/>
            <a:ext cx="838200" cy="838200"/>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a:extLst>
              <a:ext uri="{FF2B5EF4-FFF2-40B4-BE49-F238E27FC236}">
                <a16:creationId xmlns:a16="http://schemas.microsoft.com/office/drawing/2014/main" id="{EE2DCE88-820C-0347-87F1-2F20466148AA}"/>
              </a:ext>
            </a:extLst>
          </p:cNvPr>
          <p:cNvSpPr/>
          <p:nvPr userDrawn="1"/>
        </p:nvSpPr>
        <p:spPr>
          <a:xfrm>
            <a:off x="2511472" y="4122253"/>
            <a:ext cx="838200" cy="838200"/>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a:extLst>
              <a:ext uri="{FF2B5EF4-FFF2-40B4-BE49-F238E27FC236}">
                <a16:creationId xmlns:a16="http://schemas.microsoft.com/office/drawing/2014/main" id="{D0D35FA6-7BEF-234E-9F42-2311FD2F4AA2}"/>
              </a:ext>
            </a:extLst>
          </p:cNvPr>
          <p:cNvSpPr/>
          <p:nvPr userDrawn="1"/>
        </p:nvSpPr>
        <p:spPr>
          <a:xfrm>
            <a:off x="3527520" y="4122253"/>
            <a:ext cx="838200" cy="838200"/>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a:extLst>
              <a:ext uri="{FF2B5EF4-FFF2-40B4-BE49-F238E27FC236}">
                <a16:creationId xmlns:a16="http://schemas.microsoft.com/office/drawing/2014/main" id="{AABFF75B-7609-8448-B68E-E5C15C923097}"/>
              </a:ext>
            </a:extLst>
          </p:cNvPr>
          <p:cNvSpPr/>
          <p:nvPr userDrawn="1"/>
        </p:nvSpPr>
        <p:spPr>
          <a:xfrm>
            <a:off x="4543568" y="4122253"/>
            <a:ext cx="838200" cy="838200"/>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a:extLst>
              <a:ext uri="{FF2B5EF4-FFF2-40B4-BE49-F238E27FC236}">
                <a16:creationId xmlns:a16="http://schemas.microsoft.com/office/drawing/2014/main" id="{0A96E601-59F3-0F46-A3D6-6C77B2A5D315}"/>
              </a:ext>
            </a:extLst>
          </p:cNvPr>
          <p:cNvSpPr/>
          <p:nvPr userDrawn="1"/>
        </p:nvSpPr>
        <p:spPr>
          <a:xfrm>
            <a:off x="5559616" y="4122253"/>
            <a:ext cx="838200" cy="838200"/>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7D65771C-6846-2743-997B-88678013BC34}"/>
              </a:ext>
            </a:extLst>
          </p:cNvPr>
          <p:cNvSpPr/>
          <p:nvPr userDrawn="1"/>
        </p:nvSpPr>
        <p:spPr>
          <a:xfrm>
            <a:off x="6575664" y="4122253"/>
            <a:ext cx="838200" cy="838200"/>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88">
            <a:extLst>
              <a:ext uri="{FF2B5EF4-FFF2-40B4-BE49-F238E27FC236}">
                <a16:creationId xmlns:a16="http://schemas.microsoft.com/office/drawing/2014/main" id="{BCC5F643-98D6-B84E-872E-A198ADAC580A}"/>
              </a:ext>
            </a:extLst>
          </p:cNvPr>
          <p:cNvSpPr/>
          <p:nvPr userDrawn="1"/>
        </p:nvSpPr>
        <p:spPr>
          <a:xfrm>
            <a:off x="7591712" y="4122253"/>
            <a:ext cx="838200" cy="838200"/>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a:extLst>
              <a:ext uri="{FF2B5EF4-FFF2-40B4-BE49-F238E27FC236}">
                <a16:creationId xmlns:a16="http://schemas.microsoft.com/office/drawing/2014/main" id="{2B93A778-C3EE-A84B-B356-B8459C22E9AD}"/>
              </a:ext>
            </a:extLst>
          </p:cNvPr>
          <p:cNvSpPr/>
          <p:nvPr userDrawn="1"/>
        </p:nvSpPr>
        <p:spPr>
          <a:xfrm>
            <a:off x="8607760" y="4122253"/>
            <a:ext cx="838200" cy="838200"/>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ectangle 90">
            <a:extLst>
              <a:ext uri="{FF2B5EF4-FFF2-40B4-BE49-F238E27FC236}">
                <a16:creationId xmlns:a16="http://schemas.microsoft.com/office/drawing/2014/main" id="{0C0788B4-C3F0-9047-80BA-AB87DC1E320B}"/>
              </a:ext>
            </a:extLst>
          </p:cNvPr>
          <p:cNvSpPr/>
          <p:nvPr userDrawn="1"/>
        </p:nvSpPr>
        <p:spPr>
          <a:xfrm>
            <a:off x="9623808" y="4122253"/>
            <a:ext cx="838200" cy="838200"/>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a:extLst>
              <a:ext uri="{FF2B5EF4-FFF2-40B4-BE49-F238E27FC236}">
                <a16:creationId xmlns:a16="http://schemas.microsoft.com/office/drawing/2014/main" id="{44ADC236-12A6-F643-8463-1FD369222EBD}"/>
              </a:ext>
            </a:extLst>
          </p:cNvPr>
          <p:cNvSpPr/>
          <p:nvPr userDrawn="1"/>
        </p:nvSpPr>
        <p:spPr>
          <a:xfrm>
            <a:off x="10639856" y="4122253"/>
            <a:ext cx="838200" cy="838200"/>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92">
            <a:extLst>
              <a:ext uri="{FF2B5EF4-FFF2-40B4-BE49-F238E27FC236}">
                <a16:creationId xmlns:a16="http://schemas.microsoft.com/office/drawing/2014/main" id="{2EA95CDD-4ACA-6E45-9E03-DED57B7A17B1}"/>
              </a:ext>
            </a:extLst>
          </p:cNvPr>
          <p:cNvSpPr/>
          <p:nvPr userDrawn="1"/>
        </p:nvSpPr>
        <p:spPr>
          <a:xfrm>
            <a:off x="479376" y="5115784"/>
            <a:ext cx="838200" cy="838200"/>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ectangle 93">
            <a:extLst>
              <a:ext uri="{FF2B5EF4-FFF2-40B4-BE49-F238E27FC236}">
                <a16:creationId xmlns:a16="http://schemas.microsoft.com/office/drawing/2014/main" id="{A076A291-1120-D841-A17C-4744BD31119E}"/>
              </a:ext>
            </a:extLst>
          </p:cNvPr>
          <p:cNvSpPr/>
          <p:nvPr userDrawn="1"/>
        </p:nvSpPr>
        <p:spPr>
          <a:xfrm>
            <a:off x="1495424" y="5115784"/>
            <a:ext cx="838200" cy="838200"/>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94">
            <a:extLst>
              <a:ext uri="{FF2B5EF4-FFF2-40B4-BE49-F238E27FC236}">
                <a16:creationId xmlns:a16="http://schemas.microsoft.com/office/drawing/2014/main" id="{92D9F7EB-EB5B-5849-8960-87554EFE96A2}"/>
              </a:ext>
            </a:extLst>
          </p:cNvPr>
          <p:cNvSpPr/>
          <p:nvPr userDrawn="1"/>
        </p:nvSpPr>
        <p:spPr>
          <a:xfrm>
            <a:off x="2511472" y="5115784"/>
            <a:ext cx="838200" cy="838200"/>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a:extLst>
              <a:ext uri="{FF2B5EF4-FFF2-40B4-BE49-F238E27FC236}">
                <a16:creationId xmlns:a16="http://schemas.microsoft.com/office/drawing/2014/main" id="{DCE8B47E-F0B9-2F48-81E2-0CFF01F4019C}"/>
              </a:ext>
            </a:extLst>
          </p:cNvPr>
          <p:cNvSpPr/>
          <p:nvPr userDrawn="1"/>
        </p:nvSpPr>
        <p:spPr>
          <a:xfrm>
            <a:off x="3527520" y="5115784"/>
            <a:ext cx="838200" cy="838200"/>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96">
            <a:extLst>
              <a:ext uri="{FF2B5EF4-FFF2-40B4-BE49-F238E27FC236}">
                <a16:creationId xmlns:a16="http://schemas.microsoft.com/office/drawing/2014/main" id="{6A52769C-586D-0547-8B43-FDA5D125AC4A}"/>
              </a:ext>
            </a:extLst>
          </p:cNvPr>
          <p:cNvSpPr/>
          <p:nvPr userDrawn="1"/>
        </p:nvSpPr>
        <p:spPr>
          <a:xfrm>
            <a:off x="4543568" y="5115784"/>
            <a:ext cx="838200" cy="838200"/>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7">
            <a:extLst>
              <a:ext uri="{FF2B5EF4-FFF2-40B4-BE49-F238E27FC236}">
                <a16:creationId xmlns:a16="http://schemas.microsoft.com/office/drawing/2014/main" id="{14832484-9AF3-3040-B362-12AFCE82E568}"/>
              </a:ext>
            </a:extLst>
          </p:cNvPr>
          <p:cNvSpPr/>
          <p:nvPr userDrawn="1"/>
        </p:nvSpPr>
        <p:spPr>
          <a:xfrm>
            <a:off x="5559616" y="5115784"/>
            <a:ext cx="838200" cy="838200"/>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ectangle 98">
            <a:extLst>
              <a:ext uri="{FF2B5EF4-FFF2-40B4-BE49-F238E27FC236}">
                <a16:creationId xmlns:a16="http://schemas.microsoft.com/office/drawing/2014/main" id="{C9B343D7-5277-2544-8430-448DEC700E1E}"/>
              </a:ext>
            </a:extLst>
          </p:cNvPr>
          <p:cNvSpPr/>
          <p:nvPr userDrawn="1"/>
        </p:nvSpPr>
        <p:spPr>
          <a:xfrm>
            <a:off x="6575664" y="5115784"/>
            <a:ext cx="838200" cy="838200"/>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ectangle 99">
            <a:extLst>
              <a:ext uri="{FF2B5EF4-FFF2-40B4-BE49-F238E27FC236}">
                <a16:creationId xmlns:a16="http://schemas.microsoft.com/office/drawing/2014/main" id="{882C02EB-B68E-9044-994A-65588C5F126D}"/>
              </a:ext>
            </a:extLst>
          </p:cNvPr>
          <p:cNvSpPr/>
          <p:nvPr userDrawn="1"/>
        </p:nvSpPr>
        <p:spPr>
          <a:xfrm>
            <a:off x="7591712" y="5115784"/>
            <a:ext cx="838200" cy="838200"/>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ectangle 100">
            <a:extLst>
              <a:ext uri="{FF2B5EF4-FFF2-40B4-BE49-F238E27FC236}">
                <a16:creationId xmlns:a16="http://schemas.microsoft.com/office/drawing/2014/main" id="{22BE44DB-D273-AB46-89D2-7C2B30912659}"/>
              </a:ext>
            </a:extLst>
          </p:cNvPr>
          <p:cNvSpPr/>
          <p:nvPr userDrawn="1"/>
        </p:nvSpPr>
        <p:spPr>
          <a:xfrm>
            <a:off x="8607760" y="5115784"/>
            <a:ext cx="838200" cy="838200"/>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a:extLst>
              <a:ext uri="{FF2B5EF4-FFF2-40B4-BE49-F238E27FC236}">
                <a16:creationId xmlns:a16="http://schemas.microsoft.com/office/drawing/2014/main" id="{13E20485-2E4B-9B4C-AE6B-3C1B1509B043}"/>
              </a:ext>
            </a:extLst>
          </p:cNvPr>
          <p:cNvSpPr/>
          <p:nvPr userDrawn="1"/>
        </p:nvSpPr>
        <p:spPr>
          <a:xfrm>
            <a:off x="9623808" y="5115784"/>
            <a:ext cx="838200" cy="838200"/>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a:extLst>
              <a:ext uri="{FF2B5EF4-FFF2-40B4-BE49-F238E27FC236}">
                <a16:creationId xmlns:a16="http://schemas.microsoft.com/office/drawing/2014/main" id="{3284C2AF-F9F6-6943-AF27-AD08B011A677}"/>
              </a:ext>
            </a:extLst>
          </p:cNvPr>
          <p:cNvSpPr/>
          <p:nvPr userDrawn="1"/>
        </p:nvSpPr>
        <p:spPr>
          <a:xfrm>
            <a:off x="10639856" y="5115784"/>
            <a:ext cx="838200" cy="838200"/>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a:extLst>
              <a:ext uri="{FF2B5EF4-FFF2-40B4-BE49-F238E27FC236}">
                <a16:creationId xmlns:a16="http://schemas.microsoft.com/office/drawing/2014/main" id="{3665E85D-8861-794D-A0B5-7227A4A9BDEC}"/>
              </a:ext>
            </a:extLst>
          </p:cNvPr>
          <p:cNvSpPr/>
          <p:nvPr userDrawn="1"/>
        </p:nvSpPr>
        <p:spPr>
          <a:xfrm>
            <a:off x="12635555" y="-5461"/>
            <a:ext cx="2399411" cy="2399411"/>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lstStyle/>
          <a:p>
            <a:pPr algn="l"/>
            <a:r>
              <a:rPr lang="en-US" sz="1600" dirty="0">
                <a:solidFill>
                  <a:schemeClr val="tx2"/>
                </a:solidFill>
              </a:rPr>
              <a:t>All items on these slides are editable. You can change the </a:t>
            </a:r>
            <a:r>
              <a:rPr lang="en-US" sz="1600" dirty="0" err="1">
                <a:solidFill>
                  <a:schemeClr val="tx2"/>
                </a:solidFill>
              </a:rPr>
              <a:t>colour</a:t>
            </a:r>
            <a:r>
              <a:rPr lang="en-US" sz="1600" dirty="0">
                <a:solidFill>
                  <a:schemeClr val="tx2"/>
                </a:solidFill>
              </a:rPr>
              <a:t>, outline and size easily as you do with other PowerPoint shapes.</a:t>
            </a:r>
          </a:p>
        </p:txBody>
      </p:sp>
    </p:spTree>
    <p:extLst>
      <p:ext uri="{BB962C8B-B14F-4D97-AF65-F5344CB8AC3E}">
        <p14:creationId xmlns:p14="http://schemas.microsoft.com/office/powerpoint/2010/main" val="140803979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ver Slide – Earth">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787140" y="1127760"/>
            <a:ext cx="4610100" cy="3066867"/>
          </a:xfrm>
          <a:prstGeom prst="rect">
            <a:avLst/>
          </a:prstGeom>
        </p:spPr>
        <p:txBody>
          <a:bodyPr anchor="ctr" anchorCtr="0">
            <a:normAutofit/>
          </a:bodyPr>
          <a:lstStyle>
            <a:lvl1pPr algn="ctr">
              <a:defRPr sz="3200" b="1" baseline="0">
                <a:solidFill>
                  <a:schemeClr val="bg1"/>
                </a:solidFill>
                <a:latin typeface="Arial" panose="020B0604020202020204" pitchFamily="34" charset="0"/>
                <a:cs typeface="Arial" panose="020B0604020202020204" pitchFamily="34" charset="0"/>
              </a:defRPr>
            </a:lvl1pPr>
          </a:lstStyle>
          <a:p>
            <a:r>
              <a:rPr lang="en-US" dirty="0"/>
              <a:t>Add presentation title – Arial 32pt</a:t>
            </a:r>
            <a:endParaRPr lang="en-GB" dirty="0"/>
          </a:p>
        </p:txBody>
      </p:sp>
      <p:sp>
        <p:nvSpPr>
          <p:cNvPr id="6" name="Picture Placeholder 5"/>
          <p:cNvSpPr>
            <a:spLocks noGrp="1"/>
          </p:cNvSpPr>
          <p:nvPr>
            <p:ph type="pic" sz="quarter" idx="11" hasCustomPrompt="1"/>
          </p:nvPr>
        </p:nvSpPr>
        <p:spPr>
          <a:xfrm>
            <a:off x="9570720" y="5465236"/>
            <a:ext cx="2209800" cy="1028700"/>
          </a:xfrm>
          <a:prstGeom prst="rect">
            <a:avLst/>
          </a:prstGeom>
        </p:spPr>
        <p:txBody>
          <a:bodyPr anchor="ctr">
            <a:noAutofit/>
          </a:bodyPr>
          <a:lstStyle>
            <a:lvl1pPr marL="0" indent="0" algn="ctr">
              <a:buNone/>
              <a:defRPr sz="1400">
                <a:solidFill>
                  <a:schemeClr val="bg1"/>
                </a:solidFill>
              </a:defRPr>
            </a:lvl1pPr>
          </a:lstStyle>
          <a:p>
            <a:r>
              <a:rPr lang="en-GB" dirty="0"/>
              <a:t>Add partner logo here if required</a:t>
            </a:r>
          </a:p>
        </p:txBody>
      </p:sp>
      <p:pic>
        <p:nvPicPr>
          <p:cNvPr id="11" name="Picture 10">
            <a:extLst>
              <a:ext uri="{FF2B5EF4-FFF2-40B4-BE49-F238E27FC236}">
                <a16:creationId xmlns:a16="http://schemas.microsoft.com/office/drawing/2014/main" id="{78857659-1700-314E-B00F-79040D7445A6}"/>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0" y="0"/>
            <a:ext cx="2774767" cy="1027487"/>
          </a:xfrm>
          <a:prstGeom prst="rect">
            <a:avLst/>
          </a:prstGeom>
        </p:spPr>
      </p:pic>
      <p:sp>
        <p:nvSpPr>
          <p:cNvPr id="7" name="Subtitle 2">
            <a:extLst>
              <a:ext uri="{FF2B5EF4-FFF2-40B4-BE49-F238E27FC236}">
                <a16:creationId xmlns:a16="http://schemas.microsoft.com/office/drawing/2014/main" id="{A158B21E-1070-014B-B9DF-CC6AE4E330F3}"/>
              </a:ext>
            </a:extLst>
          </p:cNvPr>
          <p:cNvSpPr>
            <a:spLocks noGrp="1"/>
          </p:cNvSpPr>
          <p:nvPr>
            <p:ph type="subTitle" idx="1" hasCustomPrompt="1"/>
          </p:nvPr>
        </p:nvSpPr>
        <p:spPr>
          <a:xfrm>
            <a:off x="3794760" y="4194626"/>
            <a:ext cx="4625340" cy="1535613"/>
          </a:xfrm>
          <a:prstGeom prst="rect">
            <a:avLst/>
          </a:prstGeom>
        </p:spPr>
        <p:txBody>
          <a:bodyPr anchor="ctr">
            <a:normAutofit/>
          </a:bodyPr>
          <a:lstStyle>
            <a:lvl1pPr marL="0" indent="0" algn="ctr">
              <a:buNone/>
              <a:defRPr lang="en-GB" sz="2400" smtClean="0">
                <a:solidFill>
                  <a:schemeClr val="bg1"/>
                </a:solidFill>
                <a:effectLs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solidFill>
                  <a:srgbClr val="FFFFFF"/>
                </a:solidFill>
                <a:effectLst/>
                <a:latin typeface="Arial" panose="020B0604020202020204" pitchFamily="34" charset="0"/>
              </a:rPr>
              <a:t>Add presenter name or subtitle – Arial 24pt</a:t>
            </a:r>
          </a:p>
        </p:txBody>
      </p:sp>
      <p:sp>
        <p:nvSpPr>
          <p:cNvPr id="8" name="Rectangle 7">
            <a:extLst>
              <a:ext uri="{FF2B5EF4-FFF2-40B4-BE49-F238E27FC236}">
                <a16:creationId xmlns:a16="http://schemas.microsoft.com/office/drawing/2014/main" id="{8CE7FB5A-28C0-E64E-9FEF-7D9F37C42C4A}"/>
              </a:ext>
            </a:extLst>
          </p:cNvPr>
          <p:cNvSpPr/>
          <p:nvPr userDrawn="1"/>
        </p:nvSpPr>
        <p:spPr>
          <a:xfrm>
            <a:off x="12635555" y="0"/>
            <a:ext cx="2399411" cy="2399411"/>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lstStyle/>
          <a:p>
            <a:pPr algn="l"/>
            <a:r>
              <a:rPr lang="en-US" sz="1600" dirty="0">
                <a:solidFill>
                  <a:schemeClr val="tx2"/>
                </a:solidFill>
              </a:rPr>
              <a:t>Use the ‘New Slide’ </a:t>
            </a:r>
            <a:br>
              <a:rPr lang="en-US" sz="1600" dirty="0">
                <a:solidFill>
                  <a:schemeClr val="tx2"/>
                </a:solidFill>
              </a:rPr>
            </a:br>
            <a:r>
              <a:rPr lang="en-US" sz="1600" dirty="0">
                <a:solidFill>
                  <a:schemeClr val="tx2"/>
                </a:solidFill>
              </a:rPr>
              <a:t>or ‘Layout’ buttons for different cover slide options.</a:t>
            </a:r>
          </a:p>
        </p:txBody>
      </p:sp>
    </p:spTree>
    <p:extLst>
      <p:ext uri="{BB962C8B-B14F-4D97-AF65-F5344CB8AC3E}">
        <p14:creationId xmlns:p14="http://schemas.microsoft.com/office/powerpoint/2010/main" val="329266239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over Slide – Campus">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AE23AA1-5E84-1542-85FA-0AD28CCBD631}"/>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0" y="0"/>
            <a:ext cx="2774767" cy="1027487"/>
          </a:xfrm>
          <a:prstGeom prst="rect">
            <a:avLst/>
          </a:prstGeom>
        </p:spPr>
      </p:pic>
      <p:sp>
        <p:nvSpPr>
          <p:cNvPr id="6" name="Title 1">
            <a:extLst>
              <a:ext uri="{FF2B5EF4-FFF2-40B4-BE49-F238E27FC236}">
                <a16:creationId xmlns:a16="http://schemas.microsoft.com/office/drawing/2014/main" id="{B3B6D91D-08CC-8B40-9A20-FA411810223C}"/>
              </a:ext>
            </a:extLst>
          </p:cNvPr>
          <p:cNvSpPr>
            <a:spLocks noGrp="1"/>
          </p:cNvSpPr>
          <p:nvPr>
            <p:ph type="ctrTitle" hasCustomPrompt="1"/>
          </p:nvPr>
        </p:nvSpPr>
        <p:spPr>
          <a:xfrm>
            <a:off x="3787140" y="1127760"/>
            <a:ext cx="4610100" cy="3066867"/>
          </a:xfrm>
          <a:prstGeom prst="rect">
            <a:avLst/>
          </a:prstGeom>
        </p:spPr>
        <p:txBody>
          <a:bodyPr anchor="ctr" anchorCtr="0">
            <a:normAutofit/>
          </a:bodyPr>
          <a:lstStyle>
            <a:lvl1pPr algn="ctr">
              <a:defRPr sz="3200" b="1" baseline="0">
                <a:solidFill>
                  <a:schemeClr val="bg1"/>
                </a:solidFill>
                <a:latin typeface="Arial" panose="020B0604020202020204" pitchFamily="34" charset="0"/>
                <a:cs typeface="Arial" panose="020B0604020202020204" pitchFamily="34" charset="0"/>
              </a:defRPr>
            </a:lvl1pPr>
          </a:lstStyle>
          <a:p>
            <a:r>
              <a:rPr lang="en-US" dirty="0"/>
              <a:t>Add presentation title – Arial 32pt</a:t>
            </a:r>
            <a:endParaRPr lang="en-GB" dirty="0"/>
          </a:p>
        </p:txBody>
      </p:sp>
      <p:sp>
        <p:nvSpPr>
          <p:cNvPr id="8" name="Subtitle 2">
            <a:extLst>
              <a:ext uri="{FF2B5EF4-FFF2-40B4-BE49-F238E27FC236}">
                <a16:creationId xmlns:a16="http://schemas.microsoft.com/office/drawing/2014/main" id="{61D62B56-9FE8-D94E-A6EA-EC6A8F16943B}"/>
              </a:ext>
            </a:extLst>
          </p:cNvPr>
          <p:cNvSpPr>
            <a:spLocks noGrp="1"/>
          </p:cNvSpPr>
          <p:nvPr>
            <p:ph type="subTitle" idx="1" hasCustomPrompt="1"/>
          </p:nvPr>
        </p:nvSpPr>
        <p:spPr>
          <a:xfrm>
            <a:off x="3794760" y="4194626"/>
            <a:ext cx="4625340" cy="1535613"/>
          </a:xfrm>
          <a:prstGeom prst="rect">
            <a:avLst/>
          </a:prstGeom>
        </p:spPr>
        <p:txBody>
          <a:bodyPr anchor="ctr">
            <a:normAutofit/>
          </a:bodyPr>
          <a:lstStyle>
            <a:lvl1pPr marL="0" indent="0" algn="ctr">
              <a:buNone/>
              <a:defRPr lang="en-GB" sz="2400" smtClean="0">
                <a:solidFill>
                  <a:schemeClr val="bg1"/>
                </a:solidFill>
                <a:effectLs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solidFill>
                  <a:srgbClr val="FFFFFF"/>
                </a:solidFill>
                <a:effectLst/>
                <a:latin typeface="Arial" panose="020B0604020202020204" pitchFamily="34" charset="0"/>
              </a:rPr>
              <a:t>Add presenter name or subtitle – Arial 24pt</a:t>
            </a:r>
          </a:p>
        </p:txBody>
      </p:sp>
    </p:spTree>
    <p:extLst>
      <p:ext uri="{BB962C8B-B14F-4D97-AF65-F5344CB8AC3E}">
        <p14:creationId xmlns:p14="http://schemas.microsoft.com/office/powerpoint/2010/main" val="102080010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over Slide – Peopl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12" name="Picture 11" descr="A close up of a logo&#10;&#10;Description automatically generated">
            <a:extLst>
              <a:ext uri="{FF2B5EF4-FFF2-40B4-BE49-F238E27FC236}">
                <a16:creationId xmlns:a16="http://schemas.microsoft.com/office/drawing/2014/main" id="{6385F48C-130A-074B-BAE4-5071492DF33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0" y="0"/>
            <a:ext cx="2774767" cy="1030941"/>
          </a:xfrm>
          <a:prstGeom prst="rect">
            <a:avLst/>
          </a:prstGeom>
        </p:spPr>
      </p:pic>
      <p:sp>
        <p:nvSpPr>
          <p:cNvPr id="7" name="Title 1">
            <a:extLst>
              <a:ext uri="{FF2B5EF4-FFF2-40B4-BE49-F238E27FC236}">
                <a16:creationId xmlns:a16="http://schemas.microsoft.com/office/drawing/2014/main" id="{EE0A4753-72CA-6241-85A5-FA5F9E40DCA1}"/>
              </a:ext>
            </a:extLst>
          </p:cNvPr>
          <p:cNvSpPr>
            <a:spLocks noGrp="1"/>
          </p:cNvSpPr>
          <p:nvPr>
            <p:ph type="ctrTitle" hasCustomPrompt="1"/>
          </p:nvPr>
        </p:nvSpPr>
        <p:spPr>
          <a:xfrm>
            <a:off x="3787140" y="1127760"/>
            <a:ext cx="4610100" cy="3066867"/>
          </a:xfrm>
          <a:prstGeom prst="rect">
            <a:avLst/>
          </a:prstGeom>
        </p:spPr>
        <p:txBody>
          <a:bodyPr anchor="ctr" anchorCtr="0">
            <a:normAutofit/>
          </a:bodyPr>
          <a:lstStyle>
            <a:lvl1pPr algn="ctr">
              <a:defRPr sz="3200" b="1" baseline="0">
                <a:solidFill>
                  <a:schemeClr val="bg1"/>
                </a:solidFill>
                <a:latin typeface="Arial" panose="020B0604020202020204" pitchFamily="34" charset="0"/>
                <a:cs typeface="Arial" panose="020B0604020202020204" pitchFamily="34" charset="0"/>
              </a:defRPr>
            </a:lvl1pPr>
          </a:lstStyle>
          <a:p>
            <a:r>
              <a:rPr lang="en-US" dirty="0"/>
              <a:t>Add presentation title – Arial 32pt</a:t>
            </a:r>
            <a:endParaRPr lang="en-GB" dirty="0"/>
          </a:p>
        </p:txBody>
      </p:sp>
      <p:sp>
        <p:nvSpPr>
          <p:cNvPr id="8" name="Subtitle 2">
            <a:extLst>
              <a:ext uri="{FF2B5EF4-FFF2-40B4-BE49-F238E27FC236}">
                <a16:creationId xmlns:a16="http://schemas.microsoft.com/office/drawing/2014/main" id="{14EC60C8-55FD-084A-BE95-B2E766446720}"/>
              </a:ext>
            </a:extLst>
          </p:cNvPr>
          <p:cNvSpPr>
            <a:spLocks noGrp="1"/>
          </p:cNvSpPr>
          <p:nvPr>
            <p:ph type="subTitle" idx="1" hasCustomPrompt="1"/>
          </p:nvPr>
        </p:nvSpPr>
        <p:spPr>
          <a:xfrm>
            <a:off x="3794760" y="4194626"/>
            <a:ext cx="4625340" cy="1535613"/>
          </a:xfrm>
          <a:prstGeom prst="rect">
            <a:avLst/>
          </a:prstGeom>
        </p:spPr>
        <p:txBody>
          <a:bodyPr anchor="ctr">
            <a:normAutofit/>
          </a:bodyPr>
          <a:lstStyle>
            <a:lvl1pPr marL="0" indent="0" algn="ctr">
              <a:buNone/>
              <a:defRPr lang="en-GB" sz="2400" smtClean="0">
                <a:solidFill>
                  <a:schemeClr val="bg1"/>
                </a:solidFill>
                <a:effectLs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solidFill>
                  <a:srgbClr val="FFFFFF"/>
                </a:solidFill>
                <a:effectLst/>
                <a:latin typeface="Arial" panose="020B0604020202020204" pitchFamily="34" charset="0"/>
              </a:rPr>
              <a:t>Add presenter name or subtitle – Arial 24pt</a:t>
            </a:r>
          </a:p>
        </p:txBody>
      </p:sp>
    </p:spTree>
    <p:extLst>
      <p:ext uri="{BB962C8B-B14F-4D97-AF65-F5344CB8AC3E}">
        <p14:creationId xmlns:p14="http://schemas.microsoft.com/office/powerpoint/2010/main" val="2895132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 Slide – Peopl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12" name="Picture 11" descr="A close up of a logo&#10;&#10;Description automatically generated">
            <a:extLst>
              <a:ext uri="{FF2B5EF4-FFF2-40B4-BE49-F238E27FC236}">
                <a16:creationId xmlns:a16="http://schemas.microsoft.com/office/drawing/2014/main" id="{6385F48C-130A-074B-BAE4-5071492DF33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0" y="0"/>
            <a:ext cx="2774767" cy="1030941"/>
          </a:xfrm>
          <a:prstGeom prst="rect">
            <a:avLst/>
          </a:prstGeom>
        </p:spPr>
      </p:pic>
      <p:sp>
        <p:nvSpPr>
          <p:cNvPr id="7" name="Title 1">
            <a:extLst>
              <a:ext uri="{FF2B5EF4-FFF2-40B4-BE49-F238E27FC236}">
                <a16:creationId xmlns:a16="http://schemas.microsoft.com/office/drawing/2014/main" id="{EE0A4753-72CA-6241-85A5-FA5F9E40DCA1}"/>
              </a:ext>
            </a:extLst>
          </p:cNvPr>
          <p:cNvSpPr>
            <a:spLocks noGrp="1"/>
          </p:cNvSpPr>
          <p:nvPr>
            <p:ph type="ctrTitle" hasCustomPrompt="1"/>
          </p:nvPr>
        </p:nvSpPr>
        <p:spPr>
          <a:xfrm>
            <a:off x="3787140" y="1127760"/>
            <a:ext cx="4610100" cy="3066867"/>
          </a:xfrm>
          <a:prstGeom prst="rect">
            <a:avLst/>
          </a:prstGeom>
        </p:spPr>
        <p:txBody>
          <a:bodyPr anchor="ctr" anchorCtr="0">
            <a:normAutofit/>
          </a:bodyPr>
          <a:lstStyle>
            <a:lvl1pPr algn="ctr">
              <a:defRPr sz="3200" b="1" baseline="0">
                <a:solidFill>
                  <a:schemeClr val="bg1"/>
                </a:solidFill>
                <a:latin typeface="Arial" panose="020B0604020202020204" pitchFamily="34" charset="0"/>
                <a:cs typeface="Arial" panose="020B0604020202020204" pitchFamily="34" charset="0"/>
              </a:defRPr>
            </a:lvl1pPr>
          </a:lstStyle>
          <a:p>
            <a:r>
              <a:rPr lang="en-US" dirty="0"/>
              <a:t>Add presentation title – Arial 32pt</a:t>
            </a:r>
            <a:endParaRPr lang="en-GB" dirty="0"/>
          </a:p>
        </p:txBody>
      </p:sp>
      <p:sp>
        <p:nvSpPr>
          <p:cNvPr id="8" name="Subtitle 2">
            <a:extLst>
              <a:ext uri="{FF2B5EF4-FFF2-40B4-BE49-F238E27FC236}">
                <a16:creationId xmlns:a16="http://schemas.microsoft.com/office/drawing/2014/main" id="{14EC60C8-55FD-084A-BE95-B2E766446720}"/>
              </a:ext>
            </a:extLst>
          </p:cNvPr>
          <p:cNvSpPr>
            <a:spLocks noGrp="1"/>
          </p:cNvSpPr>
          <p:nvPr>
            <p:ph type="subTitle" idx="1" hasCustomPrompt="1"/>
          </p:nvPr>
        </p:nvSpPr>
        <p:spPr>
          <a:xfrm>
            <a:off x="3794760" y="4194626"/>
            <a:ext cx="4625340" cy="1535613"/>
          </a:xfrm>
          <a:prstGeom prst="rect">
            <a:avLst/>
          </a:prstGeom>
        </p:spPr>
        <p:txBody>
          <a:bodyPr anchor="ctr">
            <a:normAutofit/>
          </a:bodyPr>
          <a:lstStyle>
            <a:lvl1pPr marL="0" indent="0" algn="ctr">
              <a:buNone/>
              <a:defRPr lang="en-GB" sz="2400" smtClean="0">
                <a:solidFill>
                  <a:schemeClr val="bg1"/>
                </a:solidFill>
                <a:effectLs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solidFill>
                  <a:srgbClr val="FFFFFF"/>
                </a:solidFill>
                <a:effectLst/>
                <a:latin typeface="Arial" panose="020B0604020202020204" pitchFamily="34" charset="0"/>
              </a:rPr>
              <a:t>Add presenter name or subtitle – Arial 24pt</a:t>
            </a:r>
          </a:p>
        </p:txBody>
      </p:sp>
    </p:spTree>
    <p:extLst>
      <p:ext uri="{BB962C8B-B14F-4D97-AF65-F5344CB8AC3E}">
        <p14:creationId xmlns:p14="http://schemas.microsoft.com/office/powerpoint/2010/main" val="414983759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over Slide – Science &amp; Technology">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3BA9BED-34B5-9D4D-A988-760726B7CEE1}"/>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0" y="0"/>
            <a:ext cx="2774767" cy="1027487"/>
          </a:xfrm>
          <a:prstGeom prst="rect">
            <a:avLst/>
          </a:prstGeom>
        </p:spPr>
      </p:pic>
      <p:sp>
        <p:nvSpPr>
          <p:cNvPr id="10" name="Picture Placeholder 5">
            <a:extLst>
              <a:ext uri="{FF2B5EF4-FFF2-40B4-BE49-F238E27FC236}">
                <a16:creationId xmlns:a16="http://schemas.microsoft.com/office/drawing/2014/main" id="{DEB89620-E302-6C4B-B385-8DB40106EB6C}"/>
              </a:ext>
            </a:extLst>
          </p:cNvPr>
          <p:cNvSpPr>
            <a:spLocks noGrp="1"/>
          </p:cNvSpPr>
          <p:nvPr>
            <p:ph type="pic" sz="quarter" idx="11" hasCustomPrompt="1"/>
          </p:nvPr>
        </p:nvSpPr>
        <p:spPr>
          <a:xfrm>
            <a:off x="9570720" y="5465236"/>
            <a:ext cx="2209800" cy="1028700"/>
          </a:xfrm>
          <a:prstGeom prst="rect">
            <a:avLst/>
          </a:prstGeom>
        </p:spPr>
        <p:txBody>
          <a:bodyPr anchor="ctr">
            <a:noAutofit/>
          </a:bodyPr>
          <a:lstStyle>
            <a:lvl1pPr marL="0" indent="0" algn="ctr">
              <a:buNone/>
              <a:defRPr sz="1400">
                <a:solidFill>
                  <a:schemeClr val="bg1"/>
                </a:solidFill>
              </a:defRPr>
            </a:lvl1pPr>
          </a:lstStyle>
          <a:p>
            <a:r>
              <a:rPr lang="en-GB" dirty="0"/>
              <a:t>Add partner logo here if required</a:t>
            </a:r>
          </a:p>
        </p:txBody>
      </p:sp>
      <p:sp>
        <p:nvSpPr>
          <p:cNvPr id="8" name="Title 1">
            <a:extLst>
              <a:ext uri="{FF2B5EF4-FFF2-40B4-BE49-F238E27FC236}">
                <a16:creationId xmlns:a16="http://schemas.microsoft.com/office/drawing/2014/main" id="{EBD7A035-88C0-B640-91D8-3B73C2244888}"/>
              </a:ext>
            </a:extLst>
          </p:cNvPr>
          <p:cNvSpPr>
            <a:spLocks noGrp="1"/>
          </p:cNvSpPr>
          <p:nvPr>
            <p:ph type="ctrTitle" hasCustomPrompt="1"/>
          </p:nvPr>
        </p:nvSpPr>
        <p:spPr>
          <a:xfrm>
            <a:off x="3787140" y="1127760"/>
            <a:ext cx="4610100" cy="3066867"/>
          </a:xfrm>
          <a:prstGeom prst="rect">
            <a:avLst/>
          </a:prstGeom>
        </p:spPr>
        <p:txBody>
          <a:bodyPr anchor="ctr" anchorCtr="0">
            <a:normAutofit/>
          </a:bodyPr>
          <a:lstStyle>
            <a:lvl1pPr algn="ctr">
              <a:defRPr sz="3200" b="1" baseline="0">
                <a:solidFill>
                  <a:schemeClr val="bg1"/>
                </a:solidFill>
                <a:latin typeface="Arial" panose="020B0604020202020204" pitchFamily="34" charset="0"/>
                <a:cs typeface="Arial" panose="020B0604020202020204" pitchFamily="34" charset="0"/>
              </a:defRPr>
            </a:lvl1pPr>
          </a:lstStyle>
          <a:p>
            <a:r>
              <a:rPr lang="en-US" dirty="0"/>
              <a:t>Add presentation title – Arial 32pt</a:t>
            </a:r>
            <a:endParaRPr lang="en-GB" dirty="0"/>
          </a:p>
        </p:txBody>
      </p:sp>
      <p:sp>
        <p:nvSpPr>
          <p:cNvPr id="11" name="Subtitle 2">
            <a:extLst>
              <a:ext uri="{FF2B5EF4-FFF2-40B4-BE49-F238E27FC236}">
                <a16:creationId xmlns:a16="http://schemas.microsoft.com/office/drawing/2014/main" id="{94D1AC89-727B-C049-9CD3-8F38C0F22C9E}"/>
              </a:ext>
            </a:extLst>
          </p:cNvPr>
          <p:cNvSpPr>
            <a:spLocks noGrp="1"/>
          </p:cNvSpPr>
          <p:nvPr>
            <p:ph type="subTitle" idx="1" hasCustomPrompt="1"/>
          </p:nvPr>
        </p:nvSpPr>
        <p:spPr>
          <a:xfrm>
            <a:off x="3794760" y="4194626"/>
            <a:ext cx="4625340" cy="1535613"/>
          </a:xfrm>
          <a:prstGeom prst="rect">
            <a:avLst/>
          </a:prstGeom>
        </p:spPr>
        <p:txBody>
          <a:bodyPr anchor="ctr">
            <a:normAutofit/>
          </a:bodyPr>
          <a:lstStyle>
            <a:lvl1pPr marL="0" indent="0" algn="ctr">
              <a:buNone/>
              <a:defRPr lang="en-GB" sz="2400" smtClean="0">
                <a:solidFill>
                  <a:schemeClr val="bg1"/>
                </a:solidFill>
                <a:effectLs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solidFill>
                  <a:srgbClr val="FFFFFF"/>
                </a:solidFill>
                <a:effectLst/>
                <a:latin typeface="Arial" panose="020B0604020202020204" pitchFamily="34" charset="0"/>
              </a:rPr>
              <a:t>Add presenter name or subtitle – Arial 24pt</a:t>
            </a:r>
          </a:p>
        </p:txBody>
      </p:sp>
    </p:spTree>
    <p:extLst>
      <p:ext uri="{BB962C8B-B14F-4D97-AF65-F5344CB8AC3E}">
        <p14:creationId xmlns:p14="http://schemas.microsoft.com/office/powerpoint/2010/main" val="173482258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ivider Slide Option 1">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341120" y="2492895"/>
            <a:ext cx="9509760" cy="1872209"/>
          </a:xfrm>
          <a:prstGeom prst="rect">
            <a:avLst/>
          </a:prstGeom>
        </p:spPr>
        <p:txBody>
          <a:bodyPr anchor="ctr">
            <a:normAutofit/>
          </a:bodyPr>
          <a:lstStyle>
            <a:lvl1pPr algn="l">
              <a:defRPr sz="3600" b="1" baseline="0">
                <a:latin typeface="Arial" panose="020B0604020202020204" pitchFamily="34" charset="0"/>
                <a:cs typeface="Arial" panose="020B0604020202020204" pitchFamily="34" charset="0"/>
              </a:defRPr>
            </a:lvl1pPr>
          </a:lstStyle>
          <a:p>
            <a:r>
              <a:rPr lang="en-US" dirty="0"/>
              <a:t>Divider slide title – Arial Bold 36pt</a:t>
            </a:r>
            <a:endParaRPr lang="en-GB" dirty="0"/>
          </a:p>
        </p:txBody>
      </p:sp>
      <p:sp>
        <p:nvSpPr>
          <p:cNvPr id="3" name="Text Placeholder 2"/>
          <p:cNvSpPr>
            <a:spLocks noGrp="1"/>
          </p:cNvSpPr>
          <p:nvPr>
            <p:ph type="body" idx="1" hasCustomPrompt="1"/>
          </p:nvPr>
        </p:nvSpPr>
        <p:spPr>
          <a:xfrm>
            <a:off x="1341120" y="4160520"/>
            <a:ext cx="9509760" cy="936104"/>
          </a:xfrm>
          <a:prstGeom prst="rect">
            <a:avLst/>
          </a:prstGeom>
        </p:spPr>
        <p:txBody>
          <a:bodyPr>
            <a:normAutofit/>
          </a:bodyPr>
          <a:lstStyle>
            <a:lvl1pPr marL="0" indent="0" algn="l">
              <a:buNone/>
              <a:defRPr sz="28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 Arial 28pt</a:t>
            </a:r>
          </a:p>
        </p:txBody>
      </p:sp>
      <p:pic>
        <p:nvPicPr>
          <p:cNvPr id="10" name="Picture 9" descr="A close up of a logo&#10;&#10;Description automatically generated">
            <a:extLst>
              <a:ext uri="{FF2B5EF4-FFF2-40B4-BE49-F238E27FC236}">
                <a16:creationId xmlns:a16="http://schemas.microsoft.com/office/drawing/2014/main" id="{6EDD9DE1-34C9-564D-A890-335533D45DBF}"/>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1" r="63040"/>
          <a:stretch/>
        </p:blipFill>
        <p:spPr>
          <a:xfrm>
            <a:off x="1" y="0"/>
            <a:ext cx="1025524" cy="1030941"/>
          </a:xfrm>
          <a:prstGeom prst="rect">
            <a:avLst/>
          </a:prstGeom>
        </p:spPr>
      </p:pic>
      <p:sp>
        <p:nvSpPr>
          <p:cNvPr id="6" name="Rectangle 5">
            <a:extLst>
              <a:ext uri="{FF2B5EF4-FFF2-40B4-BE49-F238E27FC236}">
                <a16:creationId xmlns:a16="http://schemas.microsoft.com/office/drawing/2014/main" id="{27FB682B-CBE5-0E46-8A20-FBDCFD217D46}"/>
              </a:ext>
            </a:extLst>
          </p:cNvPr>
          <p:cNvSpPr/>
          <p:nvPr userDrawn="1"/>
        </p:nvSpPr>
        <p:spPr>
          <a:xfrm>
            <a:off x="12635555" y="0"/>
            <a:ext cx="2399411" cy="2399411"/>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lstStyle/>
          <a:p>
            <a:pPr algn="l"/>
            <a:r>
              <a:rPr lang="en-US" sz="1600" dirty="0">
                <a:solidFill>
                  <a:schemeClr val="tx2"/>
                </a:solidFill>
              </a:rPr>
              <a:t>Use the ‘New Slide’ </a:t>
            </a:r>
            <a:br>
              <a:rPr lang="en-US" sz="1600" dirty="0">
                <a:solidFill>
                  <a:schemeClr val="tx2"/>
                </a:solidFill>
              </a:rPr>
            </a:br>
            <a:r>
              <a:rPr lang="en-US" sz="1600" dirty="0">
                <a:solidFill>
                  <a:schemeClr val="tx2"/>
                </a:solidFill>
              </a:rPr>
              <a:t>or ‘Layout’ buttons for different divider slide options.</a:t>
            </a:r>
          </a:p>
        </p:txBody>
      </p:sp>
    </p:spTree>
    <p:extLst>
      <p:ext uri="{BB962C8B-B14F-4D97-AF65-F5344CB8AC3E}">
        <p14:creationId xmlns:p14="http://schemas.microsoft.com/office/powerpoint/2010/main" val="162619362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ivider Slide Option 2">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7" name="Picture 6" descr="A close up of a logo&#10;&#10;Description automatically generated">
            <a:extLst>
              <a:ext uri="{FF2B5EF4-FFF2-40B4-BE49-F238E27FC236}">
                <a16:creationId xmlns:a16="http://schemas.microsoft.com/office/drawing/2014/main" id="{0B2171D4-B040-9448-88ED-CD59EBB794C9}"/>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1" r="63040"/>
          <a:stretch/>
        </p:blipFill>
        <p:spPr>
          <a:xfrm>
            <a:off x="1" y="0"/>
            <a:ext cx="1025524" cy="1030941"/>
          </a:xfrm>
          <a:prstGeom prst="rect">
            <a:avLst/>
          </a:prstGeom>
        </p:spPr>
      </p:pic>
      <p:sp>
        <p:nvSpPr>
          <p:cNvPr id="8" name="Title 1">
            <a:extLst>
              <a:ext uri="{FF2B5EF4-FFF2-40B4-BE49-F238E27FC236}">
                <a16:creationId xmlns:a16="http://schemas.microsoft.com/office/drawing/2014/main" id="{CFA4EB9E-FE0B-FF48-B57B-3DBA656E7C4F}"/>
              </a:ext>
            </a:extLst>
          </p:cNvPr>
          <p:cNvSpPr>
            <a:spLocks noGrp="1"/>
          </p:cNvSpPr>
          <p:nvPr>
            <p:ph type="title" hasCustomPrompt="1"/>
          </p:nvPr>
        </p:nvSpPr>
        <p:spPr>
          <a:xfrm>
            <a:off x="1341120" y="2492895"/>
            <a:ext cx="9509760" cy="1872209"/>
          </a:xfrm>
          <a:prstGeom prst="rect">
            <a:avLst/>
          </a:prstGeom>
        </p:spPr>
        <p:txBody>
          <a:bodyPr anchor="ctr">
            <a:normAutofit/>
          </a:bodyPr>
          <a:lstStyle>
            <a:lvl1pPr algn="l">
              <a:defRPr sz="3600" b="1" baseline="0">
                <a:latin typeface="Arial" panose="020B0604020202020204" pitchFamily="34" charset="0"/>
                <a:cs typeface="Arial" panose="020B0604020202020204" pitchFamily="34" charset="0"/>
              </a:defRPr>
            </a:lvl1pPr>
          </a:lstStyle>
          <a:p>
            <a:r>
              <a:rPr lang="en-US" dirty="0"/>
              <a:t>Divider slide title – Arial Bold 36pt</a:t>
            </a:r>
            <a:endParaRPr lang="en-GB" dirty="0"/>
          </a:p>
        </p:txBody>
      </p:sp>
      <p:sp>
        <p:nvSpPr>
          <p:cNvPr id="9" name="Text Placeholder 2">
            <a:extLst>
              <a:ext uri="{FF2B5EF4-FFF2-40B4-BE49-F238E27FC236}">
                <a16:creationId xmlns:a16="http://schemas.microsoft.com/office/drawing/2014/main" id="{38DE1B96-986D-4446-800F-54A0D95D2FB2}"/>
              </a:ext>
            </a:extLst>
          </p:cNvPr>
          <p:cNvSpPr>
            <a:spLocks noGrp="1"/>
          </p:cNvSpPr>
          <p:nvPr>
            <p:ph type="body" idx="1" hasCustomPrompt="1"/>
          </p:nvPr>
        </p:nvSpPr>
        <p:spPr>
          <a:xfrm>
            <a:off x="1341120" y="4160520"/>
            <a:ext cx="9509760" cy="936104"/>
          </a:xfrm>
          <a:prstGeom prst="rect">
            <a:avLst/>
          </a:prstGeom>
        </p:spPr>
        <p:txBody>
          <a:bodyPr>
            <a:normAutofit/>
          </a:bodyPr>
          <a:lstStyle>
            <a:lvl1pPr marL="0" indent="0" algn="l">
              <a:buNone/>
              <a:defRPr sz="28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 Arial 28pt</a:t>
            </a:r>
          </a:p>
        </p:txBody>
      </p:sp>
    </p:spTree>
    <p:extLst>
      <p:ext uri="{BB962C8B-B14F-4D97-AF65-F5344CB8AC3E}">
        <p14:creationId xmlns:p14="http://schemas.microsoft.com/office/powerpoint/2010/main" val="178046040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ivider Slide Option 3">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6" name="Picture 5" descr="A close up of a logo&#10;&#10;Description automatically generated">
            <a:extLst>
              <a:ext uri="{FF2B5EF4-FFF2-40B4-BE49-F238E27FC236}">
                <a16:creationId xmlns:a16="http://schemas.microsoft.com/office/drawing/2014/main" id="{E480AEE2-F97B-4D4C-BCDA-5DB28C11686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1" r="63040"/>
          <a:stretch/>
        </p:blipFill>
        <p:spPr>
          <a:xfrm>
            <a:off x="1" y="0"/>
            <a:ext cx="1025524" cy="1030941"/>
          </a:xfrm>
          <a:prstGeom prst="rect">
            <a:avLst/>
          </a:prstGeom>
        </p:spPr>
      </p:pic>
      <p:sp>
        <p:nvSpPr>
          <p:cNvPr id="7" name="Title 1">
            <a:extLst>
              <a:ext uri="{FF2B5EF4-FFF2-40B4-BE49-F238E27FC236}">
                <a16:creationId xmlns:a16="http://schemas.microsoft.com/office/drawing/2014/main" id="{3A61C9F9-E7A2-6342-870C-D685719F3517}"/>
              </a:ext>
            </a:extLst>
          </p:cNvPr>
          <p:cNvSpPr>
            <a:spLocks noGrp="1"/>
          </p:cNvSpPr>
          <p:nvPr>
            <p:ph type="title" hasCustomPrompt="1"/>
          </p:nvPr>
        </p:nvSpPr>
        <p:spPr>
          <a:xfrm>
            <a:off x="1341120" y="2492895"/>
            <a:ext cx="9509760" cy="1872209"/>
          </a:xfrm>
          <a:prstGeom prst="rect">
            <a:avLst/>
          </a:prstGeom>
        </p:spPr>
        <p:txBody>
          <a:bodyPr anchor="ctr">
            <a:normAutofit/>
          </a:bodyPr>
          <a:lstStyle>
            <a:lvl1pPr algn="l">
              <a:defRPr sz="3600" b="1" baseline="0">
                <a:latin typeface="Arial" panose="020B0604020202020204" pitchFamily="34" charset="0"/>
                <a:cs typeface="Arial" panose="020B0604020202020204" pitchFamily="34" charset="0"/>
              </a:defRPr>
            </a:lvl1pPr>
          </a:lstStyle>
          <a:p>
            <a:r>
              <a:rPr lang="en-US" dirty="0"/>
              <a:t>Divider slide title – Arial Bold 36pt</a:t>
            </a:r>
            <a:endParaRPr lang="en-GB" dirty="0"/>
          </a:p>
        </p:txBody>
      </p:sp>
      <p:sp>
        <p:nvSpPr>
          <p:cNvPr id="8" name="Text Placeholder 2">
            <a:extLst>
              <a:ext uri="{FF2B5EF4-FFF2-40B4-BE49-F238E27FC236}">
                <a16:creationId xmlns:a16="http://schemas.microsoft.com/office/drawing/2014/main" id="{928BB5A8-2728-CF4C-9063-6BE6445BAAFC}"/>
              </a:ext>
            </a:extLst>
          </p:cNvPr>
          <p:cNvSpPr>
            <a:spLocks noGrp="1"/>
          </p:cNvSpPr>
          <p:nvPr>
            <p:ph type="body" idx="1" hasCustomPrompt="1"/>
          </p:nvPr>
        </p:nvSpPr>
        <p:spPr>
          <a:xfrm>
            <a:off x="1341120" y="4160520"/>
            <a:ext cx="9509760" cy="936104"/>
          </a:xfrm>
          <a:prstGeom prst="rect">
            <a:avLst/>
          </a:prstGeom>
        </p:spPr>
        <p:txBody>
          <a:bodyPr>
            <a:normAutofit/>
          </a:bodyPr>
          <a:lstStyle>
            <a:lvl1pPr marL="0" indent="0" algn="l">
              <a:buNone/>
              <a:defRPr sz="28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 Arial 28pt</a:t>
            </a:r>
          </a:p>
        </p:txBody>
      </p:sp>
    </p:spTree>
    <p:extLst>
      <p:ext uri="{BB962C8B-B14F-4D97-AF65-F5344CB8AC3E}">
        <p14:creationId xmlns:p14="http://schemas.microsoft.com/office/powerpoint/2010/main" val="120068155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ontent Subtitle Slide">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903035A1-1804-EC4A-9FF8-AEE00A4BFC6F}"/>
              </a:ext>
            </a:extLst>
          </p:cNvPr>
          <p:cNvSpPr/>
          <p:nvPr userDrawn="1"/>
        </p:nvSpPr>
        <p:spPr>
          <a:xfrm>
            <a:off x="12635555" y="-1"/>
            <a:ext cx="2399411" cy="2399411"/>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lstStyle/>
          <a:p>
            <a:pPr algn="l"/>
            <a:r>
              <a:rPr lang="en-US" sz="1600" dirty="0">
                <a:solidFill>
                  <a:schemeClr val="tx2"/>
                </a:solidFill>
              </a:rPr>
              <a:t>Use the ‘New Slide’ </a:t>
            </a:r>
            <a:br>
              <a:rPr lang="en-US" sz="1600" dirty="0">
                <a:solidFill>
                  <a:schemeClr val="tx2"/>
                </a:solidFill>
              </a:rPr>
            </a:br>
            <a:r>
              <a:rPr lang="en-US" sz="1600" dirty="0">
                <a:solidFill>
                  <a:schemeClr val="tx2"/>
                </a:solidFill>
              </a:rPr>
              <a:t>or ‘Layout’ buttons for different slide content options.</a:t>
            </a:r>
          </a:p>
        </p:txBody>
      </p:sp>
      <p:sp>
        <p:nvSpPr>
          <p:cNvPr id="3" name="Date Placeholder 2"/>
          <p:cNvSpPr>
            <a:spLocks noGrp="1"/>
          </p:cNvSpPr>
          <p:nvPr>
            <p:ph type="dt" sz="half" idx="10"/>
          </p:nvPr>
        </p:nvSpPr>
        <p:spPr>
          <a:xfrm>
            <a:off x="479376" y="6356350"/>
            <a:ext cx="1412924" cy="365125"/>
          </a:xfrm>
        </p:spPr>
        <p:txBody>
          <a:bodyPr/>
          <a:lstStyle/>
          <a:p>
            <a:fld id="{817FECA5-ECD0-49FC-89EF-93C64AC4B035}" type="datetime4">
              <a:rPr lang="en-GB" smtClean="0"/>
              <a:t>06 September 2023</a:t>
            </a:fld>
            <a:endParaRPr lang="en-GB"/>
          </a:p>
        </p:txBody>
      </p:sp>
      <p:sp>
        <p:nvSpPr>
          <p:cNvPr id="4" name="Footer Placeholder 3"/>
          <p:cNvSpPr>
            <a:spLocks noGrp="1"/>
          </p:cNvSpPr>
          <p:nvPr>
            <p:ph type="ftr" sz="quarter" idx="11"/>
          </p:nvPr>
        </p:nvSpPr>
        <p:spPr>
          <a:xfrm>
            <a:off x="2020891" y="6356350"/>
            <a:ext cx="3656009" cy="365125"/>
          </a:xfrm>
        </p:spPr>
        <p:txBody>
          <a:bodyPr/>
          <a:lstStyle>
            <a:lvl1pPr algn="l">
              <a:defRPr/>
            </a:lvl1pPr>
          </a:lstStyle>
          <a:p>
            <a:r>
              <a:rPr lang="en-GB"/>
              <a:t>Name, Department</a:t>
            </a:r>
            <a:endParaRPr lang="en-GB" dirty="0"/>
          </a:p>
        </p:txBody>
      </p:sp>
      <p:sp>
        <p:nvSpPr>
          <p:cNvPr id="5" name="Slide Number Placeholder 4"/>
          <p:cNvSpPr>
            <a:spLocks noGrp="1"/>
          </p:cNvSpPr>
          <p:nvPr>
            <p:ph type="sldNum" sz="quarter" idx="12"/>
          </p:nvPr>
        </p:nvSpPr>
        <p:spPr>
          <a:xfrm>
            <a:off x="8828967" y="6356350"/>
            <a:ext cx="2908107" cy="365125"/>
          </a:xfrm>
        </p:spPr>
        <p:txBody>
          <a:bodyPr/>
          <a:lstStyle/>
          <a:p>
            <a:fld id="{CBBF530E-1875-46E6-901C-76683197A1B3}" type="slidenum">
              <a:rPr lang="en-GB" smtClean="0"/>
              <a:pPr/>
              <a:t>‹#›</a:t>
            </a:fld>
            <a:endParaRPr lang="en-GB"/>
          </a:p>
        </p:txBody>
      </p:sp>
      <p:sp>
        <p:nvSpPr>
          <p:cNvPr id="7" name="Content Placeholder 6"/>
          <p:cNvSpPr>
            <a:spLocks noGrp="1"/>
          </p:cNvSpPr>
          <p:nvPr>
            <p:ph sz="quarter" idx="13" hasCustomPrompt="1"/>
          </p:nvPr>
        </p:nvSpPr>
        <p:spPr>
          <a:xfrm>
            <a:off x="479376" y="2133603"/>
            <a:ext cx="11257699" cy="3746498"/>
          </a:xfrm>
          <a:prstGeom prst="rect">
            <a:avLst/>
          </a:prstGeom>
        </p:spPr>
        <p:txBody>
          <a:bodyPr/>
          <a:lstStyle>
            <a:lvl1pPr>
              <a:buClr>
                <a:schemeClr val="accent3"/>
              </a:buClr>
              <a:defRPr lang="en-GB" sz="2800" smtClean="0">
                <a:effectLst/>
              </a:defRPr>
            </a:lvl1pPr>
            <a:lvl2pPr>
              <a:buClr>
                <a:schemeClr val="accent3"/>
              </a:buClr>
              <a:defRPr sz="2800">
                <a:solidFill>
                  <a:schemeClr val="tx2"/>
                </a:solidFill>
              </a:defRPr>
            </a:lvl2pPr>
            <a:lvl3pPr>
              <a:buClr>
                <a:schemeClr val="accent3"/>
              </a:buClr>
              <a:defRPr sz="2800">
                <a:solidFill>
                  <a:schemeClr val="tx2"/>
                </a:solidFill>
              </a:defRPr>
            </a:lvl3pPr>
          </a:lstStyle>
          <a:p>
            <a:pPr lvl="0"/>
            <a:r>
              <a:rPr lang="en-US" dirty="0"/>
              <a:t>Body text – Arial 28pt</a:t>
            </a:r>
          </a:p>
          <a:p>
            <a:pPr lvl="1"/>
            <a:r>
              <a:rPr lang="en-US" dirty="0"/>
              <a:t>Second text – Arial 28pt</a:t>
            </a:r>
          </a:p>
          <a:p>
            <a:pPr lvl="2"/>
            <a:r>
              <a:rPr lang="en-US" dirty="0"/>
              <a:t>Third text – Arial 28pt</a:t>
            </a:r>
          </a:p>
        </p:txBody>
      </p:sp>
      <p:grpSp>
        <p:nvGrpSpPr>
          <p:cNvPr id="8" name="Group 7">
            <a:extLst>
              <a:ext uri="{FF2B5EF4-FFF2-40B4-BE49-F238E27FC236}">
                <a16:creationId xmlns:a16="http://schemas.microsoft.com/office/drawing/2014/main" id="{3E412F56-251C-5647-8495-6F6496AC8332}"/>
              </a:ext>
            </a:extLst>
          </p:cNvPr>
          <p:cNvGrpSpPr/>
          <p:nvPr userDrawn="1"/>
        </p:nvGrpSpPr>
        <p:grpSpPr>
          <a:xfrm>
            <a:off x="0" y="0"/>
            <a:ext cx="12192000" cy="1029589"/>
            <a:chOff x="0" y="0"/>
            <a:chExt cx="12192000" cy="1029589"/>
          </a:xfrm>
        </p:grpSpPr>
        <p:sp>
          <p:nvSpPr>
            <p:cNvPr id="9" name="Rectangle 8">
              <a:extLst>
                <a:ext uri="{FF2B5EF4-FFF2-40B4-BE49-F238E27FC236}">
                  <a16:creationId xmlns:a16="http://schemas.microsoft.com/office/drawing/2014/main" id="{3B93FD40-5F1A-2843-9779-FC2314E1FD1E}"/>
                </a:ext>
              </a:extLst>
            </p:cNvPr>
            <p:cNvSpPr/>
            <p:nvPr userDrawn="1"/>
          </p:nvSpPr>
          <p:spPr>
            <a:xfrm flipH="1" flipV="1">
              <a:off x="0" y="0"/>
              <a:ext cx="12192000" cy="1029589"/>
            </a:xfrm>
            <a:prstGeom prst="rect">
              <a:avLst/>
            </a:prstGeom>
            <a:solidFill>
              <a:schemeClr val="accent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Georgia"/>
                <a:ea typeface="+mn-ea"/>
                <a:cs typeface="+mn-cs"/>
              </a:endParaRPr>
            </a:p>
          </p:txBody>
        </p:sp>
        <p:pic>
          <p:nvPicPr>
            <p:cNvPr id="10" name="Picture 9">
              <a:extLst>
                <a:ext uri="{FF2B5EF4-FFF2-40B4-BE49-F238E27FC236}">
                  <a16:creationId xmlns:a16="http://schemas.microsoft.com/office/drawing/2014/main" id="{A71B1CB0-0A90-F947-8226-B66F76D89D6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032632" cy="1029589"/>
            </a:xfrm>
            <a:prstGeom prst="rect">
              <a:avLst/>
            </a:prstGeom>
          </p:spPr>
        </p:pic>
      </p:grpSp>
      <p:sp>
        <p:nvSpPr>
          <p:cNvPr id="2" name="Title 1"/>
          <p:cNvSpPr>
            <a:spLocks noGrp="1"/>
          </p:cNvSpPr>
          <p:nvPr>
            <p:ph type="title" hasCustomPrompt="1"/>
          </p:nvPr>
        </p:nvSpPr>
        <p:spPr>
          <a:xfrm>
            <a:off x="1158240" y="-5461"/>
            <a:ext cx="10578834" cy="1035050"/>
          </a:xfrm>
          <a:prstGeom prst="rect">
            <a:avLst/>
          </a:prstGeom>
        </p:spPr>
        <p:txBody>
          <a:bodyPr anchor="ctr"/>
          <a:lstStyle>
            <a:lvl1pPr algn="l">
              <a:defRPr baseline="0"/>
            </a:lvl1pPr>
          </a:lstStyle>
          <a:p>
            <a:r>
              <a:rPr lang="en-US" dirty="0"/>
              <a:t>Title and visual content – add slide title here</a:t>
            </a:r>
            <a:endParaRPr lang="en-GB" dirty="0"/>
          </a:p>
        </p:txBody>
      </p:sp>
      <p:cxnSp>
        <p:nvCxnSpPr>
          <p:cNvPr id="15" name="Straight Connector 14">
            <a:extLst>
              <a:ext uri="{FF2B5EF4-FFF2-40B4-BE49-F238E27FC236}">
                <a16:creationId xmlns:a16="http://schemas.microsoft.com/office/drawing/2014/main" id="{AF112655-05EA-8045-BB0D-C79CF2B277AA}"/>
              </a:ext>
            </a:extLst>
          </p:cNvPr>
          <p:cNvCxnSpPr/>
          <p:nvPr userDrawn="1"/>
        </p:nvCxnSpPr>
        <p:spPr>
          <a:xfrm flipV="1">
            <a:off x="1901952" y="6356350"/>
            <a:ext cx="0" cy="365125"/>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20" name="Text Placeholder 18">
            <a:extLst>
              <a:ext uri="{FF2B5EF4-FFF2-40B4-BE49-F238E27FC236}">
                <a16:creationId xmlns:a16="http://schemas.microsoft.com/office/drawing/2014/main" id="{6BE069C4-4455-B24A-B998-756F4026E83D}"/>
              </a:ext>
            </a:extLst>
          </p:cNvPr>
          <p:cNvSpPr>
            <a:spLocks noGrp="1"/>
          </p:cNvSpPr>
          <p:nvPr>
            <p:ph type="body" sz="quarter" idx="15" hasCustomPrompt="1"/>
          </p:nvPr>
        </p:nvSpPr>
        <p:spPr>
          <a:xfrm>
            <a:off x="479376" y="1484533"/>
            <a:ext cx="11257698" cy="627765"/>
          </a:xfrm>
          <a:prstGeom prst="rect">
            <a:avLst/>
          </a:prstGeom>
        </p:spPr>
        <p:txBody>
          <a:bodyPr>
            <a:noAutofit/>
          </a:bodyPr>
          <a:lstStyle>
            <a:lvl1pPr marL="0" indent="0">
              <a:buNone/>
              <a:defRPr sz="2800" b="1">
                <a:solidFill>
                  <a:schemeClr val="accent3"/>
                </a:solidFill>
              </a:defRPr>
            </a:lvl1pPr>
            <a:lvl2pPr>
              <a:defRPr sz="1400"/>
            </a:lvl2pPr>
            <a:lvl3pPr>
              <a:defRPr sz="1400"/>
            </a:lvl3pPr>
            <a:lvl4pPr>
              <a:defRPr sz="1400"/>
            </a:lvl4pPr>
            <a:lvl5pPr>
              <a:defRPr sz="1400"/>
            </a:lvl5pPr>
          </a:lstStyle>
          <a:p>
            <a:pPr lvl="0"/>
            <a:r>
              <a:rPr lang="en-US" dirty="0"/>
              <a:t>Subtitle</a:t>
            </a:r>
          </a:p>
        </p:txBody>
      </p:sp>
      <p:sp>
        <p:nvSpPr>
          <p:cNvPr id="21" name="Rectangle 20">
            <a:extLst>
              <a:ext uri="{FF2B5EF4-FFF2-40B4-BE49-F238E27FC236}">
                <a16:creationId xmlns:a16="http://schemas.microsoft.com/office/drawing/2014/main" id="{1B1E2C30-32D1-C047-B25A-9F37D699E14C}"/>
              </a:ext>
            </a:extLst>
          </p:cNvPr>
          <p:cNvSpPr/>
          <p:nvPr userDrawn="1"/>
        </p:nvSpPr>
        <p:spPr>
          <a:xfrm>
            <a:off x="12635555" y="2702257"/>
            <a:ext cx="2399411" cy="2399411"/>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lstStyle/>
          <a:p>
            <a:pPr algn="l"/>
            <a:r>
              <a:rPr lang="en-US" sz="1600" dirty="0">
                <a:solidFill>
                  <a:schemeClr val="tx2"/>
                </a:solidFill>
              </a:rPr>
              <a:t>Please see slides at the end of this template for chart and table style guides. Copy and paste these items onto this page for ease.</a:t>
            </a:r>
          </a:p>
        </p:txBody>
      </p:sp>
      <p:sp>
        <p:nvSpPr>
          <p:cNvPr id="14" name="Rectangle 13">
            <a:extLst>
              <a:ext uri="{FF2B5EF4-FFF2-40B4-BE49-F238E27FC236}">
                <a16:creationId xmlns:a16="http://schemas.microsoft.com/office/drawing/2014/main" id="{FE19A7CD-F138-0F44-8EE9-3A0D44746374}"/>
              </a:ext>
            </a:extLst>
          </p:cNvPr>
          <p:cNvSpPr/>
          <p:nvPr userDrawn="1"/>
        </p:nvSpPr>
        <p:spPr>
          <a:xfrm>
            <a:off x="-2691741" y="4585363"/>
            <a:ext cx="2272637" cy="2272637"/>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lstStyle/>
          <a:p>
            <a:pPr algn="l"/>
            <a:r>
              <a:rPr lang="en-US" sz="1600" dirty="0">
                <a:solidFill>
                  <a:schemeClr val="tx2"/>
                </a:solidFill>
              </a:rPr>
              <a:t>To change the information in the footer throughout the presentation go to ‘Insert’ &gt; ‘Header and Footers’ and add in your Name an Department. </a:t>
            </a:r>
          </a:p>
        </p:txBody>
      </p:sp>
    </p:spTree>
    <p:extLst>
      <p:ext uri="{BB962C8B-B14F-4D97-AF65-F5344CB8AC3E}">
        <p14:creationId xmlns:p14="http://schemas.microsoft.com/office/powerpoint/2010/main" val="53993484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ontent Slide">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479376" y="6356350"/>
            <a:ext cx="1412924" cy="365125"/>
          </a:xfrm>
        </p:spPr>
        <p:txBody>
          <a:bodyPr/>
          <a:lstStyle/>
          <a:p>
            <a:fld id="{09D36B25-F45E-4902-A6CB-590A3429C1CD}" type="datetime4">
              <a:rPr lang="en-GB" smtClean="0"/>
              <a:t>06 September 2023</a:t>
            </a:fld>
            <a:endParaRPr lang="en-GB"/>
          </a:p>
        </p:txBody>
      </p:sp>
      <p:sp>
        <p:nvSpPr>
          <p:cNvPr id="4" name="Footer Placeholder 3"/>
          <p:cNvSpPr>
            <a:spLocks noGrp="1"/>
          </p:cNvSpPr>
          <p:nvPr>
            <p:ph type="ftr" sz="quarter" idx="11"/>
          </p:nvPr>
        </p:nvSpPr>
        <p:spPr>
          <a:xfrm>
            <a:off x="2020891" y="6356350"/>
            <a:ext cx="3656009" cy="365125"/>
          </a:xfrm>
        </p:spPr>
        <p:txBody>
          <a:bodyPr/>
          <a:lstStyle>
            <a:lvl1pPr algn="l">
              <a:defRPr/>
            </a:lvl1pPr>
          </a:lstStyle>
          <a:p>
            <a:r>
              <a:rPr lang="en-GB"/>
              <a:t>Name, Department</a:t>
            </a:r>
            <a:endParaRPr lang="en-GB" dirty="0"/>
          </a:p>
        </p:txBody>
      </p:sp>
      <p:sp>
        <p:nvSpPr>
          <p:cNvPr id="5" name="Slide Number Placeholder 4"/>
          <p:cNvSpPr>
            <a:spLocks noGrp="1"/>
          </p:cNvSpPr>
          <p:nvPr>
            <p:ph type="sldNum" sz="quarter" idx="12"/>
          </p:nvPr>
        </p:nvSpPr>
        <p:spPr>
          <a:xfrm>
            <a:off x="8828967" y="6356350"/>
            <a:ext cx="2908107" cy="365125"/>
          </a:xfrm>
        </p:spPr>
        <p:txBody>
          <a:bodyPr/>
          <a:lstStyle/>
          <a:p>
            <a:fld id="{CBBF530E-1875-46E6-901C-76683197A1B3}" type="slidenum">
              <a:rPr lang="en-GB" smtClean="0"/>
              <a:pPr/>
              <a:t>‹#›</a:t>
            </a:fld>
            <a:endParaRPr lang="en-GB"/>
          </a:p>
        </p:txBody>
      </p:sp>
      <p:sp>
        <p:nvSpPr>
          <p:cNvPr id="7" name="Content Placeholder 6"/>
          <p:cNvSpPr>
            <a:spLocks noGrp="1"/>
          </p:cNvSpPr>
          <p:nvPr>
            <p:ph sz="quarter" idx="13" hasCustomPrompt="1"/>
          </p:nvPr>
        </p:nvSpPr>
        <p:spPr>
          <a:xfrm>
            <a:off x="479376" y="1484533"/>
            <a:ext cx="11257699" cy="4395568"/>
          </a:xfrm>
          <a:prstGeom prst="rect">
            <a:avLst/>
          </a:prstGeom>
        </p:spPr>
        <p:txBody>
          <a:bodyPr/>
          <a:lstStyle>
            <a:lvl1pPr>
              <a:buClr>
                <a:schemeClr val="accent3"/>
              </a:buClr>
              <a:defRPr lang="en-GB" sz="2800" smtClean="0">
                <a:effectLst/>
              </a:defRPr>
            </a:lvl1pPr>
            <a:lvl2pPr>
              <a:buClr>
                <a:schemeClr val="accent3"/>
              </a:buClr>
              <a:defRPr sz="2800">
                <a:solidFill>
                  <a:schemeClr val="tx2"/>
                </a:solidFill>
              </a:defRPr>
            </a:lvl2pPr>
            <a:lvl3pPr>
              <a:buClr>
                <a:schemeClr val="accent3"/>
              </a:buClr>
              <a:defRPr sz="2800">
                <a:solidFill>
                  <a:schemeClr val="tx2"/>
                </a:solidFill>
              </a:defRPr>
            </a:lvl3pPr>
          </a:lstStyle>
          <a:p>
            <a:pPr lvl="0"/>
            <a:r>
              <a:rPr lang="en-US" dirty="0"/>
              <a:t>Body text – Arial 28pt</a:t>
            </a:r>
          </a:p>
          <a:p>
            <a:pPr lvl="1"/>
            <a:r>
              <a:rPr lang="en-US" dirty="0"/>
              <a:t>Second text – Arial 28pt</a:t>
            </a:r>
          </a:p>
          <a:p>
            <a:pPr lvl="2"/>
            <a:r>
              <a:rPr lang="en-US" dirty="0"/>
              <a:t>Third text – Arial 28pt</a:t>
            </a:r>
          </a:p>
        </p:txBody>
      </p:sp>
      <p:grpSp>
        <p:nvGrpSpPr>
          <p:cNvPr id="8" name="Group 7">
            <a:extLst>
              <a:ext uri="{FF2B5EF4-FFF2-40B4-BE49-F238E27FC236}">
                <a16:creationId xmlns:a16="http://schemas.microsoft.com/office/drawing/2014/main" id="{3E412F56-251C-5647-8495-6F6496AC8332}"/>
              </a:ext>
            </a:extLst>
          </p:cNvPr>
          <p:cNvGrpSpPr/>
          <p:nvPr userDrawn="1"/>
        </p:nvGrpSpPr>
        <p:grpSpPr>
          <a:xfrm>
            <a:off x="0" y="0"/>
            <a:ext cx="12192000" cy="1029589"/>
            <a:chOff x="0" y="0"/>
            <a:chExt cx="12192000" cy="1029589"/>
          </a:xfrm>
        </p:grpSpPr>
        <p:sp>
          <p:nvSpPr>
            <p:cNvPr id="9" name="Rectangle 8">
              <a:extLst>
                <a:ext uri="{FF2B5EF4-FFF2-40B4-BE49-F238E27FC236}">
                  <a16:creationId xmlns:a16="http://schemas.microsoft.com/office/drawing/2014/main" id="{3B93FD40-5F1A-2843-9779-FC2314E1FD1E}"/>
                </a:ext>
              </a:extLst>
            </p:cNvPr>
            <p:cNvSpPr/>
            <p:nvPr userDrawn="1"/>
          </p:nvSpPr>
          <p:spPr>
            <a:xfrm flipH="1" flipV="1">
              <a:off x="0" y="0"/>
              <a:ext cx="12192000" cy="1029589"/>
            </a:xfrm>
            <a:prstGeom prst="rect">
              <a:avLst/>
            </a:prstGeom>
            <a:solidFill>
              <a:schemeClr val="accent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Georgia"/>
                <a:ea typeface="+mn-ea"/>
                <a:cs typeface="+mn-cs"/>
              </a:endParaRPr>
            </a:p>
          </p:txBody>
        </p:sp>
        <p:pic>
          <p:nvPicPr>
            <p:cNvPr id="10" name="Picture 9">
              <a:extLst>
                <a:ext uri="{FF2B5EF4-FFF2-40B4-BE49-F238E27FC236}">
                  <a16:creationId xmlns:a16="http://schemas.microsoft.com/office/drawing/2014/main" id="{A71B1CB0-0A90-F947-8226-B66F76D89D6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032632" cy="1029589"/>
            </a:xfrm>
            <a:prstGeom prst="rect">
              <a:avLst/>
            </a:prstGeom>
          </p:spPr>
        </p:pic>
      </p:grpSp>
      <p:sp>
        <p:nvSpPr>
          <p:cNvPr id="2" name="Title 1"/>
          <p:cNvSpPr>
            <a:spLocks noGrp="1"/>
          </p:cNvSpPr>
          <p:nvPr>
            <p:ph type="title" hasCustomPrompt="1"/>
          </p:nvPr>
        </p:nvSpPr>
        <p:spPr>
          <a:xfrm>
            <a:off x="1158240" y="-5461"/>
            <a:ext cx="10578834" cy="1035050"/>
          </a:xfrm>
          <a:prstGeom prst="rect">
            <a:avLst/>
          </a:prstGeom>
        </p:spPr>
        <p:txBody>
          <a:bodyPr anchor="ctr"/>
          <a:lstStyle>
            <a:lvl1pPr algn="l">
              <a:defRPr baseline="0"/>
            </a:lvl1pPr>
          </a:lstStyle>
          <a:p>
            <a:r>
              <a:rPr lang="en-US" dirty="0"/>
              <a:t>Title and visual content – add slide title here</a:t>
            </a:r>
            <a:endParaRPr lang="en-GB" dirty="0"/>
          </a:p>
        </p:txBody>
      </p:sp>
      <p:cxnSp>
        <p:nvCxnSpPr>
          <p:cNvPr id="12" name="Straight Connector 11">
            <a:extLst>
              <a:ext uri="{FF2B5EF4-FFF2-40B4-BE49-F238E27FC236}">
                <a16:creationId xmlns:a16="http://schemas.microsoft.com/office/drawing/2014/main" id="{2CCB6158-EF9E-D844-A85A-727AA2F53AC0}"/>
              </a:ext>
            </a:extLst>
          </p:cNvPr>
          <p:cNvCxnSpPr/>
          <p:nvPr userDrawn="1"/>
        </p:nvCxnSpPr>
        <p:spPr>
          <a:xfrm flipV="1">
            <a:off x="1901952" y="6356350"/>
            <a:ext cx="0" cy="365125"/>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08BD330B-22A3-344E-A01F-AEEF71CCB5D3}"/>
              </a:ext>
            </a:extLst>
          </p:cNvPr>
          <p:cNvSpPr/>
          <p:nvPr userDrawn="1"/>
        </p:nvSpPr>
        <p:spPr>
          <a:xfrm>
            <a:off x="12635555" y="-5461"/>
            <a:ext cx="2399411" cy="2399411"/>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lstStyle/>
          <a:p>
            <a:pPr algn="l"/>
            <a:r>
              <a:rPr lang="en-US" sz="1600" dirty="0">
                <a:solidFill>
                  <a:schemeClr val="tx2"/>
                </a:solidFill>
              </a:rPr>
              <a:t>Please see slides at the end of this template for chart and table examples as well as different elements. Copy and paste these items onto this page.</a:t>
            </a:r>
          </a:p>
        </p:txBody>
      </p:sp>
    </p:spTree>
    <p:extLst>
      <p:ext uri="{BB962C8B-B14F-4D97-AF65-F5344CB8AC3E}">
        <p14:creationId xmlns:p14="http://schemas.microsoft.com/office/powerpoint/2010/main" val="305293922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nk Title Slide">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479376" y="6356350"/>
            <a:ext cx="1412924" cy="365125"/>
          </a:xfrm>
        </p:spPr>
        <p:txBody>
          <a:bodyPr/>
          <a:lstStyle/>
          <a:p>
            <a:fld id="{6C511593-FA74-4A3D-85F2-A43D2B317318}" type="datetime4">
              <a:rPr lang="en-GB" smtClean="0"/>
              <a:t>06 September 2023</a:t>
            </a:fld>
            <a:endParaRPr lang="en-GB"/>
          </a:p>
        </p:txBody>
      </p:sp>
      <p:sp>
        <p:nvSpPr>
          <p:cNvPr id="4" name="Footer Placeholder 3"/>
          <p:cNvSpPr>
            <a:spLocks noGrp="1"/>
          </p:cNvSpPr>
          <p:nvPr>
            <p:ph type="ftr" sz="quarter" idx="11"/>
          </p:nvPr>
        </p:nvSpPr>
        <p:spPr>
          <a:xfrm>
            <a:off x="2020891" y="6356350"/>
            <a:ext cx="3656009" cy="365125"/>
          </a:xfrm>
        </p:spPr>
        <p:txBody>
          <a:bodyPr/>
          <a:lstStyle>
            <a:lvl1pPr algn="l">
              <a:defRPr/>
            </a:lvl1pPr>
          </a:lstStyle>
          <a:p>
            <a:r>
              <a:rPr lang="en-GB"/>
              <a:t>Name, Department</a:t>
            </a:r>
            <a:endParaRPr lang="en-GB" dirty="0"/>
          </a:p>
        </p:txBody>
      </p:sp>
      <p:sp>
        <p:nvSpPr>
          <p:cNvPr id="5" name="Slide Number Placeholder 4"/>
          <p:cNvSpPr>
            <a:spLocks noGrp="1"/>
          </p:cNvSpPr>
          <p:nvPr>
            <p:ph type="sldNum" sz="quarter" idx="12"/>
          </p:nvPr>
        </p:nvSpPr>
        <p:spPr>
          <a:xfrm>
            <a:off x="8828967" y="6356350"/>
            <a:ext cx="2908107" cy="365125"/>
          </a:xfrm>
        </p:spPr>
        <p:txBody>
          <a:bodyPr/>
          <a:lstStyle/>
          <a:p>
            <a:fld id="{CBBF530E-1875-46E6-901C-76683197A1B3}" type="slidenum">
              <a:rPr lang="en-GB" smtClean="0"/>
              <a:pPr/>
              <a:t>‹#›</a:t>
            </a:fld>
            <a:endParaRPr lang="en-GB"/>
          </a:p>
        </p:txBody>
      </p:sp>
      <p:grpSp>
        <p:nvGrpSpPr>
          <p:cNvPr id="8" name="Group 7">
            <a:extLst>
              <a:ext uri="{FF2B5EF4-FFF2-40B4-BE49-F238E27FC236}">
                <a16:creationId xmlns:a16="http://schemas.microsoft.com/office/drawing/2014/main" id="{3E412F56-251C-5647-8495-6F6496AC8332}"/>
              </a:ext>
            </a:extLst>
          </p:cNvPr>
          <p:cNvGrpSpPr/>
          <p:nvPr userDrawn="1"/>
        </p:nvGrpSpPr>
        <p:grpSpPr>
          <a:xfrm>
            <a:off x="0" y="0"/>
            <a:ext cx="12192000" cy="1029589"/>
            <a:chOff x="0" y="0"/>
            <a:chExt cx="12192000" cy="1029589"/>
          </a:xfrm>
        </p:grpSpPr>
        <p:sp>
          <p:nvSpPr>
            <p:cNvPr id="9" name="Rectangle 8">
              <a:extLst>
                <a:ext uri="{FF2B5EF4-FFF2-40B4-BE49-F238E27FC236}">
                  <a16:creationId xmlns:a16="http://schemas.microsoft.com/office/drawing/2014/main" id="{3B93FD40-5F1A-2843-9779-FC2314E1FD1E}"/>
                </a:ext>
              </a:extLst>
            </p:cNvPr>
            <p:cNvSpPr/>
            <p:nvPr userDrawn="1"/>
          </p:nvSpPr>
          <p:spPr>
            <a:xfrm flipH="1" flipV="1">
              <a:off x="0" y="0"/>
              <a:ext cx="12192000" cy="1029589"/>
            </a:xfrm>
            <a:prstGeom prst="rect">
              <a:avLst/>
            </a:prstGeom>
            <a:solidFill>
              <a:schemeClr val="accent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Georgia"/>
                <a:ea typeface="+mn-ea"/>
                <a:cs typeface="+mn-cs"/>
              </a:endParaRPr>
            </a:p>
          </p:txBody>
        </p:sp>
        <p:pic>
          <p:nvPicPr>
            <p:cNvPr id="10" name="Picture 9">
              <a:extLst>
                <a:ext uri="{FF2B5EF4-FFF2-40B4-BE49-F238E27FC236}">
                  <a16:creationId xmlns:a16="http://schemas.microsoft.com/office/drawing/2014/main" id="{A71B1CB0-0A90-F947-8226-B66F76D89D6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032632" cy="1029589"/>
            </a:xfrm>
            <a:prstGeom prst="rect">
              <a:avLst/>
            </a:prstGeom>
          </p:spPr>
        </p:pic>
      </p:grpSp>
      <p:sp>
        <p:nvSpPr>
          <p:cNvPr id="2" name="Title 1"/>
          <p:cNvSpPr>
            <a:spLocks noGrp="1"/>
          </p:cNvSpPr>
          <p:nvPr>
            <p:ph type="title" hasCustomPrompt="1"/>
          </p:nvPr>
        </p:nvSpPr>
        <p:spPr>
          <a:xfrm>
            <a:off x="1158240" y="-5461"/>
            <a:ext cx="10578834" cy="1035050"/>
          </a:xfrm>
          <a:prstGeom prst="rect">
            <a:avLst/>
          </a:prstGeom>
        </p:spPr>
        <p:txBody>
          <a:bodyPr anchor="ctr"/>
          <a:lstStyle>
            <a:lvl1pPr algn="l">
              <a:defRPr baseline="0"/>
            </a:lvl1pPr>
          </a:lstStyle>
          <a:p>
            <a:r>
              <a:rPr lang="en-US" dirty="0"/>
              <a:t>Title and visual content – add slide title here</a:t>
            </a:r>
            <a:endParaRPr lang="en-GB" dirty="0"/>
          </a:p>
        </p:txBody>
      </p:sp>
      <p:cxnSp>
        <p:nvCxnSpPr>
          <p:cNvPr id="15" name="Straight Connector 14">
            <a:extLst>
              <a:ext uri="{FF2B5EF4-FFF2-40B4-BE49-F238E27FC236}">
                <a16:creationId xmlns:a16="http://schemas.microsoft.com/office/drawing/2014/main" id="{AF112655-05EA-8045-BB0D-C79CF2B277AA}"/>
              </a:ext>
            </a:extLst>
          </p:cNvPr>
          <p:cNvCxnSpPr/>
          <p:nvPr userDrawn="1"/>
        </p:nvCxnSpPr>
        <p:spPr>
          <a:xfrm flipV="1">
            <a:off x="1901952" y="6356350"/>
            <a:ext cx="0" cy="365125"/>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2996604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2 Column Content Slide">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479376" y="6356350"/>
            <a:ext cx="1412924" cy="365125"/>
          </a:xfrm>
        </p:spPr>
        <p:txBody>
          <a:bodyPr/>
          <a:lstStyle/>
          <a:p>
            <a:fld id="{3D32A6FF-8187-4751-BC4A-A98DDA63BE97}" type="datetime4">
              <a:rPr lang="en-GB" smtClean="0"/>
              <a:t>06 September 2023</a:t>
            </a:fld>
            <a:endParaRPr lang="en-GB"/>
          </a:p>
        </p:txBody>
      </p:sp>
      <p:sp>
        <p:nvSpPr>
          <p:cNvPr id="4" name="Footer Placeholder 3"/>
          <p:cNvSpPr>
            <a:spLocks noGrp="1"/>
          </p:cNvSpPr>
          <p:nvPr>
            <p:ph type="ftr" sz="quarter" idx="11"/>
          </p:nvPr>
        </p:nvSpPr>
        <p:spPr>
          <a:xfrm>
            <a:off x="2020891" y="6356350"/>
            <a:ext cx="3656009" cy="365125"/>
          </a:xfrm>
        </p:spPr>
        <p:txBody>
          <a:bodyPr/>
          <a:lstStyle>
            <a:lvl1pPr algn="l">
              <a:defRPr/>
            </a:lvl1pPr>
          </a:lstStyle>
          <a:p>
            <a:r>
              <a:rPr lang="en-GB"/>
              <a:t>Name, Department</a:t>
            </a:r>
            <a:endParaRPr lang="en-GB" dirty="0"/>
          </a:p>
        </p:txBody>
      </p:sp>
      <p:sp>
        <p:nvSpPr>
          <p:cNvPr id="7" name="Content Placeholder 6"/>
          <p:cNvSpPr>
            <a:spLocks noGrp="1"/>
          </p:cNvSpPr>
          <p:nvPr>
            <p:ph sz="quarter" idx="13" hasCustomPrompt="1"/>
          </p:nvPr>
        </p:nvSpPr>
        <p:spPr>
          <a:xfrm>
            <a:off x="479377" y="2133603"/>
            <a:ext cx="5197519" cy="3746498"/>
          </a:xfrm>
          <a:prstGeom prst="rect">
            <a:avLst/>
          </a:prstGeom>
        </p:spPr>
        <p:txBody>
          <a:bodyPr/>
          <a:lstStyle>
            <a:lvl1pPr>
              <a:buClr>
                <a:schemeClr val="accent3"/>
              </a:buClr>
              <a:defRPr lang="en-GB" sz="2800" smtClean="0">
                <a:effectLst/>
              </a:defRPr>
            </a:lvl1pPr>
            <a:lvl2pPr>
              <a:buClr>
                <a:schemeClr val="accent3"/>
              </a:buClr>
              <a:defRPr sz="2800">
                <a:solidFill>
                  <a:schemeClr val="tx2"/>
                </a:solidFill>
              </a:defRPr>
            </a:lvl2pPr>
            <a:lvl3pPr>
              <a:buClr>
                <a:schemeClr val="accent3"/>
              </a:buClr>
              <a:defRPr sz="2800">
                <a:solidFill>
                  <a:schemeClr val="tx2"/>
                </a:solidFill>
              </a:defRPr>
            </a:lvl3pPr>
          </a:lstStyle>
          <a:p>
            <a:pPr lvl="0"/>
            <a:r>
              <a:rPr lang="en-US" dirty="0"/>
              <a:t>Body text – Arial 28pt</a:t>
            </a:r>
          </a:p>
          <a:p>
            <a:pPr lvl="1"/>
            <a:r>
              <a:rPr lang="en-US" dirty="0"/>
              <a:t>Second text – Arial 28pt</a:t>
            </a:r>
          </a:p>
          <a:p>
            <a:pPr lvl="2"/>
            <a:r>
              <a:rPr lang="en-US" dirty="0"/>
              <a:t>Third text – Arial 28pt</a:t>
            </a:r>
          </a:p>
        </p:txBody>
      </p:sp>
      <p:grpSp>
        <p:nvGrpSpPr>
          <p:cNvPr id="8" name="Group 7">
            <a:extLst>
              <a:ext uri="{FF2B5EF4-FFF2-40B4-BE49-F238E27FC236}">
                <a16:creationId xmlns:a16="http://schemas.microsoft.com/office/drawing/2014/main" id="{3E412F56-251C-5647-8495-6F6496AC8332}"/>
              </a:ext>
            </a:extLst>
          </p:cNvPr>
          <p:cNvGrpSpPr/>
          <p:nvPr userDrawn="1"/>
        </p:nvGrpSpPr>
        <p:grpSpPr>
          <a:xfrm>
            <a:off x="0" y="0"/>
            <a:ext cx="12192000" cy="1029589"/>
            <a:chOff x="0" y="0"/>
            <a:chExt cx="12192000" cy="1029589"/>
          </a:xfrm>
        </p:grpSpPr>
        <p:sp>
          <p:nvSpPr>
            <p:cNvPr id="9" name="Rectangle 8">
              <a:extLst>
                <a:ext uri="{FF2B5EF4-FFF2-40B4-BE49-F238E27FC236}">
                  <a16:creationId xmlns:a16="http://schemas.microsoft.com/office/drawing/2014/main" id="{3B93FD40-5F1A-2843-9779-FC2314E1FD1E}"/>
                </a:ext>
              </a:extLst>
            </p:cNvPr>
            <p:cNvSpPr/>
            <p:nvPr userDrawn="1"/>
          </p:nvSpPr>
          <p:spPr>
            <a:xfrm flipH="1" flipV="1">
              <a:off x="0" y="0"/>
              <a:ext cx="12192000" cy="1029589"/>
            </a:xfrm>
            <a:prstGeom prst="rect">
              <a:avLst/>
            </a:prstGeom>
            <a:solidFill>
              <a:schemeClr val="accent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Georgia"/>
                <a:ea typeface="+mn-ea"/>
                <a:cs typeface="+mn-cs"/>
              </a:endParaRPr>
            </a:p>
          </p:txBody>
        </p:sp>
        <p:pic>
          <p:nvPicPr>
            <p:cNvPr id="10" name="Picture 9">
              <a:extLst>
                <a:ext uri="{FF2B5EF4-FFF2-40B4-BE49-F238E27FC236}">
                  <a16:creationId xmlns:a16="http://schemas.microsoft.com/office/drawing/2014/main" id="{A71B1CB0-0A90-F947-8226-B66F76D89D6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032632" cy="1029589"/>
            </a:xfrm>
            <a:prstGeom prst="rect">
              <a:avLst/>
            </a:prstGeom>
          </p:spPr>
        </p:pic>
      </p:grpSp>
      <p:sp>
        <p:nvSpPr>
          <p:cNvPr id="2" name="Title 1"/>
          <p:cNvSpPr>
            <a:spLocks noGrp="1"/>
          </p:cNvSpPr>
          <p:nvPr>
            <p:ph type="title" hasCustomPrompt="1"/>
          </p:nvPr>
        </p:nvSpPr>
        <p:spPr>
          <a:xfrm>
            <a:off x="1158240" y="-5461"/>
            <a:ext cx="10578834" cy="1035050"/>
          </a:xfrm>
          <a:prstGeom prst="rect">
            <a:avLst/>
          </a:prstGeom>
        </p:spPr>
        <p:txBody>
          <a:bodyPr anchor="ctr"/>
          <a:lstStyle>
            <a:lvl1pPr algn="l">
              <a:defRPr baseline="0"/>
            </a:lvl1pPr>
          </a:lstStyle>
          <a:p>
            <a:r>
              <a:rPr lang="en-US" dirty="0"/>
              <a:t>Title and visual content – add slide title here</a:t>
            </a:r>
            <a:endParaRPr lang="en-GB" dirty="0"/>
          </a:p>
        </p:txBody>
      </p:sp>
      <p:sp>
        <p:nvSpPr>
          <p:cNvPr id="20" name="Text Placeholder 18">
            <a:extLst>
              <a:ext uri="{FF2B5EF4-FFF2-40B4-BE49-F238E27FC236}">
                <a16:creationId xmlns:a16="http://schemas.microsoft.com/office/drawing/2014/main" id="{6BE069C4-4455-B24A-B998-756F4026E83D}"/>
              </a:ext>
            </a:extLst>
          </p:cNvPr>
          <p:cNvSpPr>
            <a:spLocks noGrp="1"/>
          </p:cNvSpPr>
          <p:nvPr>
            <p:ph type="body" sz="quarter" idx="15" hasCustomPrompt="1"/>
          </p:nvPr>
        </p:nvSpPr>
        <p:spPr>
          <a:xfrm>
            <a:off x="479376" y="1484533"/>
            <a:ext cx="5197519" cy="627765"/>
          </a:xfrm>
          <a:prstGeom prst="rect">
            <a:avLst/>
          </a:prstGeom>
        </p:spPr>
        <p:txBody>
          <a:bodyPr>
            <a:noAutofit/>
          </a:bodyPr>
          <a:lstStyle>
            <a:lvl1pPr marL="0" indent="0">
              <a:buNone/>
              <a:defRPr sz="2800" b="1">
                <a:solidFill>
                  <a:schemeClr val="accent3"/>
                </a:solidFill>
              </a:defRPr>
            </a:lvl1pPr>
            <a:lvl2pPr>
              <a:defRPr sz="1400"/>
            </a:lvl2pPr>
            <a:lvl3pPr>
              <a:defRPr sz="1400"/>
            </a:lvl3pPr>
            <a:lvl4pPr>
              <a:defRPr sz="1400"/>
            </a:lvl4pPr>
            <a:lvl5pPr>
              <a:defRPr sz="1400"/>
            </a:lvl5pPr>
          </a:lstStyle>
          <a:p>
            <a:pPr lvl="0"/>
            <a:r>
              <a:rPr lang="en-US" dirty="0"/>
              <a:t>Subtitle</a:t>
            </a:r>
          </a:p>
        </p:txBody>
      </p:sp>
      <p:sp>
        <p:nvSpPr>
          <p:cNvPr id="14" name="Text Placeholder 18">
            <a:extLst>
              <a:ext uri="{FF2B5EF4-FFF2-40B4-BE49-F238E27FC236}">
                <a16:creationId xmlns:a16="http://schemas.microsoft.com/office/drawing/2014/main" id="{2EB8B77C-1456-2F4D-971B-A3B002EBED61}"/>
              </a:ext>
            </a:extLst>
          </p:cNvPr>
          <p:cNvSpPr>
            <a:spLocks noGrp="1"/>
          </p:cNvSpPr>
          <p:nvPr>
            <p:ph type="body" sz="quarter" idx="17" hasCustomPrompt="1"/>
          </p:nvPr>
        </p:nvSpPr>
        <p:spPr>
          <a:xfrm>
            <a:off x="6539555" y="1484533"/>
            <a:ext cx="5197519" cy="627765"/>
          </a:xfrm>
          <a:prstGeom prst="rect">
            <a:avLst/>
          </a:prstGeom>
        </p:spPr>
        <p:txBody>
          <a:bodyPr>
            <a:noAutofit/>
          </a:bodyPr>
          <a:lstStyle>
            <a:lvl1pPr marL="0" indent="0">
              <a:buNone/>
              <a:defRPr sz="2800" b="1">
                <a:solidFill>
                  <a:schemeClr val="accent3"/>
                </a:solidFill>
              </a:defRPr>
            </a:lvl1pPr>
            <a:lvl2pPr>
              <a:defRPr sz="1400"/>
            </a:lvl2pPr>
            <a:lvl3pPr>
              <a:defRPr sz="1400"/>
            </a:lvl3pPr>
            <a:lvl4pPr>
              <a:defRPr sz="1400"/>
            </a:lvl4pPr>
            <a:lvl5pPr>
              <a:defRPr sz="1400"/>
            </a:lvl5pPr>
          </a:lstStyle>
          <a:p>
            <a:pPr lvl="0"/>
            <a:r>
              <a:rPr lang="en-US" dirty="0"/>
              <a:t>Subtitle</a:t>
            </a:r>
          </a:p>
        </p:txBody>
      </p:sp>
      <p:sp>
        <p:nvSpPr>
          <p:cNvPr id="11" name="Rectangle 10">
            <a:extLst>
              <a:ext uri="{FF2B5EF4-FFF2-40B4-BE49-F238E27FC236}">
                <a16:creationId xmlns:a16="http://schemas.microsoft.com/office/drawing/2014/main" id="{2753018E-1432-7544-BE78-20661EEA3DFC}"/>
              </a:ext>
            </a:extLst>
          </p:cNvPr>
          <p:cNvSpPr/>
          <p:nvPr userDrawn="1"/>
        </p:nvSpPr>
        <p:spPr>
          <a:xfrm>
            <a:off x="12635555" y="0"/>
            <a:ext cx="2399411" cy="2399411"/>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lstStyle/>
          <a:p>
            <a:pPr algn="l"/>
            <a:r>
              <a:rPr lang="en-US" sz="1600" dirty="0">
                <a:solidFill>
                  <a:schemeClr val="tx2"/>
                </a:solidFill>
              </a:rPr>
              <a:t>Please see slides at the end of this template for chart and table style guides. Copy and paste these items onto this page for ease.</a:t>
            </a:r>
          </a:p>
        </p:txBody>
      </p:sp>
      <p:cxnSp>
        <p:nvCxnSpPr>
          <p:cNvPr id="16" name="Straight Connector 15">
            <a:extLst>
              <a:ext uri="{FF2B5EF4-FFF2-40B4-BE49-F238E27FC236}">
                <a16:creationId xmlns:a16="http://schemas.microsoft.com/office/drawing/2014/main" id="{570563EB-BCE0-1048-BAC7-4EB6DC216102}"/>
              </a:ext>
            </a:extLst>
          </p:cNvPr>
          <p:cNvCxnSpPr/>
          <p:nvPr userDrawn="1"/>
        </p:nvCxnSpPr>
        <p:spPr>
          <a:xfrm flipV="1">
            <a:off x="1901952" y="6356350"/>
            <a:ext cx="0" cy="365125"/>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17" name="Content Placeholder 6">
            <a:extLst>
              <a:ext uri="{FF2B5EF4-FFF2-40B4-BE49-F238E27FC236}">
                <a16:creationId xmlns:a16="http://schemas.microsoft.com/office/drawing/2014/main" id="{1497BF54-DDDF-9C43-996F-4B56CDE6B03C}"/>
              </a:ext>
            </a:extLst>
          </p:cNvPr>
          <p:cNvSpPr>
            <a:spLocks noGrp="1"/>
          </p:cNvSpPr>
          <p:nvPr>
            <p:ph sz="quarter" idx="18" hasCustomPrompt="1"/>
          </p:nvPr>
        </p:nvSpPr>
        <p:spPr>
          <a:xfrm>
            <a:off x="6539555" y="2133603"/>
            <a:ext cx="5197519" cy="3746498"/>
          </a:xfrm>
          <a:prstGeom prst="rect">
            <a:avLst/>
          </a:prstGeom>
        </p:spPr>
        <p:txBody>
          <a:bodyPr/>
          <a:lstStyle>
            <a:lvl1pPr>
              <a:buClr>
                <a:schemeClr val="accent3"/>
              </a:buClr>
              <a:defRPr lang="en-GB" sz="2800" smtClean="0">
                <a:effectLst/>
              </a:defRPr>
            </a:lvl1pPr>
            <a:lvl2pPr>
              <a:buClr>
                <a:schemeClr val="accent3"/>
              </a:buClr>
              <a:defRPr sz="2800">
                <a:solidFill>
                  <a:schemeClr val="tx2"/>
                </a:solidFill>
              </a:defRPr>
            </a:lvl2pPr>
            <a:lvl3pPr>
              <a:buClr>
                <a:schemeClr val="accent3"/>
              </a:buClr>
              <a:defRPr sz="2800">
                <a:solidFill>
                  <a:schemeClr val="tx2"/>
                </a:solidFill>
              </a:defRPr>
            </a:lvl3pPr>
          </a:lstStyle>
          <a:p>
            <a:pPr lvl="0"/>
            <a:r>
              <a:rPr lang="en-US" dirty="0"/>
              <a:t>Body text – Arial 28pt</a:t>
            </a:r>
          </a:p>
          <a:p>
            <a:pPr lvl="1"/>
            <a:r>
              <a:rPr lang="en-US" dirty="0"/>
              <a:t>Second text – Arial 28pt</a:t>
            </a:r>
          </a:p>
          <a:p>
            <a:pPr lvl="2"/>
            <a:r>
              <a:rPr lang="en-US" dirty="0"/>
              <a:t>Third text – Arial 28pt</a:t>
            </a:r>
          </a:p>
        </p:txBody>
      </p:sp>
      <p:sp>
        <p:nvSpPr>
          <p:cNvPr id="18" name="Slide Number Placeholder 4">
            <a:extLst>
              <a:ext uri="{FF2B5EF4-FFF2-40B4-BE49-F238E27FC236}">
                <a16:creationId xmlns:a16="http://schemas.microsoft.com/office/drawing/2014/main" id="{B5E9271B-0820-354A-93EC-EB864320114A}"/>
              </a:ext>
            </a:extLst>
          </p:cNvPr>
          <p:cNvSpPr>
            <a:spLocks noGrp="1"/>
          </p:cNvSpPr>
          <p:nvPr>
            <p:ph type="sldNum" sz="quarter" idx="12"/>
          </p:nvPr>
        </p:nvSpPr>
        <p:spPr>
          <a:xfrm>
            <a:off x="8828967" y="6356350"/>
            <a:ext cx="2908107" cy="365125"/>
          </a:xfrm>
        </p:spPr>
        <p:txBody>
          <a:bodyPr/>
          <a:lstStyle/>
          <a:p>
            <a:fld id="{CBBF530E-1875-46E6-901C-76683197A1B3}" type="slidenum">
              <a:rPr lang="en-GB" smtClean="0"/>
              <a:pPr/>
              <a:t>‹#›</a:t>
            </a:fld>
            <a:endParaRPr lang="en-GB"/>
          </a:p>
        </p:txBody>
      </p:sp>
    </p:spTree>
    <p:extLst>
      <p:ext uri="{BB962C8B-B14F-4D97-AF65-F5344CB8AC3E}">
        <p14:creationId xmlns:p14="http://schemas.microsoft.com/office/powerpoint/2010/main" val="135252751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Reversed Content Slid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1B71C68-E69A-D043-938E-2E7E5584D68A}"/>
              </a:ext>
            </a:extLst>
          </p:cNvPr>
          <p:cNvSpPr/>
          <p:nvPr userDrawn="1"/>
        </p:nvSpPr>
        <p:spPr>
          <a:xfrm>
            <a:off x="0" y="1029589"/>
            <a:ext cx="12192000" cy="5828411"/>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p:cNvSpPr>
            <a:spLocks noGrp="1"/>
          </p:cNvSpPr>
          <p:nvPr>
            <p:ph type="dt" sz="half" idx="10"/>
          </p:nvPr>
        </p:nvSpPr>
        <p:spPr>
          <a:xfrm>
            <a:off x="479376" y="6356350"/>
            <a:ext cx="1412924" cy="365125"/>
          </a:xfrm>
        </p:spPr>
        <p:txBody>
          <a:bodyPr/>
          <a:lstStyle>
            <a:lvl1pPr>
              <a:defRPr>
                <a:solidFill>
                  <a:schemeClr val="bg1"/>
                </a:solidFill>
              </a:defRPr>
            </a:lvl1pPr>
          </a:lstStyle>
          <a:p>
            <a:fld id="{2D380E86-8A90-4F51-A2F8-71A2FE32CD27}" type="datetime4">
              <a:rPr lang="en-GB" smtClean="0"/>
              <a:t>06 September 2023</a:t>
            </a:fld>
            <a:endParaRPr lang="en-GB"/>
          </a:p>
        </p:txBody>
      </p:sp>
      <p:sp>
        <p:nvSpPr>
          <p:cNvPr id="4" name="Footer Placeholder 3"/>
          <p:cNvSpPr>
            <a:spLocks noGrp="1"/>
          </p:cNvSpPr>
          <p:nvPr>
            <p:ph type="ftr" sz="quarter" idx="11"/>
          </p:nvPr>
        </p:nvSpPr>
        <p:spPr>
          <a:xfrm>
            <a:off x="2020891" y="6356350"/>
            <a:ext cx="3656009" cy="365125"/>
          </a:xfrm>
        </p:spPr>
        <p:txBody>
          <a:bodyPr/>
          <a:lstStyle>
            <a:lvl1pPr algn="l">
              <a:defRPr>
                <a:solidFill>
                  <a:schemeClr val="bg1"/>
                </a:solidFill>
              </a:defRPr>
            </a:lvl1pPr>
          </a:lstStyle>
          <a:p>
            <a:r>
              <a:rPr lang="en-GB"/>
              <a:t>Name, Department</a:t>
            </a:r>
            <a:endParaRPr lang="en-GB" dirty="0"/>
          </a:p>
        </p:txBody>
      </p:sp>
      <p:sp>
        <p:nvSpPr>
          <p:cNvPr id="5" name="Slide Number Placeholder 4"/>
          <p:cNvSpPr>
            <a:spLocks noGrp="1"/>
          </p:cNvSpPr>
          <p:nvPr>
            <p:ph type="sldNum" sz="quarter" idx="12"/>
          </p:nvPr>
        </p:nvSpPr>
        <p:spPr>
          <a:xfrm>
            <a:off x="8828967" y="6356350"/>
            <a:ext cx="2908107" cy="365125"/>
          </a:xfrm>
        </p:spPr>
        <p:txBody>
          <a:bodyPr/>
          <a:lstStyle>
            <a:lvl1pPr>
              <a:defRPr>
                <a:solidFill>
                  <a:schemeClr val="bg1"/>
                </a:solidFill>
              </a:defRPr>
            </a:lvl1pPr>
          </a:lstStyle>
          <a:p>
            <a:fld id="{CBBF530E-1875-46E6-901C-76683197A1B3}" type="slidenum">
              <a:rPr lang="en-GB" smtClean="0"/>
              <a:pPr/>
              <a:t>‹#›</a:t>
            </a:fld>
            <a:endParaRPr lang="en-GB"/>
          </a:p>
        </p:txBody>
      </p:sp>
      <p:sp>
        <p:nvSpPr>
          <p:cNvPr id="7" name="Content Placeholder 6"/>
          <p:cNvSpPr>
            <a:spLocks noGrp="1"/>
          </p:cNvSpPr>
          <p:nvPr>
            <p:ph sz="quarter" idx="13" hasCustomPrompt="1"/>
          </p:nvPr>
        </p:nvSpPr>
        <p:spPr>
          <a:xfrm>
            <a:off x="479376" y="2133603"/>
            <a:ext cx="11257699" cy="3746498"/>
          </a:xfrm>
          <a:prstGeom prst="rect">
            <a:avLst/>
          </a:prstGeom>
        </p:spPr>
        <p:txBody>
          <a:bodyPr/>
          <a:lstStyle>
            <a:lvl1pPr>
              <a:buClr>
                <a:schemeClr val="accent3"/>
              </a:buClr>
              <a:defRPr lang="en-GB" sz="2800" smtClean="0">
                <a:solidFill>
                  <a:schemeClr val="bg1"/>
                </a:solidFill>
                <a:effectLst/>
              </a:defRPr>
            </a:lvl1pPr>
            <a:lvl2pPr>
              <a:buClr>
                <a:schemeClr val="accent3"/>
              </a:buClr>
              <a:defRPr sz="2800">
                <a:solidFill>
                  <a:schemeClr val="bg1"/>
                </a:solidFill>
              </a:defRPr>
            </a:lvl2pPr>
            <a:lvl3pPr>
              <a:buClr>
                <a:schemeClr val="accent3"/>
              </a:buClr>
              <a:defRPr sz="2800">
                <a:solidFill>
                  <a:schemeClr val="bg1"/>
                </a:solidFill>
              </a:defRPr>
            </a:lvl3pPr>
          </a:lstStyle>
          <a:p>
            <a:pPr lvl="0"/>
            <a:r>
              <a:rPr lang="en-US" dirty="0"/>
              <a:t>Body text – Arial 28pt</a:t>
            </a:r>
          </a:p>
          <a:p>
            <a:pPr lvl="1"/>
            <a:r>
              <a:rPr lang="en-US" dirty="0"/>
              <a:t>Second text – Arial 28pt</a:t>
            </a:r>
          </a:p>
          <a:p>
            <a:pPr lvl="2"/>
            <a:r>
              <a:rPr lang="en-US" dirty="0"/>
              <a:t>Third text – Arial 28pt</a:t>
            </a:r>
          </a:p>
        </p:txBody>
      </p:sp>
      <p:grpSp>
        <p:nvGrpSpPr>
          <p:cNvPr id="8" name="Group 7">
            <a:extLst>
              <a:ext uri="{FF2B5EF4-FFF2-40B4-BE49-F238E27FC236}">
                <a16:creationId xmlns:a16="http://schemas.microsoft.com/office/drawing/2014/main" id="{3E412F56-251C-5647-8495-6F6496AC8332}"/>
              </a:ext>
            </a:extLst>
          </p:cNvPr>
          <p:cNvGrpSpPr/>
          <p:nvPr userDrawn="1"/>
        </p:nvGrpSpPr>
        <p:grpSpPr>
          <a:xfrm>
            <a:off x="0" y="0"/>
            <a:ext cx="12192000" cy="1029589"/>
            <a:chOff x="0" y="0"/>
            <a:chExt cx="12192000" cy="1029589"/>
          </a:xfrm>
        </p:grpSpPr>
        <p:sp>
          <p:nvSpPr>
            <p:cNvPr id="9" name="Rectangle 8">
              <a:extLst>
                <a:ext uri="{FF2B5EF4-FFF2-40B4-BE49-F238E27FC236}">
                  <a16:creationId xmlns:a16="http://schemas.microsoft.com/office/drawing/2014/main" id="{3B93FD40-5F1A-2843-9779-FC2314E1FD1E}"/>
                </a:ext>
              </a:extLst>
            </p:cNvPr>
            <p:cNvSpPr/>
            <p:nvPr userDrawn="1"/>
          </p:nvSpPr>
          <p:spPr>
            <a:xfrm flipH="1" flipV="1">
              <a:off x="0" y="0"/>
              <a:ext cx="12192000" cy="1029589"/>
            </a:xfrm>
            <a:prstGeom prst="rect">
              <a:avLst/>
            </a:prstGeom>
            <a:solidFill>
              <a:schemeClr val="accent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Georgia"/>
                <a:ea typeface="+mn-ea"/>
                <a:cs typeface="+mn-cs"/>
              </a:endParaRPr>
            </a:p>
          </p:txBody>
        </p:sp>
        <p:pic>
          <p:nvPicPr>
            <p:cNvPr id="10" name="Picture 9">
              <a:extLst>
                <a:ext uri="{FF2B5EF4-FFF2-40B4-BE49-F238E27FC236}">
                  <a16:creationId xmlns:a16="http://schemas.microsoft.com/office/drawing/2014/main" id="{A71B1CB0-0A90-F947-8226-B66F76D89D6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032632" cy="1029589"/>
            </a:xfrm>
            <a:prstGeom prst="rect">
              <a:avLst/>
            </a:prstGeom>
          </p:spPr>
        </p:pic>
      </p:grpSp>
      <p:sp>
        <p:nvSpPr>
          <p:cNvPr id="2" name="Title 1"/>
          <p:cNvSpPr>
            <a:spLocks noGrp="1"/>
          </p:cNvSpPr>
          <p:nvPr>
            <p:ph type="title" hasCustomPrompt="1"/>
          </p:nvPr>
        </p:nvSpPr>
        <p:spPr>
          <a:xfrm>
            <a:off x="1158240" y="-5461"/>
            <a:ext cx="10578834" cy="1035050"/>
          </a:xfrm>
          <a:prstGeom prst="rect">
            <a:avLst/>
          </a:prstGeom>
        </p:spPr>
        <p:txBody>
          <a:bodyPr anchor="ctr"/>
          <a:lstStyle>
            <a:lvl1pPr algn="l">
              <a:defRPr baseline="0"/>
            </a:lvl1pPr>
          </a:lstStyle>
          <a:p>
            <a:r>
              <a:rPr lang="en-US" dirty="0"/>
              <a:t>Title and visual content – add slide title here</a:t>
            </a:r>
            <a:endParaRPr lang="en-GB" dirty="0"/>
          </a:p>
        </p:txBody>
      </p:sp>
      <p:cxnSp>
        <p:nvCxnSpPr>
          <p:cNvPr id="15" name="Straight Connector 14">
            <a:extLst>
              <a:ext uri="{FF2B5EF4-FFF2-40B4-BE49-F238E27FC236}">
                <a16:creationId xmlns:a16="http://schemas.microsoft.com/office/drawing/2014/main" id="{AF112655-05EA-8045-BB0D-C79CF2B277AA}"/>
              </a:ext>
            </a:extLst>
          </p:cNvPr>
          <p:cNvCxnSpPr/>
          <p:nvPr userDrawn="1"/>
        </p:nvCxnSpPr>
        <p:spPr>
          <a:xfrm flipV="1">
            <a:off x="1901952" y="6356350"/>
            <a:ext cx="0" cy="365125"/>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Text Placeholder 18">
            <a:extLst>
              <a:ext uri="{FF2B5EF4-FFF2-40B4-BE49-F238E27FC236}">
                <a16:creationId xmlns:a16="http://schemas.microsoft.com/office/drawing/2014/main" id="{6BE069C4-4455-B24A-B998-756F4026E83D}"/>
              </a:ext>
            </a:extLst>
          </p:cNvPr>
          <p:cNvSpPr>
            <a:spLocks noGrp="1"/>
          </p:cNvSpPr>
          <p:nvPr>
            <p:ph type="body" sz="quarter" idx="15" hasCustomPrompt="1"/>
          </p:nvPr>
        </p:nvSpPr>
        <p:spPr>
          <a:xfrm>
            <a:off x="479376" y="1484533"/>
            <a:ext cx="11257698" cy="627765"/>
          </a:xfrm>
          <a:prstGeom prst="rect">
            <a:avLst/>
          </a:prstGeom>
        </p:spPr>
        <p:txBody>
          <a:bodyPr>
            <a:noAutofit/>
          </a:bodyPr>
          <a:lstStyle>
            <a:lvl1pPr marL="0" indent="0">
              <a:buNone/>
              <a:defRPr sz="2800" b="1">
                <a:solidFill>
                  <a:schemeClr val="bg1"/>
                </a:solidFill>
              </a:defRPr>
            </a:lvl1pPr>
            <a:lvl2pPr>
              <a:defRPr sz="1400"/>
            </a:lvl2pPr>
            <a:lvl3pPr>
              <a:defRPr sz="1400"/>
            </a:lvl3pPr>
            <a:lvl4pPr>
              <a:defRPr sz="1400"/>
            </a:lvl4pPr>
            <a:lvl5pPr>
              <a:defRPr sz="1400"/>
            </a:lvl5pPr>
          </a:lstStyle>
          <a:p>
            <a:pPr lvl="0"/>
            <a:r>
              <a:rPr lang="en-US" dirty="0"/>
              <a:t>Subtitle</a:t>
            </a:r>
          </a:p>
        </p:txBody>
      </p:sp>
      <p:sp>
        <p:nvSpPr>
          <p:cNvPr id="21" name="Rectangle 20">
            <a:extLst>
              <a:ext uri="{FF2B5EF4-FFF2-40B4-BE49-F238E27FC236}">
                <a16:creationId xmlns:a16="http://schemas.microsoft.com/office/drawing/2014/main" id="{1B1E2C30-32D1-C047-B25A-9F37D699E14C}"/>
              </a:ext>
            </a:extLst>
          </p:cNvPr>
          <p:cNvSpPr/>
          <p:nvPr userDrawn="1"/>
        </p:nvSpPr>
        <p:spPr>
          <a:xfrm>
            <a:off x="12635555" y="0"/>
            <a:ext cx="2399411" cy="2399411"/>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lstStyle/>
          <a:p>
            <a:pPr algn="l"/>
            <a:r>
              <a:rPr lang="en-US" sz="1600" dirty="0">
                <a:solidFill>
                  <a:schemeClr val="tx2"/>
                </a:solidFill>
              </a:rPr>
              <a:t>Please see slides at the end of this template for chart and table style guides. Copy and paste these items onto this page for ease.</a:t>
            </a:r>
          </a:p>
        </p:txBody>
      </p:sp>
    </p:spTree>
    <p:extLst>
      <p:ext uri="{BB962C8B-B14F-4D97-AF65-F5344CB8AC3E}">
        <p14:creationId xmlns:p14="http://schemas.microsoft.com/office/powerpoint/2010/main" val="154418411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1B71C68-E69A-D043-938E-2E7E5584D68A}"/>
              </a:ext>
            </a:extLst>
          </p:cNvPr>
          <p:cNvSpPr/>
          <p:nvPr userDrawn="1"/>
        </p:nvSpPr>
        <p:spPr>
          <a:xfrm>
            <a:off x="0" y="1029589"/>
            <a:ext cx="12192000" cy="5828411"/>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Date Placeholder 2"/>
          <p:cNvSpPr>
            <a:spLocks noGrp="1"/>
          </p:cNvSpPr>
          <p:nvPr>
            <p:ph type="dt" sz="half" idx="10"/>
          </p:nvPr>
        </p:nvSpPr>
        <p:spPr>
          <a:xfrm>
            <a:off x="479376" y="6356350"/>
            <a:ext cx="1412924" cy="365125"/>
          </a:xfrm>
        </p:spPr>
        <p:txBody>
          <a:bodyPr/>
          <a:lstStyle>
            <a:lvl1pPr>
              <a:defRPr>
                <a:solidFill>
                  <a:schemeClr val="bg1"/>
                </a:solidFill>
              </a:defRPr>
            </a:lvl1pPr>
          </a:lstStyle>
          <a:p>
            <a:fld id="{AF4D33E5-35B6-42E7-8B0D-26335D9C43E1}" type="datetime4">
              <a:rPr lang="en-GB" smtClean="0"/>
              <a:t>06 September 2023</a:t>
            </a:fld>
            <a:endParaRPr lang="en-GB"/>
          </a:p>
        </p:txBody>
      </p:sp>
      <p:sp>
        <p:nvSpPr>
          <p:cNvPr id="4" name="Footer Placeholder 3"/>
          <p:cNvSpPr>
            <a:spLocks noGrp="1"/>
          </p:cNvSpPr>
          <p:nvPr>
            <p:ph type="ftr" sz="quarter" idx="11"/>
          </p:nvPr>
        </p:nvSpPr>
        <p:spPr>
          <a:xfrm>
            <a:off x="2020891" y="6356350"/>
            <a:ext cx="3656009" cy="365125"/>
          </a:xfrm>
        </p:spPr>
        <p:txBody>
          <a:bodyPr/>
          <a:lstStyle>
            <a:lvl1pPr algn="l">
              <a:defRPr>
                <a:solidFill>
                  <a:schemeClr val="bg1"/>
                </a:solidFill>
              </a:defRPr>
            </a:lvl1pPr>
          </a:lstStyle>
          <a:p>
            <a:r>
              <a:rPr lang="en-GB"/>
              <a:t>Name, Department</a:t>
            </a:r>
            <a:endParaRPr lang="en-GB" dirty="0"/>
          </a:p>
        </p:txBody>
      </p:sp>
      <p:sp>
        <p:nvSpPr>
          <p:cNvPr id="5" name="Slide Number Placeholder 4"/>
          <p:cNvSpPr>
            <a:spLocks noGrp="1"/>
          </p:cNvSpPr>
          <p:nvPr>
            <p:ph type="sldNum" sz="quarter" idx="12"/>
          </p:nvPr>
        </p:nvSpPr>
        <p:spPr>
          <a:xfrm>
            <a:off x="8828967" y="6356350"/>
            <a:ext cx="2908107" cy="365125"/>
          </a:xfrm>
        </p:spPr>
        <p:txBody>
          <a:bodyPr/>
          <a:lstStyle>
            <a:lvl1pPr>
              <a:defRPr>
                <a:solidFill>
                  <a:schemeClr val="bg1"/>
                </a:solidFill>
              </a:defRPr>
            </a:lvl1pPr>
          </a:lstStyle>
          <a:p>
            <a:fld id="{CBBF530E-1875-46E6-901C-76683197A1B3}" type="slidenum">
              <a:rPr lang="en-GB" smtClean="0"/>
              <a:pPr/>
              <a:t>‹#›</a:t>
            </a:fld>
            <a:endParaRPr lang="en-GB"/>
          </a:p>
        </p:txBody>
      </p:sp>
      <p:grpSp>
        <p:nvGrpSpPr>
          <p:cNvPr id="8" name="Group 7">
            <a:extLst>
              <a:ext uri="{FF2B5EF4-FFF2-40B4-BE49-F238E27FC236}">
                <a16:creationId xmlns:a16="http://schemas.microsoft.com/office/drawing/2014/main" id="{3E412F56-251C-5647-8495-6F6496AC8332}"/>
              </a:ext>
            </a:extLst>
          </p:cNvPr>
          <p:cNvGrpSpPr/>
          <p:nvPr userDrawn="1"/>
        </p:nvGrpSpPr>
        <p:grpSpPr>
          <a:xfrm>
            <a:off x="0" y="0"/>
            <a:ext cx="12192000" cy="1029589"/>
            <a:chOff x="0" y="0"/>
            <a:chExt cx="12192000" cy="1029589"/>
          </a:xfrm>
        </p:grpSpPr>
        <p:sp>
          <p:nvSpPr>
            <p:cNvPr id="9" name="Rectangle 8">
              <a:extLst>
                <a:ext uri="{FF2B5EF4-FFF2-40B4-BE49-F238E27FC236}">
                  <a16:creationId xmlns:a16="http://schemas.microsoft.com/office/drawing/2014/main" id="{3B93FD40-5F1A-2843-9779-FC2314E1FD1E}"/>
                </a:ext>
              </a:extLst>
            </p:cNvPr>
            <p:cNvSpPr/>
            <p:nvPr userDrawn="1"/>
          </p:nvSpPr>
          <p:spPr>
            <a:xfrm flipH="1" flipV="1">
              <a:off x="0" y="0"/>
              <a:ext cx="12192000" cy="1029589"/>
            </a:xfrm>
            <a:prstGeom prst="rect">
              <a:avLst/>
            </a:prstGeom>
            <a:solidFill>
              <a:schemeClr val="accent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Georgia"/>
                <a:ea typeface="+mn-ea"/>
                <a:cs typeface="+mn-cs"/>
              </a:endParaRPr>
            </a:p>
          </p:txBody>
        </p:sp>
        <p:pic>
          <p:nvPicPr>
            <p:cNvPr id="10" name="Picture 9">
              <a:extLst>
                <a:ext uri="{FF2B5EF4-FFF2-40B4-BE49-F238E27FC236}">
                  <a16:creationId xmlns:a16="http://schemas.microsoft.com/office/drawing/2014/main" id="{A71B1CB0-0A90-F947-8226-B66F76D89D6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032632" cy="1029589"/>
            </a:xfrm>
            <a:prstGeom prst="rect">
              <a:avLst/>
            </a:prstGeom>
          </p:spPr>
        </p:pic>
      </p:grpSp>
      <p:sp>
        <p:nvSpPr>
          <p:cNvPr id="2" name="Title 1"/>
          <p:cNvSpPr>
            <a:spLocks noGrp="1"/>
          </p:cNvSpPr>
          <p:nvPr>
            <p:ph type="title" hasCustomPrompt="1"/>
          </p:nvPr>
        </p:nvSpPr>
        <p:spPr>
          <a:xfrm>
            <a:off x="1158240" y="-5461"/>
            <a:ext cx="10578834" cy="1035050"/>
          </a:xfrm>
          <a:prstGeom prst="rect">
            <a:avLst/>
          </a:prstGeom>
        </p:spPr>
        <p:txBody>
          <a:bodyPr anchor="ctr"/>
          <a:lstStyle>
            <a:lvl1pPr algn="l">
              <a:defRPr baseline="0"/>
            </a:lvl1pPr>
          </a:lstStyle>
          <a:p>
            <a:r>
              <a:rPr lang="en-US" dirty="0"/>
              <a:t>Title and visual content – add slide title here</a:t>
            </a:r>
            <a:endParaRPr lang="en-GB" dirty="0"/>
          </a:p>
        </p:txBody>
      </p:sp>
      <p:cxnSp>
        <p:nvCxnSpPr>
          <p:cNvPr id="15" name="Straight Connector 14">
            <a:extLst>
              <a:ext uri="{FF2B5EF4-FFF2-40B4-BE49-F238E27FC236}">
                <a16:creationId xmlns:a16="http://schemas.microsoft.com/office/drawing/2014/main" id="{AF112655-05EA-8045-BB0D-C79CF2B277AA}"/>
              </a:ext>
            </a:extLst>
          </p:cNvPr>
          <p:cNvCxnSpPr/>
          <p:nvPr userDrawn="1"/>
        </p:nvCxnSpPr>
        <p:spPr>
          <a:xfrm flipV="1">
            <a:off x="1901952" y="6356350"/>
            <a:ext cx="0" cy="365125"/>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Text Placeholder 18">
            <a:extLst>
              <a:ext uri="{FF2B5EF4-FFF2-40B4-BE49-F238E27FC236}">
                <a16:creationId xmlns:a16="http://schemas.microsoft.com/office/drawing/2014/main" id="{6BE069C4-4455-B24A-B998-756F4026E83D}"/>
              </a:ext>
            </a:extLst>
          </p:cNvPr>
          <p:cNvSpPr>
            <a:spLocks noGrp="1"/>
          </p:cNvSpPr>
          <p:nvPr>
            <p:ph type="body" sz="quarter" idx="15" hasCustomPrompt="1"/>
          </p:nvPr>
        </p:nvSpPr>
        <p:spPr>
          <a:xfrm>
            <a:off x="479376" y="1484533"/>
            <a:ext cx="6150624" cy="1944467"/>
          </a:xfrm>
          <a:prstGeom prst="rect">
            <a:avLst/>
          </a:prstGeom>
        </p:spPr>
        <p:txBody>
          <a:bodyPr>
            <a:noAutofit/>
          </a:bodyPr>
          <a:lstStyle>
            <a:lvl1pPr marL="0" indent="0">
              <a:buNone/>
              <a:defRPr sz="4000" b="0">
                <a:solidFill>
                  <a:schemeClr val="bg1"/>
                </a:solidFill>
                <a:latin typeface="Georgia" panose="02040502050405020303" pitchFamily="18" charset="0"/>
              </a:defRPr>
            </a:lvl1pPr>
            <a:lvl2pPr>
              <a:defRPr sz="1400"/>
            </a:lvl2pPr>
            <a:lvl3pPr>
              <a:defRPr sz="1400"/>
            </a:lvl3pPr>
            <a:lvl4pPr>
              <a:defRPr sz="1400"/>
            </a:lvl4pPr>
            <a:lvl5pPr>
              <a:defRPr sz="1400"/>
            </a:lvl5pPr>
          </a:lstStyle>
          <a:p>
            <a:pPr lvl="0"/>
            <a:r>
              <a:rPr lang="en-US" dirty="0"/>
              <a:t>Quote text goes here – Georgia 40pt</a:t>
            </a:r>
          </a:p>
        </p:txBody>
      </p:sp>
      <p:sp>
        <p:nvSpPr>
          <p:cNvPr id="21" name="Rectangle 20">
            <a:extLst>
              <a:ext uri="{FF2B5EF4-FFF2-40B4-BE49-F238E27FC236}">
                <a16:creationId xmlns:a16="http://schemas.microsoft.com/office/drawing/2014/main" id="{1B1E2C30-32D1-C047-B25A-9F37D699E14C}"/>
              </a:ext>
            </a:extLst>
          </p:cNvPr>
          <p:cNvSpPr/>
          <p:nvPr userDrawn="1"/>
        </p:nvSpPr>
        <p:spPr>
          <a:xfrm>
            <a:off x="12635555" y="-5461"/>
            <a:ext cx="2399411" cy="2399411"/>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lstStyle/>
          <a:p>
            <a:pPr algn="l"/>
            <a:r>
              <a:rPr lang="en-US" sz="1600" dirty="0">
                <a:solidFill>
                  <a:schemeClr val="tx2"/>
                </a:solidFill>
              </a:rPr>
              <a:t>Please see slides at the end of this template for chart and table style guides. Copy and paste these items onto this page for ease.</a:t>
            </a:r>
          </a:p>
        </p:txBody>
      </p:sp>
    </p:spTree>
    <p:extLst>
      <p:ext uri="{BB962C8B-B14F-4D97-AF65-F5344CB8AC3E}">
        <p14:creationId xmlns:p14="http://schemas.microsoft.com/office/powerpoint/2010/main" val="10657703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ver Slide – Science &amp; Technology">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3BA9BED-34B5-9D4D-A988-760726B7CEE1}"/>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0" y="0"/>
            <a:ext cx="2774767" cy="1027487"/>
          </a:xfrm>
          <a:prstGeom prst="rect">
            <a:avLst/>
          </a:prstGeom>
        </p:spPr>
      </p:pic>
      <p:sp>
        <p:nvSpPr>
          <p:cNvPr id="8" name="Title 1">
            <a:extLst>
              <a:ext uri="{FF2B5EF4-FFF2-40B4-BE49-F238E27FC236}">
                <a16:creationId xmlns:a16="http://schemas.microsoft.com/office/drawing/2014/main" id="{EBD7A035-88C0-B640-91D8-3B73C2244888}"/>
              </a:ext>
            </a:extLst>
          </p:cNvPr>
          <p:cNvSpPr>
            <a:spLocks noGrp="1"/>
          </p:cNvSpPr>
          <p:nvPr>
            <p:ph type="ctrTitle" hasCustomPrompt="1"/>
          </p:nvPr>
        </p:nvSpPr>
        <p:spPr>
          <a:xfrm>
            <a:off x="3787140" y="1127760"/>
            <a:ext cx="4610100" cy="3066867"/>
          </a:xfrm>
          <a:prstGeom prst="rect">
            <a:avLst/>
          </a:prstGeom>
        </p:spPr>
        <p:txBody>
          <a:bodyPr anchor="ctr" anchorCtr="0">
            <a:normAutofit/>
          </a:bodyPr>
          <a:lstStyle>
            <a:lvl1pPr algn="ctr">
              <a:defRPr sz="3200" b="1" baseline="0">
                <a:solidFill>
                  <a:schemeClr val="bg1"/>
                </a:solidFill>
                <a:latin typeface="Arial" panose="020B0604020202020204" pitchFamily="34" charset="0"/>
                <a:cs typeface="Arial" panose="020B0604020202020204" pitchFamily="34" charset="0"/>
              </a:defRPr>
            </a:lvl1pPr>
          </a:lstStyle>
          <a:p>
            <a:r>
              <a:rPr lang="en-US" dirty="0"/>
              <a:t>Add presentation title – Arial 32pt</a:t>
            </a:r>
            <a:endParaRPr lang="en-GB" dirty="0"/>
          </a:p>
        </p:txBody>
      </p:sp>
      <p:sp>
        <p:nvSpPr>
          <p:cNvPr id="11" name="Subtitle 2">
            <a:extLst>
              <a:ext uri="{FF2B5EF4-FFF2-40B4-BE49-F238E27FC236}">
                <a16:creationId xmlns:a16="http://schemas.microsoft.com/office/drawing/2014/main" id="{94D1AC89-727B-C049-9CD3-8F38C0F22C9E}"/>
              </a:ext>
            </a:extLst>
          </p:cNvPr>
          <p:cNvSpPr>
            <a:spLocks noGrp="1"/>
          </p:cNvSpPr>
          <p:nvPr>
            <p:ph type="subTitle" idx="1" hasCustomPrompt="1"/>
          </p:nvPr>
        </p:nvSpPr>
        <p:spPr>
          <a:xfrm>
            <a:off x="3794760" y="4194626"/>
            <a:ext cx="4625340" cy="1535613"/>
          </a:xfrm>
          <a:prstGeom prst="rect">
            <a:avLst/>
          </a:prstGeom>
        </p:spPr>
        <p:txBody>
          <a:bodyPr anchor="ctr">
            <a:normAutofit/>
          </a:bodyPr>
          <a:lstStyle>
            <a:lvl1pPr marL="0" indent="0" algn="ctr">
              <a:buNone/>
              <a:defRPr lang="en-GB" sz="2400" smtClean="0">
                <a:solidFill>
                  <a:schemeClr val="bg1"/>
                </a:solidFill>
                <a:effectLs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solidFill>
                  <a:srgbClr val="FFFFFF"/>
                </a:solidFill>
                <a:effectLst/>
                <a:latin typeface="Arial" panose="020B0604020202020204" pitchFamily="34" charset="0"/>
              </a:rPr>
              <a:t>Add presenter name or subtitle – Arial 24pt</a:t>
            </a:r>
          </a:p>
        </p:txBody>
      </p:sp>
      <p:sp>
        <p:nvSpPr>
          <p:cNvPr id="7" name="Text Placeholder 3">
            <a:extLst>
              <a:ext uri="{FF2B5EF4-FFF2-40B4-BE49-F238E27FC236}">
                <a16:creationId xmlns:a16="http://schemas.microsoft.com/office/drawing/2014/main" id="{F89BE0EF-B1BD-4F49-A571-A9C3B39F741A}"/>
              </a:ext>
            </a:extLst>
          </p:cNvPr>
          <p:cNvSpPr>
            <a:spLocks noGrp="1"/>
          </p:cNvSpPr>
          <p:nvPr>
            <p:ph type="body" sz="quarter" idx="12" hasCustomPrompt="1"/>
          </p:nvPr>
        </p:nvSpPr>
        <p:spPr>
          <a:xfrm>
            <a:off x="8848725" y="4194626"/>
            <a:ext cx="3343275" cy="1535613"/>
          </a:xfrm>
          <a:prstGeom prst="rect">
            <a:avLst/>
          </a:prstGeom>
          <a:solidFill>
            <a:schemeClr val="bg1"/>
          </a:solidFill>
        </p:spPr>
        <p:txBody>
          <a:bodyPr anchor="ctr"/>
          <a:lstStyle>
            <a:lvl1pPr marL="0" indent="0" algn="ctr">
              <a:buNone/>
              <a:defRPr sz="1800">
                <a:solidFill>
                  <a:schemeClr val="accent5"/>
                </a:solidFill>
              </a:defRPr>
            </a:lvl1pPr>
          </a:lstStyle>
          <a:p>
            <a:pPr lvl="0"/>
            <a:r>
              <a:rPr lang="en-GB" dirty="0"/>
              <a:t> </a:t>
            </a:r>
            <a:endParaRPr lang="en-US" dirty="0"/>
          </a:p>
        </p:txBody>
      </p:sp>
      <p:sp>
        <p:nvSpPr>
          <p:cNvPr id="9" name="Rectangle 8">
            <a:extLst>
              <a:ext uri="{FF2B5EF4-FFF2-40B4-BE49-F238E27FC236}">
                <a16:creationId xmlns:a16="http://schemas.microsoft.com/office/drawing/2014/main" id="{91EF5119-3C31-2042-9116-20C98F254CA9}"/>
              </a:ext>
            </a:extLst>
          </p:cNvPr>
          <p:cNvSpPr/>
          <p:nvPr userDrawn="1"/>
        </p:nvSpPr>
        <p:spPr>
          <a:xfrm>
            <a:off x="12635555" y="4194626"/>
            <a:ext cx="1550894" cy="1550894"/>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lstStyle/>
          <a:p>
            <a:pPr algn="l"/>
            <a:r>
              <a:rPr lang="en-US" sz="1600" dirty="0">
                <a:solidFill>
                  <a:schemeClr val="tx2"/>
                </a:solidFill>
              </a:rPr>
              <a:t>Add a partner logo</a:t>
            </a:r>
            <a:br>
              <a:rPr lang="en-US" sz="1600" dirty="0">
                <a:solidFill>
                  <a:schemeClr val="tx2"/>
                </a:solidFill>
              </a:rPr>
            </a:br>
            <a:r>
              <a:rPr lang="en-US" sz="1600" dirty="0">
                <a:solidFill>
                  <a:schemeClr val="tx2"/>
                </a:solidFill>
              </a:rPr>
              <a:t>here if required</a:t>
            </a:r>
          </a:p>
        </p:txBody>
      </p:sp>
      <p:sp>
        <p:nvSpPr>
          <p:cNvPr id="12" name="Arc 11">
            <a:extLst>
              <a:ext uri="{FF2B5EF4-FFF2-40B4-BE49-F238E27FC236}">
                <a16:creationId xmlns:a16="http://schemas.microsoft.com/office/drawing/2014/main" id="{D7715FAF-431F-0947-BA32-CCCAE21D6FF6}"/>
              </a:ext>
            </a:extLst>
          </p:cNvPr>
          <p:cNvSpPr/>
          <p:nvPr userDrawn="1"/>
        </p:nvSpPr>
        <p:spPr>
          <a:xfrm>
            <a:off x="12335916" y="5239452"/>
            <a:ext cx="1012135" cy="1012135"/>
          </a:xfrm>
          <a:prstGeom prst="arc">
            <a:avLst>
              <a:gd name="adj1" fmla="val 818360"/>
              <a:gd name="adj2" fmla="val 9300445"/>
            </a:avLst>
          </a:prstGeom>
          <a:ln w="15875">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4259472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2 Column Block Content Slide">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479376" y="6356350"/>
            <a:ext cx="1412924" cy="365125"/>
          </a:xfrm>
        </p:spPr>
        <p:txBody>
          <a:bodyPr/>
          <a:lstStyle/>
          <a:p>
            <a:fld id="{3EE6041C-004F-492C-A48C-EBB2638CACCE}" type="datetime4">
              <a:rPr lang="en-GB" smtClean="0"/>
              <a:t>06 September 2023</a:t>
            </a:fld>
            <a:endParaRPr lang="en-GB"/>
          </a:p>
        </p:txBody>
      </p:sp>
      <p:sp>
        <p:nvSpPr>
          <p:cNvPr id="4" name="Footer Placeholder 3"/>
          <p:cNvSpPr>
            <a:spLocks noGrp="1"/>
          </p:cNvSpPr>
          <p:nvPr>
            <p:ph type="ftr" sz="quarter" idx="11"/>
          </p:nvPr>
        </p:nvSpPr>
        <p:spPr>
          <a:xfrm>
            <a:off x="2020891" y="6356350"/>
            <a:ext cx="3656009" cy="365125"/>
          </a:xfrm>
        </p:spPr>
        <p:txBody>
          <a:bodyPr/>
          <a:lstStyle>
            <a:lvl1pPr algn="l">
              <a:defRPr/>
            </a:lvl1pPr>
          </a:lstStyle>
          <a:p>
            <a:r>
              <a:rPr lang="en-GB"/>
              <a:t>Name, Department</a:t>
            </a:r>
            <a:endParaRPr lang="en-GB" dirty="0"/>
          </a:p>
        </p:txBody>
      </p:sp>
      <p:sp>
        <p:nvSpPr>
          <p:cNvPr id="7" name="Content Placeholder 6"/>
          <p:cNvSpPr>
            <a:spLocks noGrp="1"/>
          </p:cNvSpPr>
          <p:nvPr>
            <p:ph sz="quarter" idx="13" hasCustomPrompt="1"/>
          </p:nvPr>
        </p:nvSpPr>
        <p:spPr>
          <a:xfrm>
            <a:off x="479377" y="2133603"/>
            <a:ext cx="5197519" cy="3746498"/>
          </a:xfrm>
          <a:prstGeom prst="rect">
            <a:avLst/>
          </a:prstGeom>
        </p:spPr>
        <p:txBody>
          <a:bodyPr/>
          <a:lstStyle>
            <a:lvl1pPr>
              <a:buClr>
                <a:schemeClr val="accent3"/>
              </a:buClr>
              <a:defRPr lang="en-GB" sz="2800" smtClean="0">
                <a:effectLst/>
              </a:defRPr>
            </a:lvl1pPr>
            <a:lvl2pPr>
              <a:buClr>
                <a:schemeClr val="accent3"/>
              </a:buClr>
              <a:defRPr sz="2800">
                <a:solidFill>
                  <a:schemeClr val="tx2"/>
                </a:solidFill>
              </a:defRPr>
            </a:lvl2pPr>
            <a:lvl3pPr>
              <a:buClr>
                <a:schemeClr val="accent3"/>
              </a:buClr>
              <a:defRPr sz="2800">
                <a:solidFill>
                  <a:schemeClr val="tx2"/>
                </a:solidFill>
              </a:defRPr>
            </a:lvl3pPr>
          </a:lstStyle>
          <a:p>
            <a:pPr lvl="0"/>
            <a:r>
              <a:rPr lang="en-US" dirty="0"/>
              <a:t>Body text – Arial 28pt</a:t>
            </a:r>
          </a:p>
          <a:p>
            <a:pPr lvl="1"/>
            <a:r>
              <a:rPr lang="en-US" dirty="0"/>
              <a:t>Second text – Arial 28pt</a:t>
            </a:r>
          </a:p>
          <a:p>
            <a:pPr lvl="2"/>
            <a:r>
              <a:rPr lang="en-US" dirty="0"/>
              <a:t>Third text – Arial 28pt</a:t>
            </a:r>
          </a:p>
        </p:txBody>
      </p:sp>
      <p:grpSp>
        <p:nvGrpSpPr>
          <p:cNvPr id="8" name="Group 7">
            <a:extLst>
              <a:ext uri="{FF2B5EF4-FFF2-40B4-BE49-F238E27FC236}">
                <a16:creationId xmlns:a16="http://schemas.microsoft.com/office/drawing/2014/main" id="{3E412F56-251C-5647-8495-6F6496AC8332}"/>
              </a:ext>
            </a:extLst>
          </p:cNvPr>
          <p:cNvGrpSpPr/>
          <p:nvPr userDrawn="1"/>
        </p:nvGrpSpPr>
        <p:grpSpPr>
          <a:xfrm>
            <a:off x="0" y="0"/>
            <a:ext cx="12192000" cy="1029589"/>
            <a:chOff x="0" y="0"/>
            <a:chExt cx="12192000" cy="1029589"/>
          </a:xfrm>
        </p:grpSpPr>
        <p:sp>
          <p:nvSpPr>
            <p:cNvPr id="9" name="Rectangle 8">
              <a:extLst>
                <a:ext uri="{FF2B5EF4-FFF2-40B4-BE49-F238E27FC236}">
                  <a16:creationId xmlns:a16="http://schemas.microsoft.com/office/drawing/2014/main" id="{3B93FD40-5F1A-2843-9779-FC2314E1FD1E}"/>
                </a:ext>
              </a:extLst>
            </p:cNvPr>
            <p:cNvSpPr/>
            <p:nvPr userDrawn="1"/>
          </p:nvSpPr>
          <p:spPr>
            <a:xfrm flipH="1" flipV="1">
              <a:off x="0" y="0"/>
              <a:ext cx="12192000" cy="1029589"/>
            </a:xfrm>
            <a:prstGeom prst="rect">
              <a:avLst/>
            </a:prstGeom>
            <a:solidFill>
              <a:schemeClr val="accent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Georgia"/>
                <a:ea typeface="+mn-ea"/>
                <a:cs typeface="+mn-cs"/>
              </a:endParaRPr>
            </a:p>
          </p:txBody>
        </p:sp>
        <p:pic>
          <p:nvPicPr>
            <p:cNvPr id="10" name="Picture 9">
              <a:extLst>
                <a:ext uri="{FF2B5EF4-FFF2-40B4-BE49-F238E27FC236}">
                  <a16:creationId xmlns:a16="http://schemas.microsoft.com/office/drawing/2014/main" id="{A71B1CB0-0A90-F947-8226-B66F76D89D6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032632" cy="1029589"/>
            </a:xfrm>
            <a:prstGeom prst="rect">
              <a:avLst/>
            </a:prstGeom>
          </p:spPr>
        </p:pic>
      </p:grpSp>
      <p:sp>
        <p:nvSpPr>
          <p:cNvPr id="2" name="Title 1"/>
          <p:cNvSpPr>
            <a:spLocks noGrp="1"/>
          </p:cNvSpPr>
          <p:nvPr>
            <p:ph type="title" hasCustomPrompt="1"/>
          </p:nvPr>
        </p:nvSpPr>
        <p:spPr>
          <a:xfrm>
            <a:off x="1158240" y="-5461"/>
            <a:ext cx="10578834" cy="1035050"/>
          </a:xfrm>
          <a:prstGeom prst="rect">
            <a:avLst/>
          </a:prstGeom>
        </p:spPr>
        <p:txBody>
          <a:bodyPr anchor="ctr"/>
          <a:lstStyle>
            <a:lvl1pPr algn="l">
              <a:defRPr baseline="0"/>
            </a:lvl1pPr>
          </a:lstStyle>
          <a:p>
            <a:r>
              <a:rPr lang="en-US" dirty="0"/>
              <a:t>Title and visual content – add slide title here</a:t>
            </a:r>
            <a:endParaRPr lang="en-GB" dirty="0"/>
          </a:p>
        </p:txBody>
      </p:sp>
      <p:sp>
        <p:nvSpPr>
          <p:cNvPr id="20" name="Text Placeholder 18">
            <a:extLst>
              <a:ext uri="{FF2B5EF4-FFF2-40B4-BE49-F238E27FC236}">
                <a16:creationId xmlns:a16="http://schemas.microsoft.com/office/drawing/2014/main" id="{6BE069C4-4455-B24A-B998-756F4026E83D}"/>
              </a:ext>
            </a:extLst>
          </p:cNvPr>
          <p:cNvSpPr>
            <a:spLocks noGrp="1"/>
          </p:cNvSpPr>
          <p:nvPr>
            <p:ph type="body" sz="quarter" idx="15" hasCustomPrompt="1"/>
          </p:nvPr>
        </p:nvSpPr>
        <p:spPr>
          <a:xfrm>
            <a:off x="479376" y="1484533"/>
            <a:ext cx="5197519" cy="627765"/>
          </a:xfrm>
          <a:prstGeom prst="rect">
            <a:avLst/>
          </a:prstGeom>
        </p:spPr>
        <p:txBody>
          <a:bodyPr>
            <a:noAutofit/>
          </a:bodyPr>
          <a:lstStyle>
            <a:lvl1pPr marL="0" indent="0">
              <a:buNone/>
              <a:defRPr sz="2800" b="1">
                <a:solidFill>
                  <a:schemeClr val="accent3"/>
                </a:solidFill>
              </a:defRPr>
            </a:lvl1pPr>
            <a:lvl2pPr>
              <a:defRPr sz="1400"/>
            </a:lvl2pPr>
            <a:lvl3pPr>
              <a:defRPr sz="1400"/>
            </a:lvl3pPr>
            <a:lvl4pPr>
              <a:defRPr sz="1400"/>
            </a:lvl4pPr>
            <a:lvl5pPr>
              <a:defRPr sz="1400"/>
            </a:lvl5pPr>
          </a:lstStyle>
          <a:p>
            <a:pPr lvl="0"/>
            <a:r>
              <a:rPr lang="en-US" dirty="0"/>
              <a:t>Subtitle</a:t>
            </a:r>
          </a:p>
        </p:txBody>
      </p:sp>
      <p:sp>
        <p:nvSpPr>
          <p:cNvPr id="6" name="Rectangle 5">
            <a:extLst>
              <a:ext uri="{FF2B5EF4-FFF2-40B4-BE49-F238E27FC236}">
                <a16:creationId xmlns:a16="http://schemas.microsoft.com/office/drawing/2014/main" id="{5897768A-E936-2047-B272-A71830C2F46A}"/>
              </a:ext>
            </a:extLst>
          </p:cNvPr>
          <p:cNvSpPr/>
          <p:nvPr userDrawn="1"/>
        </p:nvSpPr>
        <p:spPr>
          <a:xfrm>
            <a:off x="6096000" y="1029589"/>
            <a:ext cx="6096000" cy="582841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ontent Placeholder 6">
            <a:extLst>
              <a:ext uri="{FF2B5EF4-FFF2-40B4-BE49-F238E27FC236}">
                <a16:creationId xmlns:a16="http://schemas.microsoft.com/office/drawing/2014/main" id="{FE17E21C-B85B-934A-BF9C-B51FD202E06D}"/>
              </a:ext>
            </a:extLst>
          </p:cNvPr>
          <p:cNvSpPr>
            <a:spLocks noGrp="1"/>
          </p:cNvSpPr>
          <p:nvPr>
            <p:ph sz="quarter" idx="16" hasCustomPrompt="1"/>
          </p:nvPr>
        </p:nvSpPr>
        <p:spPr>
          <a:xfrm>
            <a:off x="6539555" y="2133603"/>
            <a:ext cx="5197519" cy="3746498"/>
          </a:xfrm>
          <a:prstGeom prst="rect">
            <a:avLst/>
          </a:prstGeom>
        </p:spPr>
        <p:txBody>
          <a:bodyPr/>
          <a:lstStyle>
            <a:lvl1pPr>
              <a:buClr>
                <a:schemeClr val="bg1"/>
              </a:buClr>
              <a:defRPr lang="en-GB" sz="2800" smtClean="0">
                <a:solidFill>
                  <a:schemeClr val="bg1"/>
                </a:solidFill>
                <a:effectLst/>
              </a:defRPr>
            </a:lvl1pPr>
            <a:lvl2pPr>
              <a:buClr>
                <a:schemeClr val="bg1"/>
              </a:buClr>
              <a:defRPr sz="2800">
                <a:solidFill>
                  <a:schemeClr val="bg1"/>
                </a:solidFill>
              </a:defRPr>
            </a:lvl2pPr>
            <a:lvl3pPr>
              <a:buClr>
                <a:schemeClr val="bg1"/>
              </a:buClr>
              <a:defRPr sz="2800">
                <a:solidFill>
                  <a:schemeClr val="bg1"/>
                </a:solidFill>
              </a:defRPr>
            </a:lvl3pPr>
          </a:lstStyle>
          <a:p>
            <a:pPr lvl="0"/>
            <a:r>
              <a:rPr lang="en-US" dirty="0"/>
              <a:t>Body text – Arial 28pt</a:t>
            </a:r>
          </a:p>
          <a:p>
            <a:pPr lvl="1"/>
            <a:r>
              <a:rPr lang="en-US" dirty="0"/>
              <a:t>Second text – Arial 28pt</a:t>
            </a:r>
          </a:p>
          <a:p>
            <a:pPr lvl="2"/>
            <a:r>
              <a:rPr lang="en-US" dirty="0"/>
              <a:t>Third text – Arial 28pt</a:t>
            </a:r>
          </a:p>
        </p:txBody>
      </p:sp>
      <p:sp>
        <p:nvSpPr>
          <p:cNvPr id="14" name="Text Placeholder 18">
            <a:extLst>
              <a:ext uri="{FF2B5EF4-FFF2-40B4-BE49-F238E27FC236}">
                <a16:creationId xmlns:a16="http://schemas.microsoft.com/office/drawing/2014/main" id="{2EB8B77C-1456-2F4D-971B-A3B002EBED61}"/>
              </a:ext>
            </a:extLst>
          </p:cNvPr>
          <p:cNvSpPr>
            <a:spLocks noGrp="1"/>
          </p:cNvSpPr>
          <p:nvPr>
            <p:ph type="body" sz="quarter" idx="17" hasCustomPrompt="1"/>
          </p:nvPr>
        </p:nvSpPr>
        <p:spPr>
          <a:xfrm>
            <a:off x="6539555" y="1484533"/>
            <a:ext cx="5197519" cy="627765"/>
          </a:xfrm>
          <a:prstGeom prst="rect">
            <a:avLst/>
          </a:prstGeom>
        </p:spPr>
        <p:txBody>
          <a:bodyPr>
            <a:noAutofit/>
          </a:bodyPr>
          <a:lstStyle>
            <a:lvl1pPr marL="0" indent="0">
              <a:buNone/>
              <a:defRPr sz="2800" b="1">
                <a:solidFill>
                  <a:schemeClr val="bg1"/>
                </a:solidFill>
              </a:defRPr>
            </a:lvl1pPr>
            <a:lvl2pPr>
              <a:defRPr sz="1400"/>
            </a:lvl2pPr>
            <a:lvl3pPr>
              <a:defRPr sz="1400"/>
            </a:lvl3pPr>
            <a:lvl4pPr>
              <a:defRPr sz="1400"/>
            </a:lvl4pPr>
            <a:lvl5pPr>
              <a:defRPr sz="1400"/>
            </a:lvl5pPr>
          </a:lstStyle>
          <a:p>
            <a:pPr lvl="0"/>
            <a:r>
              <a:rPr lang="en-US" dirty="0"/>
              <a:t>Subtitle</a:t>
            </a:r>
          </a:p>
        </p:txBody>
      </p:sp>
      <p:sp>
        <p:nvSpPr>
          <p:cNvPr id="5" name="Slide Number Placeholder 4"/>
          <p:cNvSpPr>
            <a:spLocks noGrp="1"/>
          </p:cNvSpPr>
          <p:nvPr>
            <p:ph type="sldNum" sz="quarter" idx="12"/>
          </p:nvPr>
        </p:nvSpPr>
        <p:spPr>
          <a:xfrm>
            <a:off x="8828967" y="6356350"/>
            <a:ext cx="2908107" cy="365125"/>
          </a:xfrm>
        </p:spPr>
        <p:txBody>
          <a:bodyPr/>
          <a:lstStyle>
            <a:lvl1pPr>
              <a:defRPr>
                <a:solidFill>
                  <a:schemeClr val="bg1"/>
                </a:solidFill>
              </a:defRPr>
            </a:lvl1pPr>
          </a:lstStyle>
          <a:p>
            <a:fld id="{CBBF530E-1875-46E6-901C-76683197A1B3}" type="slidenum">
              <a:rPr lang="en-GB" smtClean="0"/>
              <a:pPr/>
              <a:t>‹#›</a:t>
            </a:fld>
            <a:endParaRPr lang="en-GB" dirty="0"/>
          </a:p>
        </p:txBody>
      </p:sp>
      <p:sp>
        <p:nvSpPr>
          <p:cNvPr id="11" name="Rectangle 10">
            <a:extLst>
              <a:ext uri="{FF2B5EF4-FFF2-40B4-BE49-F238E27FC236}">
                <a16:creationId xmlns:a16="http://schemas.microsoft.com/office/drawing/2014/main" id="{2753018E-1432-7544-BE78-20661EEA3DFC}"/>
              </a:ext>
            </a:extLst>
          </p:cNvPr>
          <p:cNvSpPr/>
          <p:nvPr userDrawn="1"/>
        </p:nvSpPr>
        <p:spPr>
          <a:xfrm>
            <a:off x="12635555" y="-5461"/>
            <a:ext cx="2399411" cy="2399411"/>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lstStyle/>
          <a:p>
            <a:pPr algn="l"/>
            <a:r>
              <a:rPr lang="en-US" sz="1600" dirty="0">
                <a:solidFill>
                  <a:schemeClr val="tx2"/>
                </a:solidFill>
              </a:rPr>
              <a:t>Please see slides at the end of this template for chart and table style guides. Copy and paste these items onto this page for ease.</a:t>
            </a:r>
          </a:p>
        </p:txBody>
      </p:sp>
      <p:cxnSp>
        <p:nvCxnSpPr>
          <p:cNvPr id="16" name="Straight Connector 15">
            <a:extLst>
              <a:ext uri="{FF2B5EF4-FFF2-40B4-BE49-F238E27FC236}">
                <a16:creationId xmlns:a16="http://schemas.microsoft.com/office/drawing/2014/main" id="{570563EB-BCE0-1048-BAC7-4EB6DC216102}"/>
              </a:ext>
            </a:extLst>
          </p:cNvPr>
          <p:cNvCxnSpPr/>
          <p:nvPr userDrawn="1"/>
        </p:nvCxnSpPr>
        <p:spPr>
          <a:xfrm flipV="1">
            <a:off x="1901952" y="6356350"/>
            <a:ext cx="0" cy="365125"/>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525928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Key Fact &amp; Figures Slide 1">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33F266F2-92D5-BD46-99F7-2C4330F10CB7}"/>
              </a:ext>
            </a:extLst>
          </p:cNvPr>
          <p:cNvGrpSpPr/>
          <p:nvPr userDrawn="1"/>
        </p:nvGrpSpPr>
        <p:grpSpPr>
          <a:xfrm>
            <a:off x="6096000" y="895258"/>
            <a:ext cx="6096000" cy="5962743"/>
            <a:chOff x="6096000" y="1275227"/>
            <a:chExt cx="5841282" cy="5713594"/>
          </a:xfrm>
        </p:grpSpPr>
        <p:sp>
          <p:nvSpPr>
            <p:cNvPr id="18" name="Rectangle 17">
              <a:extLst>
                <a:ext uri="{FF2B5EF4-FFF2-40B4-BE49-F238E27FC236}">
                  <a16:creationId xmlns:a16="http://schemas.microsoft.com/office/drawing/2014/main" id="{30AD1E05-40A9-E348-A537-A34DBEA2EC17}"/>
                </a:ext>
              </a:extLst>
            </p:cNvPr>
            <p:cNvSpPr/>
            <p:nvPr userDrawn="1"/>
          </p:nvSpPr>
          <p:spPr>
            <a:xfrm>
              <a:off x="6096000" y="4065563"/>
              <a:ext cx="2920641" cy="292325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6A190A4D-50C2-714E-97D9-288ECFEA5A51}"/>
                </a:ext>
              </a:extLst>
            </p:cNvPr>
            <p:cNvSpPr/>
            <p:nvPr userDrawn="1"/>
          </p:nvSpPr>
          <p:spPr>
            <a:xfrm>
              <a:off x="9016641" y="4065563"/>
              <a:ext cx="2920641" cy="292325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7539C972-3F90-C34C-AD05-339F0D5C424A}"/>
                </a:ext>
              </a:extLst>
            </p:cNvPr>
            <p:cNvSpPr/>
            <p:nvPr userDrawn="1"/>
          </p:nvSpPr>
          <p:spPr>
            <a:xfrm>
              <a:off x="6096000" y="1275227"/>
              <a:ext cx="5841282" cy="279243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Date Placeholder 2"/>
          <p:cNvSpPr>
            <a:spLocks noGrp="1"/>
          </p:cNvSpPr>
          <p:nvPr>
            <p:ph type="dt" sz="half" idx="10"/>
          </p:nvPr>
        </p:nvSpPr>
        <p:spPr>
          <a:xfrm>
            <a:off x="479376" y="6356350"/>
            <a:ext cx="1412924" cy="365125"/>
          </a:xfrm>
        </p:spPr>
        <p:txBody>
          <a:bodyPr/>
          <a:lstStyle/>
          <a:p>
            <a:fld id="{BF19DA57-E430-4318-93B0-6DA9DF97F3BF}" type="datetime4">
              <a:rPr lang="en-GB" smtClean="0"/>
              <a:t>06 September 2023</a:t>
            </a:fld>
            <a:endParaRPr lang="en-GB"/>
          </a:p>
        </p:txBody>
      </p:sp>
      <p:sp>
        <p:nvSpPr>
          <p:cNvPr id="4" name="Footer Placeholder 3"/>
          <p:cNvSpPr>
            <a:spLocks noGrp="1"/>
          </p:cNvSpPr>
          <p:nvPr>
            <p:ph type="ftr" sz="quarter" idx="11"/>
          </p:nvPr>
        </p:nvSpPr>
        <p:spPr>
          <a:xfrm>
            <a:off x="2020891" y="6356350"/>
            <a:ext cx="3656009" cy="365125"/>
          </a:xfrm>
        </p:spPr>
        <p:txBody>
          <a:bodyPr/>
          <a:lstStyle>
            <a:lvl1pPr algn="l">
              <a:defRPr/>
            </a:lvl1pPr>
          </a:lstStyle>
          <a:p>
            <a:r>
              <a:rPr lang="en-GB"/>
              <a:t>Name, Department</a:t>
            </a:r>
            <a:endParaRPr lang="en-GB" dirty="0"/>
          </a:p>
        </p:txBody>
      </p:sp>
      <p:sp>
        <p:nvSpPr>
          <p:cNvPr id="7" name="Content Placeholder 6"/>
          <p:cNvSpPr>
            <a:spLocks noGrp="1"/>
          </p:cNvSpPr>
          <p:nvPr>
            <p:ph sz="quarter" idx="13" hasCustomPrompt="1"/>
          </p:nvPr>
        </p:nvSpPr>
        <p:spPr>
          <a:xfrm>
            <a:off x="479377" y="2133603"/>
            <a:ext cx="5197519" cy="3746498"/>
          </a:xfrm>
          <a:prstGeom prst="rect">
            <a:avLst/>
          </a:prstGeom>
        </p:spPr>
        <p:txBody>
          <a:bodyPr/>
          <a:lstStyle>
            <a:lvl1pPr>
              <a:buClr>
                <a:schemeClr val="accent3"/>
              </a:buClr>
              <a:defRPr lang="en-GB" sz="2800" smtClean="0">
                <a:effectLst/>
              </a:defRPr>
            </a:lvl1pPr>
            <a:lvl2pPr>
              <a:buClr>
                <a:schemeClr val="accent3"/>
              </a:buClr>
              <a:defRPr sz="2800">
                <a:solidFill>
                  <a:schemeClr val="tx2"/>
                </a:solidFill>
              </a:defRPr>
            </a:lvl2pPr>
            <a:lvl3pPr>
              <a:buClr>
                <a:schemeClr val="accent3"/>
              </a:buClr>
              <a:defRPr sz="2800">
                <a:solidFill>
                  <a:schemeClr val="tx2"/>
                </a:solidFill>
              </a:defRPr>
            </a:lvl3pPr>
          </a:lstStyle>
          <a:p>
            <a:pPr lvl="0"/>
            <a:r>
              <a:rPr lang="en-US" dirty="0"/>
              <a:t>Body text – Arial 28pt</a:t>
            </a:r>
          </a:p>
          <a:p>
            <a:pPr lvl="1"/>
            <a:r>
              <a:rPr lang="en-US" dirty="0"/>
              <a:t>Second text – Arial 28pt</a:t>
            </a:r>
          </a:p>
          <a:p>
            <a:pPr lvl="2"/>
            <a:r>
              <a:rPr lang="en-US" dirty="0"/>
              <a:t>Third text – Arial 28pt</a:t>
            </a:r>
          </a:p>
        </p:txBody>
      </p:sp>
      <p:grpSp>
        <p:nvGrpSpPr>
          <p:cNvPr id="8" name="Group 7">
            <a:extLst>
              <a:ext uri="{FF2B5EF4-FFF2-40B4-BE49-F238E27FC236}">
                <a16:creationId xmlns:a16="http://schemas.microsoft.com/office/drawing/2014/main" id="{3E412F56-251C-5647-8495-6F6496AC8332}"/>
              </a:ext>
            </a:extLst>
          </p:cNvPr>
          <p:cNvGrpSpPr/>
          <p:nvPr userDrawn="1"/>
        </p:nvGrpSpPr>
        <p:grpSpPr>
          <a:xfrm>
            <a:off x="0" y="0"/>
            <a:ext cx="12192000" cy="1029589"/>
            <a:chOff x="0" y="0"/>
            <a:chExt cx="12192000" cy="1029589"/>
          </a:xfrm>
        </p:grpSpPr>
        <p:sp>
          <p:nvSpPr>
            <p:cNvPr id="9" name="Rectangle 8">
              <a:extLst>
                <a:ext uri="{FF2B5EF4-FFF2-40B4-BE49-F238E27FC236}">
                  <a16:creationId xmlns:a16="http://schemas.microsoft.com/office/drawing/2014/main" id="{3B93FD40-5F1A-2843-9779-FC2314E1FD1E}"/>
                </a:ext>
              </a:extLst>
            </p:cNvPr>
            <p:cNvSpPr/>
            <p:nvPr userDrawn="1"/>
          </p:nvSpPr>
          <p:spPr>
            <a:xfrm flipH="1" flipV="1">
              <a:off x="0" y="0"/>
              <a:ext cx="12192000" cy="1029589"/>
            </a:xfrm>
            <a:prstGeom prst="rect">
              <a:avLst/>
            </a:prstGeom>
            <a:solidFill>
              <a:schemeClr val="accent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Georgia"/>
                <a:ea typeface="+mn-ea"/>
                <a:cs typeface="+mn-cs"/>
              </a:endParaRPr>
            </a:p>
          </p:txBody>
        </p:sp>
        <p:pic>
          <p:nvPicPr>
            <p:cNvPr id="10" name="Picture 9">
              <a:extLst>
                <a:ext uri="{FF2B5EF4-FFF2-40B4-BE49-F238E27FC236}">
                  <a16:creationId xmlns:a16="http://schemas.microsoft.com/office/drawing/2014/main" id="{A71B1CB0-0A90-F947-8226-B66F76D89D6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032632" cy="1029589"/>
            </a:xfrm>
            <a:prstGeom prst="rect">
              <a:avLst/>
            </a:prstGeom>
          </p:spPr>
        </p:pic>
      </p:grpSp>
      <p:sp>
        <p:nvSpPr>
          <p:cNvPr id="2" name="Title 1"/>
          <p:cNvSpPr>
            <a:spLocks noGrp="1"/>
          </p:cNvSpPr>
          <p:nvPr>
            <p:ph type="title" hasCustomPrompt="1"/>
          </p:nvPr>
        </p:nvSpPr>
        <p:spPr>
          <a:xfrm>
            <a:off x="1158240" y="-5461"/>
            <a:ext cx="10578834" cy="1035050"/>
          </a:xfrm>
          <a:prstGeom prst="rect">
            <a:avLst/>
          </a:prstGeom>
        </p:spPr>
        <p:txBody>
          <a:bodyPr anchor="ctr"/>
          <a:lstStyle>
            <a:lvl1pPr algn="l">
              <a:defRPr baseline="0"/>
            </a:lvl1pPr>
          </a:lstStyle>
          <a:p>
            <a:r>
              <a:rPr lang="en-US" dirty="0"/>
              <a:t>Title and visual content – add slide title here</a:t>
            </a:r>
            <a:endParaRPr lang="en-GB" dirty="0"/>
          </a:p>
        </p:txBody>
      </p:sp>
      <p:sp>
        <p:nvSpPr>
          <p:cNvPr id="20" name="Text Placeholder 18">
            <a:extLst>
              <a:ext uri="{FF2B5EF4-FFF2-40B4-BE49-F238E27FC236}">
                <a16:creationId xmlns:a16="http://schemas.microsoft.com/office/drawing/2014/main" id="{6BE069C4-4455-B24A-B998-756F4026E83D}"/>
              </a:ext>
            </a:extLst>
          </p:cNvPr>
          <p:cNvSpPr>
            <a:spLocks noGrp="1"/>
          </p:cNvSpPr>
          <p:nvPr>
            <p:ph type="body" sz="quarter" idx="15" hasCustomPrompt="1"/>
          </p:nvPr>
        </p:nvSpPr>
        <p:spPr>
          <a:xfrm>
            <a:off x="479376" y="1484533"/>
            <a:ext cx="5197519" cy="627765"/>
          </a:xfrm>
          <a:prstGeom prst="rect">
            <a:avLst/>
          </a:prstGeom>
        </p:spPr>
        <p:txBody>
          <a:bodyPr>
            <a:noAutofit/>
          </a:bodyPr>
          <a:lstStyle>
            <a:lvl1pPr marL="0" indent="0">
              <a:buNone/>
              <a:defRPr sz="2800" b="1">
                <a:solidFill>
                  <a:schemeClr val="accent3"/>
                </a:solidFill>
              </a:defRPr>
            </a:lvl1pPr>
            <a:lvl2pPr>
              <a:defRPr sz="1400"/>
            </a:lvl2pPr>
            <a:lvl3pPr>
              <a:defRPr sz="1400"/>
            </a:lvl3pPr>
            <a:lvl4pPr>
              <a:defRPr sz="1400"/>
            </a:lvl4pPr>
            <a:lvl5pPr>
              <a:defRPr sz="1400"/>
            </a:lvl5pPr>
          </a:lstStyle>
          <a:p>
            <a:pPr lvl="0"/>
            <a:r>
              <a:rPr lang="en-US" dirty="0"/>
              <a:t>Subtitle</a:t>
            </a:r>
          </a:p>
        </p:txBody>
      </p:sp>
      <p:sp>
        <p:nvSpPr>
          <p:cNvPr id="5" name="Slide Number Placeholder 4"/>
          <p:cNvSpPr>
            <a:spLocks noGrp="1"/>
          </p:cNvSpPr>
          <p:nvPr>
            <p:ph type="sldNum" sz="quarter" idx="12"/>
          </p:nvPr>
        </p:nvSpPr>
        <p:spPr>
          <a:xfrm>
            <a:off x="8828967" y="6356350"/>
            <a:ext cx="2908107" cy="365125"/>
          </a:xfrm>
        </p:spPr>
        <p:txBody>
          <a:bodyPr/>
          <a:lstStyle>
            <a:lvl1pPr>
              <a:defRPr>
                <a:solidFill>
                  <a:schemeClr val="bg1"/>
                </a:solidFill>
              </a:defRPr>
            </a:lvl1pPr>
          </a:lstStyle>
          <a:p>
            <a:fld id="{CBBF530E-1875-46E6-901C-76683197A1B3}" type="slidenum">
              <a:rPr lang="en-GB" smtClean="0"/>
              <a:pPr/>
              <a:t>‹#›</a:t>
            </a:fld>
            <a:endParaRPr lang="en-GB" dirty="0"/>
          </a:p>
        </p:txBody>
      </p:sp>
      <p:sp>
        <p:nvSpPr>
          <p:cNvPr id="11" name="Rectangle 10">
            <a:extLst>
              <a:ext uri="{FF2B5EF4-FFF2-40B4-BE49-F238E27FC236}">
                <a16:creationId xmlns:a16="http://schemas.microsoft.com/office/drawing/2014/main" id="{2753018E-1432-7544-BE78-20661EEA3DFC}"/>
              </a:ext>
            </a:extLst>
          </p:cNvPr>
          <p:cNvSpPr/>
          <p:nvPr userDrawn="1"/>
        </p:nvSpPr>
        <p:spPr>
          <a:xfrm>
            <a:off x="12635555" y="-5461"/>
            <a:ext cx="2399411" cy="2399411"/>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lstStyle/>
          <a:p>
            <a:pPr algn="l"/>
            <a:r>
              <a:rPr lang="en-US" sz="1600" dirty="0">
                <a:solidFill>
                  <a:schemeClr val="tx2"/>
                </a:solidFill>
              </a:rPr>
              <a:t>Use this slide to showcase key facts and figures by editing the text in these boxes. Options with less boxes are also available in under the ’Layouts’ button.</a:t>
            </a:r>
          </a:p>
        </p:txBody>
      </p:sp>
      <p:cxnSp>
        <p:nvCxnSpPr>
          <p:cNvPr id="16" name="Straight Connector 15">
            <a:extLst>
              <a:ext uri="{FF2B5EF4-FFF2-40B4-BE49-F238E27FC236}">
                <a16:creationId xmlns:a16="http://schemas.microsoft.com/office/drawing/2014/main" id="{570563EB-BCE0-1048-BAC7-4EB6DC216102}"/>
              </a:ext>
            </a:extLst>
          </p:cNvPr>
          <p:cNvCxnSpPr/>
          <p:nvPr userDrawn="1"/>
        </p:nvCxnSpPr>
        <p:spPr>
          <a:xfrm flipV="1">
            <a:off x="1901952" y="6356350"/>
            <a:ext cx="0" cy="365125"/>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15" name="Text Placeholder 14">
            <a:extLst>
              <a:ext uri="{FF2B5EF4-FFF2-40B4-BE49-F238E27FC236}">
                <a16:creationId xmlns:a16="http://schemas.microsoft.com/office/drawing/2014/main" id="{885012C2-4993-F54F-A804-693637D33D7D}"/>
              </a:ext>
            </a:extLst>
          </p:cNvPr>
          <p:cNvSpPr>
            <a:spLocks noGrp="1"/>
          </p:cNvSpPr>
          <p:nvPr>
            <p:ph type="body" sz="quarter" idx="16" hasCustomPrompt="1"/>
          </p:nvPr>
        </p:nvSpPr>
        <p:spPr>
          <a:xfrm>
            <a:off x="6316246" y="1325014"/>
            <a:ext cx="4107914" cy="1685077"/>
          </a:xfrm>
          <a:prstGeom prst="rect">
            <a:avLst/>
          </a:prstGeom>
        </p:spPr>
        <p:txBody>
          <a:bodyPr wrap="square">
            <a:spAutoFit/>
          </a:bodyPr>
          <a:lstStyle>
            <a:lvl1pPr marL="0" indent="0">
              <a:buNone/>
              <a:defRPr sz="11500" b="1">
                <a:solidFill>
                  <a:schemeClr val="accent5"/>
                </a:solidFill>
              </a:defRPr>
            </a:lvl1pPr>
            <a:lvl2pPr>
              <a:defRPr sz="3600"/>
            </a:lvl2pPr>
            <a:lvl3pPr>
              <a:defRPr sz="3600"/>
            </a:lvl3pPr>
            <a:lvl4pPr>
              <a:defRPr sz="3600"/>
            </a:lvl4pPr>
            <a:lvl5pPr>
              <a:defRPr sz="3600"/>
            </a:lvl5pPr>
          </a:lstStyle>
          <a:p>
            <a:pPr lvl="0"/>
            <a:r>
              <a:rPr lang="en-US" dirty="0"/>
              <a:t>1 in 5</a:t>
            </a:r>
          </a:p>
        </p:txBody>
      </p:sp>
      <p:sp>
        <p:nvSpPr>
          <p:cNvPr id="22" name="Text Placeholder 14">
            <a:extLst>
              <a:ext uri="{FF2B5EF4-FFF2-40B4-BE49-F238E27FC236}">
                <a16:creationId xmlns:a16="http://schemas.microsoft.com/office/drawing/2014/main" id="{F96B15A1-3AF6-A640-A190-8E8291CF1A96}"/>
              </a:ext>
            </a:extLst>
          </p:cNvPr>
          <p:cNvSpPr>
            <a:spLocks noGrp="1"/>
          </p:cNvSpPr>
          <p:nvPr>
            <p:ph type="body" sz="quarter" idx="17" hasCustomPrompt="1"/>
          </p:nvPr>
        </p:nvSpPr>
        <p:spPr>
          <a:xfrm>
            <a:off x="6316246" y="2968285"/>
            <a:ext cx="5420828" cy="507831"/>
          </a:xfrm>
          <a:prstGeom prst="rect">
            <a:avLst/>
          </a:prstGeom>
        </p:spPr>
        <p:txBody>
          <a:bodyPr wrap="square">
            <a:spAutoFit/>
          </a:bodyPr>
          <a:lstStyle>
            <a:lvl1pPr marL="0" indent="0">
              <a:buNone/>
              <a:defRPr lang="en-GB" sz="3000" smtClean="0">
                <a:effectLst/>
              </a:defRPr>
            </a:lvl1pPr>
            <a:lvl2pPr>
              <a:defRPr sz="3600"/>
            </a:lvl2pPr>
            <a:lvl3pPr>
              <a:defRPr sz="3600"/>
            </a:lvl3pPr>
            <a:lvl4pPr>
              <a:defRPr sz="3600"/>
            </a:lvl4pPr>
            <a:lvl5pPr>
              <a:defRPr sz="3600"/>
            </a:lvl5pPr>
          </a:lstStyle>
          <a:p>
            <a:r>
              <a:rPr lang="en-GB" dirty="0">
                <a:solidFill>
                  <a:srgbClr val="011C67"/>
                </a:solidFill>
                <a:effectLst/>
                <a:latin typeface="Arial" panose="020B0604020202020204" pitchFamily="34" charset="0"/>
              </a:rPr>
              <a:t>Lorem ipsum </a:t>
            </a:r>
            <a:r>
              <a:rPr lang="en-GB" dirty="0" err="1">
                <a:solidFill>
                  <a:srgbClr val="011C67"/>
                </a:solidFill>
                <a:effectLst/>
                <a:latin typeface="Arial" panose="020B0604020202020204" pitchFamily="34" charset="0"/>
              </a:rPr>
              <a:t>dolor</a:t>
            </a:r>
            <a:r>
              <a:rPr lang="en-GB" dirty="0">
                <a:solidFill>
                  <a:srgbClr val="011C67"/>
                </a:solidFill>
                <a:effectLst/>
                <a:latin typeface="Arial" panose="020B0604020202020204" pitchFamily="34" charset="0"/>
              </a:rPr>
              <a:t> sit </a:t>
            </a:r>
            <a:r>
              <a:rPr lang="en-GB" dirty="0" err="1">
                <a:solidFill>
                  <a:srgbClr val="011C67"/>
                </a:solidFill>
                <a:effectLst/>
                <a:latin typeface="Arial" panose="020B0604020202020204" pitchFamily="34" charset="0"/>
              </a:rPr>
              <a:t>amet</a:t>
            </a:r>
            <a:endParaRPr lang="en-GB" dirty="0">
              <a:solidFill>
                <a:srgbClr val="011C67"/>
              </a:solidFill>
              <a:effectLst/>
              <a:latin typeface="Arial" panose="020B0604020202020204" pitchFamily="34" charset="0"/>
            </a:endParaRPr>
          </a:p>
        </p:txBody>
      </p:sp>
      <p:sp>
        <p:nvSpPr>
          <p:cNvPr id="23" name="Text Placeholder 14">
            <a:extLst>
              <a:ext uri="{FF2B5EF4-FFF2-40B4-BE49-F238E27FC236}">
                <a16:creationId xmlns:a16="http://schemas.microsoft.com/office/drawing/2014/main" id="{45F9D20A-60A4-B749-9837-8CF6B9AF3549}"/>
              </a:ext>
            </a:extLst>
          </p:cNvPr>
          <p:cNvSpPr>
            <a:spLocks noGrp="1"/>
          </p:cNvSpPr>
          <p:nvPr>
            <p:ph type="body" sz="quarter" idx="18" hasCustomPrompt="1"/>
          </p:nvPr>
        </p:nvSpPr>
        <p:spPr>
          <a:xfrm>
            <a:off x="6316246" y="3997876"/>
            <a:ext cx="2616739" cy="1311128"/>
          </a:xfrm>
          <a:prstGeom prst="rect">
            <a:avLst/>
          </a:prstGeom>
        </p:spPr>
        <p:txBody>
          <a:bodyPr wrap="square">
            <a:spAutoFit/>
          </a:bodyPr>
          <a:lstStyle>
            <a:lvl1pPr marL="0" indent="0">
              <a:buNone/>
              <a:defRPr sz="8800" b="1">
                <a:solidFill>
                  <a:schemeClr val="bg1"/>
                </a:solidFill>
              </a:defRPr>
            </a:lvl1pPr>
            <a:lvl2pPr>
              <a:defRPr sz="3600"/>
            </a:lvl2pPr>
            <a:lvl3pPr>
              <a:defRPr sz="3600"/>
            </a:lvl3pPr>
            <a:lvl4pPr>
              <a:defRPr sz="3600"/>
            </a:lvl4pPr>
            <a:lvl5pPr>
              <a:defRPr sz="3600"/>
            </a:lvl5pPr>
          </a:lstStyle>
          <a:p>
            <a:pPr lvl="0"/>
            <a:r>
              <a:rPr lang="en-US" dirty="0"/>
              <a:t>75%</a:t>
            </a:r>
          </a:p>
        </p:txBody>
      </p:sp>
      <p:sp>
        <p:nvSpPr>
          <p:cNvPr id="26" name="Text Placeholder 25">
            <a:extLst>
              <a:ext uri="{FF2B5EF4-FFF2-40B4-BE49-F238E27FC236}">
                <a16:creationId xmlns:a16="http://schemas.microsoft.com/office/drawing/2014/main" id="{2269F27E-1C0A-A446-B7C7-C4A5F893663E}"/>
              </a:ext>
            </a:extLst>
          </p:cNvPr>
          <p:cNvSpPr>
            <a:spLocks noGrp="1"/>
          </p:cNvSpPr>
          <p:nvPr>
            <p:ph type="body" sz="quarter" idx="19" hasCustomPrompt="1"/>
          </p:nvPr>
        </p:nvSpPr>
        <p:spPr>
          <a:xfrm>
            <a:off x="6316663" y="5308600"/>
            <a:ext cx="2616200" cy="867930"/>
          </a:xfrm>
          <a:prstGeom prst="rect">
            <a:avLst/>
          </a:prstGeom>
        </p:spPr>
        <p:txBody>
          <a:bodyPr>
            <a:spAutoFit/>
          </a:bodyPr>
          <a:lstStyle>
            <a:lvl1pPr marL="0" indent="0">
              <a:buNone/>
              <a:defRPr sz="2800" b="1">
                <a:solidFill>
                  <a:schemeClr val="bg1"/>
                </a:solidFill>
              </a:defRPr>
            </a:lvl1pPr>
            <a:lvl2pPr marL="457200" indent="0">
              <a:buNone/>
              <a:defRPr sz="3000" b="1">
                <a:solidFill>
                  <a:schemeClr val="bg1"/>
                </a:solidFill>
              </a:defRPr>
            </a:lvl2pPr>
            <a:lvl3pPr marL="914400" indent="0">
              <a:buNone/>
              <a:defRPr sz="3000" b="1">
                <a:solidFill>
                  <a:schemeClr val="bg1"/>
                </a:solidFill>
              </a:defRPr>
            </a:lvl3pPr>
            <a:lvl4pPr marL="1371600" indent="0">
              <a:buFont typeface="Arial" panose="020B0604020202020204" pitchFamily="34" charset="0"/>
              <a:buNone/>
              <a:defRPr sz="3000" b="1">
                <a:solidFill>
                  <a:schemeClr val="bg1"/>
                </a:solidFill>
              </a:defRPr>
            </a:lvl4pPr>
            <a:lvl5pPr marL="1828800" indent="0">
              <a:buFont typeface="Arial" panose="020B0604020202020204" pitchFamily="34" charset="0"/>
              <a:buNone/>
              <a:defRPr sz="3000" b="1">
                <a:solidFill>
                  <a:schemeClr val="bg1"/>
                </a:solidFill>
              </a:defRPr>
            </a:lvl5pPr>
          </a:lstStyle>
          <a:p>
            <a:pPr lvl="0"/>
            <a:r>
              <a:rPr lang="en-US" dirty="0"/>
              <a:t>Lorem ipsum dolor sit </a:t>
            </a:r>
            <a:r>
              <a:rPr lang="en-US" dirty="0" err="1"/>
              <a:t>amet</a:t>
            </a:r>
            <a:endParaRPr lang="en-US" dirty="0"/>
          </a:p>
        </p:txBody>
      </p:sp>
      <p:sp>
        <p:nvSpPr>
          <p:cNvPr id="27" name="Text Placeholder 14">
            <a:extLst>
              <a:ext uri="{FF2B5EF4-FFF2-40B4-BE49-F238E27FC236}">
                <a16:creationId xmlns:a16="http://schemas.microsoft.com/office/drawing/2014/main" id="{3DF3D1FC-03B8-E04D-9DA6-CDB5C487C44C}"/>
              </a:ext>
            </a:extLst>
          </p:cNvPr>
          <p:cNvSpPr>
            <a:spLocks noGrp="1"/>
          </p:cNvSpPr>
          <p:nvPr>
            <p:ph type="body" sz="quarter" idx="20" hasCustomPrompt="1"/>
          </p:nvPr>
        </p:nvSpPr>
        <p:spPr>
          <a:xfrm>
            <a:off x="9312665" y="4521347"/>
            <a:ext cx="2616739" cy="1311128"/>
          </a:xfrm>
          <a:prstGeom prst="rect">
            <a:avLst/>
          </a:prstGeom>
        </p:spPr>
        <p:txBody>
          <a:bodyPr wrap="square">
            <a:spAutoFit/>
          </a:bodyPr>
          <a:lstStyle>
            <a:lvl1pPr marL="0" indent="0">
              <a:buNone/>
              <a:defRPr sz="8800" b="1">
                <a:solidFill>
                  <a:schemeClr val="bg1"/>
                </a:solidFill>
              </a:defRPr>
            </a:lvl1pPr>
            <a:lvl2pPr>
              <a:defRPr sz="3600"/>
            </a:lvl2pPr>
            <a:lvl3pPr>
              <a:defRPr sz="3600"/>
            </a:lvl3pPr>
            <a:lvl4pPr>
              <a:defRPr sz="3600"/>
            </a:lvl4pPr>
            <a:lvl5pPr>
              <a:defRPr sz="3600"/>
            </a:lvl5pPr>
          </a:lstStyle>
          <a:p>
            <a:pPr lvl="0"/>
            <a:r>
              <a:rPr lang="en-US" dirty="0"/>
              <a:t>£2m</a:t>
            </a:r>
          </a:p>
        </p:txBody>
      </p:sp>
      <p:sp>
        <p:nvSpPr>
          <p:cNvPr id="28" name="Text Placeholder 25">
            <a:extLst>
              <a:ext uri="{FF2B5EF4-FFF2-40B4-BE49-F238E27FC236}">
                <a16:creationId xmlns:a16="http://schemas.microsoft.com/office/drawing/2014/main" id="{F4AE2FA4-A530-1540-800A-6A0ACFD551D4}"/>
              </a:ext>
            </a:extLst>
          </p:cNvPr>
          <p:cNvSpPr>
            <a:spLocks noGrp="1"/>
          </p:cNvSpPr>
          <p:nvPr>
            <p:ph type="body" sz="quarter" idx="21" hasCustomPrompt="1"/>
          </p:nvPr>
        </p:nvSpPr>
        <p:spPr>
          <a:xfrm>
            <a:off x="9313082" y="3999041"/>
            <a:ext cx="2616200" cy="480131"/>
          </a:xfrm>
          <a:prstGeom prst="rect">
            <a:avLst/>
          </a:prstGeom>
        </p:spPr>
        <p:txBody>
          <a:bodyPr>
            <a:spAutoFit/>
          </a:bodyPr>
          <a:lstStyle>
            <a:lvl1pPr marL="0" indent="0">
              <a:buNone/>
              <a:defRPr sz="2800" b="1">
                <a:solidFill>
                  <a:schemeClr val="bg1"/>
                </a:solidFill>
              </a:defRPr>
            </a:lvl1pPr>
            <a:lvl2pPr marL="457200" indent="0">
              <a:buNone/>
              <a:defRPr sz="3000" b="1">
                <a:solidFill>
                  <a:schemeClr val="bg1"/>
                </a:solidFill>
              </a:defRPr>
            </a:lvl2pPr>
            <a:lvl3pPr marL="914400" indent="0">
              <a:buNone/>
              <a:defRPr sz="3000" b="1">
                <a:solidFill>
                  <a:schemeClr val="bg1"/>
                </a:solidFill>
              </a:defRPr>
            </a:lvl3pPr>
            <a:lvl4pPr marL="1371600" indent="0">
              <a:buFont typeface="Arial" panose="020B0604020202020204" pitchFamily="34" charset="0"/>
              <a:buNone/>
              <a:defRPr sz="3000" b="1">
                <a:solidFill>
                  <a:schemeClr val="bg1"/>
                </a:solidFill>
              </a:defRPr>
            </a:lvl4pPr>
            <a:lvl5pPr marL="1828800" indent="0">
              <a:buFont typeface="Arial" panose="020B0604020202020204" pitchFamily="34" charset="0"/>
              <a:buNone/>
              <a:defRPr sz="3000" b="1">
                <a:solidFill>
                  <a:schemeClr val="bg1"/>
                </a:solidFill>
              </a:defRPr>
            </a:lvl5pPr>
          </a:lstStyle>
          <a:p>
            <a:pPr lvl="0"/>
            <a:r>
              <a:rPr lang="en-US" dirty="0"/>
              <a:t>Lorem ipsum</a:t>
            </a:r>
          </a:p>
        </p:txBody>
      </p:sp>
      <p:sp>
        <p:nvSpPr>
          <p:cNvPr id="33" name="Text Placeholder 25">
            <a:extLst>
              <a:ext uri="{FF2B5EF4-FFF2-40B4-BE49-F238E27FC236}">
                <a16:creationId xmlns:a16="http://schemas.microsoft.com/office/drawing/2014/main" id="{47168AAF-B20D-5A42-B75B-7723535923C5}"/>
              </a:ext>
            </a:extLst>
          </p:cNvPr>
          <p:cNvSpPr>
            <a:spLocks noGrp="1"/>
          </p:cNvSpPr>
          <p:nvPr>
            <p:ph type="body" sz="quarter" idx="22" hasCustomPrompt="1"/>
          </p:nvPr>
        </p:nvSpPr>
        <p:spPr>
          <a:xfrm>
            <a:off x="9313082" y="5799705"/>
            <a:ext cx="2616200" cy="480131"/>
          </a:xfrm>
          <a:prstGeom prst="rect">
            <a:avLst/>
          </a:prstGeom>
        </p:spPr>
        <p:txBody>
          <a:bodyPr>
            <a:spAutoFit/>
          </a:bodyPr>
          <a:lstStyle>
            <a:lvl1pPr marL="0" indent="0">
              <a:buNone/>
              <a:defRPr sz="2800" b="1">
                <a:solidFill>
                  <a:schemeClr val="bg1"/>
                </a:solidFill>
              </a:defRPr>
            </a:lvl1pPr>
            <a:lvl2pPr marL="457200" indent="0">
              <a:buNone/>
              <a:defRPr sz="3000" b="1">
                <a:solidFill>
                  <a:schemeClr val="bg1"/>
                </a:solidFill>
              </a:defRPr>
            </a:lvl2pPr>
            <a:lvl3pPr marL="914400" indent="0">
              <a:buNone/>
              <a:defRPr sz="3000" b="1">
                <a:solidFill>
                  <a:schemeClr val="bg1"/>
                </a:solidFill>
              </a:defRPr>
            </a:lvl3pPr>
            <a:lvl4pPr marL="1371600" indent="0">
              <a:buFont typeface="Arial" panose="020B0604020202020204" pitchFamily="34" charset="0"/>
              <a:buNone/>
              <a:defRPr sz="3000" b="1">
                <a:solidFill>
                  <a:schemeClr val="bg1"/>
                </a:solidFill>
              </a:defRPr>
            </a:lvl4pPr>
            <a:lvl5pPr marL="1828800" indent="0">
              <a:buFont typeface="Arial" panose="020B0604020202020204" pitchFamily="34" charset="0"/>
              <a:buNone/>
              <a:defRPr sz="3000" b="1">
                <a:solidFill>
                  <a:schemeClr val="bg1"/>
                </a:solidFill>
              </a:defRPr>
            </a:lvl5pPr>
          </a:lstStyle>
          <a:p>
            <a:pPr lvl="0"/>
            <a:r>
              <a:rPr lang="en-US" dirty="0"/>
              <a:t>Dolor sit </a:t>
            </a:r>
            <a:r>
              <a:rPr lang="en-US" dirty="0" err="1"/>
              <a:t>amet</a:t>
            </a:r>
            <a:endParaRPr lang="en-US" dirty="0"/>
          </a:p>
        </p:txBody>
      </p:sp>
    </p:spTree>
    <p:extLst>
      <p:ext uri="{BB962C8B-B14F-4D97-AF65-F5344CB8AC3E}">
        <p14:creationId xmlns:p14="http://schemas.microsoft.com/office/powerpoint/2010/main" val="118754565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Key Fact &amp; Figures Slide 2">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33F266F2-92D5-BD46-99F7-2C4330F10CB7}"/>
              </a:ext>
            </a:extLst>
          </p:cNvPr>
          <p:cNvGrpSpPr/>
          <p:nvPr userDrawn="1"/>
        </p:nvGrpSpPr>
        <p:grpSpPr>
          <a:xfrm>
            <a:off x="6096000" y="895258"/>
            <a:ext cx="6096000" cy="5962742"/>
            <a:chOff x="6096000" y="1275227"/>
            <a:chExt cx="5841282" cy="5713593"/>
          </a:xfrm>
        </p:grpSpPr>
        <p:sp>
          <p:nvSpPr>
            <p:cNvPr id="19" name="Rectangle 18">
              <a:extLst>
                <a:ext uri="{FF2B5EF4-FFF2-40B4-BE49-F238E27FC236}">
                  <a16:creationId xmlns:a16="http://schemas.microsoft.com/office/drawing/2014/main" id="{6A190A4D-50C2-714E-97D9-288ECFEA5A51}"/>
                </a:ext>
              </a:extLst>
            </p:cNvPr>
            <p:cNvSpPr/>
            <p:nvPr userDrawn="1"/>
          </p:nvSpPr>
          <p:spPr>
            <a:xfrm>
              <a:off x="6096000" y="4065563"/>
              <a:ext cx="5841282" cy="292325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7539C972-3F90-C34C-AD05-339F0D5C424A}"/>
                </a:ext>
              </a:extLst>
            </p:cNvPr>
            <p:cNvSpPr/>
            <p:nvPr userDrawn="1"/>
          </p:nvSpPr>
          <p:spPr>
            <a:xfrm>
              <a:off x="6096000" y="1275227"/>
              <a:ext cx="5841282" cy="279243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Date Placeholder 2"/>
          <p:cNvSpPr>
            <a:spLocks noGrp="1"/>
          </p:cNvSpPr>
          <p:nvPr>
            <p:ph type="dt" sz="half" idx="10"/>
          </p:nvPr>
        </p:nvSpPr>
        <p:spPr>
          <a:xfrm>
            <a:off x="479376" y="6356350"/>
            <a:ext cx="1412924" cy="365125"/>
          </a:xfrm>
        </p:spPr>
        <p:txBody>
          <a:bodyPr/>
          <a:lstStyle/>
          <a:p>
            <a:fld id="{54C9BDF7-8100-4688-9558-BE84C1283445}" type="datetime4">
              <a:rPr lang="en-GB" smtClean="0"/>
              <a:t>06 September 2023</a:t>
            </a:fld>
            <a:endParaRPr lang="en-GB"/>
          </a:p>
        </p:txBody>
      </p:sp>
      <p:sp>
        <p:nvSpPr>
          <p:cNvPr id="4" name="Footer Placeholder 3"/>
          <p:cNvSpPr>
            <a:spLocks noGrp="1"/>
          </p:cNvSpPr>
          <p:nvPr>
            <p:ph type="ftr" sz="quarter" idx="11"/>
          </p:nvPr>
        </p:nvSpPr>
        <p:spPr>
          <a:xfrm>
            <a:off x="2020891" y="6356350"/>
            <a:ext cx="3656009" cy="365125"/>
          </a:xfrm>
        </p:spPr>
        <p:txBody>
          <a:bodyPr/>
          <a:lstStyle>
            <a:lvl1pPr algn="l">
              <a:defRPr/>
            </a:lvl1pPr>
          </a:lstStyle>
          <a:p>
            <a:r>
              <a:rPr lang="en-GB"/>
              <a:t>Name, Department</a:t>
            </a:r>
            <a:endParaRPr lang="en-GB" dirty="0"/>
          </a:p>
        </p:txBody>
      </p:sp>
      <p:sp>
        <p:nvSpPr>
          <p:cNvPr id="7" name="Content Placeholder 6"/>
          <p:cNvSpPr>
            <a:spLocks noGrp="1"/>
          </p:cNvSpPr>
          <p:nvPr>
            <p:ph sz="quarter" idx="13" hasCustomPrompt="1"/>
          </p:nvPr>
        </p:nvSpPr>
        <p:spPr>
          <a:xfrm>
            <a:off x="479377" y="2133603"/>
            <a:ext cx="5197519" cy="3746498"/>
          </a:xfrm>
          <a:prstGeom prst="rect">
            <a:avLst/>
          </a:prstGeom>
        </p:spPr>
        <p:txBody>
          <a:bodyPr/>
          <a:lstStyle>
            <a:lvl1pPr>
              <a:buClr>
                <a:schemeClr val="accent3"/>
              </a:buClr>
              <a:defRPr lang="en-GB" sz="2800" smtClean="0">
                <a:effectLst/>
              </a:defRPr>
            </a:lvl1pPr>
            <a:lvl2pPr>
              <a:buClr>
                <a:schemeClr val="accent3"/>
              </a:buClr>
              <a:defRPr sz="2800">
                <a:solidFill>
                  <a:schemeClr val="tx2"/>
                </a:solidFill>
              </a:defRPr>
            </a:lvl2pPr>
            <a:lvl3pPr>
              <a:buClr>
                <a:schemeClr val="accent3"/>
              </a:buClr>
              <a:defRPr sz="2800">
                <a:solidFill>
                  <a:schemeClr val="tx2"/>
                </a:solidFill>
              </a:defRPr>
            </a:lvl3pPr>
          </a:lstStyle>
          <a:p>
            <a:pPr lvl="0"/>
            <a:r>
              <a:rPr lang="en-US" dirty="0"/>
              <a:t>Body text – Arial 28pt</a:t>
            </a:r>
          </a:p>
          <a:p>
            <a:pPr lvl="1"/>
            <a:r>
              <a:rPr lang="en-US" dirty="0"/>
              <a:t>Second text – Arial 28pt</a:t>
            </a:r>
          </a:p>
          <a:p>
            <a:pPr lvl="2"/>
            <a:r>
              <a:rPr lang="en-US" dirty="0"/>
              <a:t>Third text – Arial 28pt</a:t>
            </a:r>
          </a:p>
        </p:txBody>
      </p:sp>
      <p:grpSp>
        <p:nvGrpSpPr>
          <p:cNvPr id="8" name="Group 7">
            <a:extLst>
              <a:ext uri="{FF2B5EF4-FFF2-40B4-BE49-F238E27FC236}">
                <a16:creationId xmlns:a16="http://schemas.microsoft.com/office/drawing/2014/main" id="{3E412F56-251C-5647-8495-6F6496AC8332}"/>
              </a:ext>
            </a:extLst>
          </p:cNvPr>
          <p:cNvGrpSpPr/>
          <p:nvPr userDrawn="1"/>
        </p:nvGrpSpPr>
        <p:grpSpPr>
          <a:xfrm>
            <a:off x="0" y="0"/>
            <a:ext cx="12192000" cy="1029589"/>
            <a:chOff x="0" y="0"/>
            <a:chExt cx="12192000" cy="1029589"/>
          </a:xfrm>
        </p:grpSpPr>
        <p:sp>
          <p:nvSpPr>
            <p:cNvPr id="9" name="Rectangle 8">
              <a:extLst>
                <a:ext uri="{FF2B5EF4-FFF2-40B4-BE49-F238E27FC236}">
                  <a16:creationId xmlns:a16="http://schemas.microsoft.com/office/drawing/2014/main" id="{3B93FD40-5F1A-2843-9779-FC2314E1FD1E}"/>
                </a:ext>
              </a:extLst>
            </p:cNvPr>
            <p:cNvSpPr/>
            <p:nvPr userDrawn="1"/>
          </p:nvSpPr>
          <p:spPr>
            <a:xfrm flipH="1" flipV="1">
              <a:off x="0" y="0"/>
              <a:ext cx="12192000" cy="1029589"/>
            </a:xfrm>
            <a:prstGeom prst="rect">
              <a:avLst/>
            </a:prstGeom>
            <a:solidFill>
              <a:schemeClr val="accent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Georgia"/>
                <a:ea typeface="+mn-ea"/>
                <a:cs typeface="+mn-cs"/>
              </a:endParaRPr>
            </a:p>
          </p:txBody>
        </p:sp>
        <p:pic>
          <p:nvPicPr>
            <p:cNvPr id="10" name="Picture 9">
              <a:extLst>
                <a:ext uri="{FF2B5EF4-FFF2-40B4-BE49-F238E27FC236}">
                  <a16:creationId xmlns:a16="http://schemas.microsoft.com/office/drawing/2014/main" id="{A71B1CB0-0A90-F947-8226-B66F76D89D6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032632" cy="1029589"/>
            </a:xfrm>
            <a:prstGeom prst="rect">
              <a:avLst/>
            </a:prstGeom>
          </p:spPr>
        </p:pic>
      </p:grpSp>
      <p:sp>
        <p:nvSpPr>
          <p:cNvPr id="2" name="Title 1"/>
          <p:cNvSpPr>
            <a:spLocks noGrp="1"/>
          </p:cNvSpPr>
          <p:nvPr>
            <p:ph type="title" hasCustomPrompt="1"/>
          </p:nvPr>
        </p:nvSpPr>
        <p:spPr>
          <a:xfrm>
            <a:off x="1158240" y="-5461"/>
            <a:ext cx="10578834" cy="1035050"/>
          </a:xfrm>
          <a:prstGeom prst="rect">
            <a:avLst/>
          </a:prstGeom>
        </p:spPr>
        <p:txBody>
          <a:bodyPr anchor="ctr"/>
          <a:lstStyle>
            <a:lvl1pPr algn="l">
              <a:defRPr baseline="0"/>
            </a:lvl1pPr>
          </a:lstStyle>
          <a:p>
            <a:r>
              <a:rPr lang="en-US" dirty="0"/>
              <a:t>Title and visual content – add slide title here</a:t>
            </a:r>
            <a:endParaRPr lang="en-GB" dirty="0"/>
          </a:p>
        </p:txBody>
      </p:sp>
      <p:sp>
        <p:nvSpPr>
          <p:cNvPr id="20" name="Text Placeholder 18">
            <a:extLst>
              <a:ext uri="{FF2B5EF4-FFF2-40B4-BE49-F238E27FC236}">
                <a16:creationId xmlns:a16="http://schemas.microsoft.com/office/drawing/2014/main" id="{6BE069C4-4455-B24A-B998-756F4026E83D}"/>
              </a:ext>
            </a:extLst>
          </p:cNvPr>
          <p:cNvSpPr>
            <a:spLocks noGrp="1"/>
          </p:cNvSpPr>
          <p:nvPr>
            <p:ph type="body" sz="quarter" idx="15" hasCustomPrompt="1"/>
          </p:nvPr>
        </p:nvSpPr>
        <p:spPr>
          <a:xfrm>
            <a:off x="479376" y="1484533"/>
            <a:ext cx="5197519" cy="627765"/>
          </a:xfrm>
          <a:prstGeom prst="rect">
            <a:avLst/>
          </a:prstGeom>
        </p:spPr>
        <p:txBody>
          <a:bodyPr>
            <a:noAutofit/>
          </a:bodyPr>
          <a:lstStyle>
            <a:lvl1pPr marL="0" indent="0">
              <a:buNone/>
              <a:defRPr sz="2800" b="1">
                <a:solidFill>
                  <a:schemeClr val="accent3"/>
                </a:solidFill>
              </a:defRPr>
            </a:lvl1pPr>
            <a:lvl2pPr>
              <a:defRPr sz="1400"/>
            </a:lvl2pPr>
            <a:lvl3pPr>
              <a:defRPr sz="1400"/>
            </a:lvl3pPr>
            <a:lvl4pPr>
              <a:defRPr sz="1400"/>
            </a:lvl4pPr>
            <a:lvl5pPr>
              <a:defRPr sz="1400"/>
            </a:lvl5pPr>
          </a:lstStyle>
          <a:p>
            <a:pPr lvl="0"/>
            <a:r>
              <a:rPr lang="en-US" dirty="0"/>
              <a:t>Subtitle</a:t>
            </a:r>
          </a:p>
        </p:txBody>
      </p:sp>
      <p:sp>
        <p:nvSpPr>
          <p:cNvPr id="5" name="Slide Number Placeholder 4"/>
          <p:cNvSpPr>
            <a:spLocks noGrp="1"/>
          </p:cNvSpPr>
          <p:nvPr>
            <p:ph type="sldNum" sz="quarter" idx="12"/>
          </p:nvPr>
        </p:nvSpPr>
        <p:spPr>
          <a:xfrm>
            <a:off x="8828967" y="6356350"/>
            <a:ext cx="2908107" cy="365125"/>
          </a:xfrm>
        </p:spPr>
        <p:txBody>
          <a:bodyPr/>
          <a:lstStyle>
            <a:lvl1pPr>
              <a:defRPr>
                <a:solidFill>
                  <a:schemeClr val="bg1"/>
                </a:solidFill>
              </a:defRPr>
            </a:lvl1pPr>
          </a:lstStyle>
          <a:p>
            <a:fld id="{CBBF530E-1875-46E6-901C-76683197A1B3}" type="slidenum">
              <a:rPr lang="en-GB" smtClean="0"/>
              <a:pPr/>
              <a:t>‹#›</a:t>
            </a:fld>
            <a:endParaRPr lang="en-GB" dirty="0"/>
          </a:p>
        </p:txBody>
      </p:sp>
      <p:sp>
        <p:nvSpPr>
          <p:cNvPr id="11" name="Rectangle 10">
            <a:extLst>
              <a:ext uri="{FF2B5EF4-FFF2-40B4-BE49-F238E27FC236}">
                <a16:creationId xmlns:a16="http://schemas.microsoft.com/office/drawing/2014/main" id="{2753018E-1432-7544-BE78-20661EEA3DFC}"/>
              </a:ext>
            </a:extLst>
          </p:cNvPr>
          <p:cNvSpPr/>
          <p:nvPr userDrawn="1"/>
        </p:nvSpPr>
        <p:spPr>
          <a:xfrm>
            <a:off x="12635555" y="-5461"/>
            <a:ext cx="2399411" cy="2399411"/>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lstStyle/>
          <a:p>
            <a:pPr algn="l"/>
            <a:r>
              <a:rPr lang="en-US" sz="1600" dirty="0">
                <a:solidFill>
                  <a:schemeClr val="tx2"/>
                </a:solidFill>
              </a:rPr>
              <a:t>Use this slide to showcase key facts and figures by editing the text in these boxes. Options with more boxes are also available in under the ’Layouts’ button.</a:t>
            </a:r>
          </a:p>
        </p:txBody>
      </p:sp>
      <p:cxnSp>
        <p:nvCxnSpPr>
          <p:cNvPr id="16" name="Straight Connector 15">
            <a:extLst>
              <a:ext uri="{FF2B5EF4-FFF2-40B4-BE49-F238E27FC236}">
                <a16:creationId xmlns:a16="http://schemas.microsoft.com/office/drawing/2014/main" id="{570563EB-BCE0-1048-BAC7-4EB6DC216102}"/>
              </a:ext>
            </a:extLst>
          </p:cNvPr>
          <p:cNvCxnSpPr/>
          <p:nvPr userDrawn="1"/>
        </p:nvCxnSpPr>
        <p:spPr>
          <a:xfrm flipV="1">
            <a:off x="1901952" y="6356350"/>
            <a:ext cx="0" cy="365125"/>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15" name="Text Placeholder 14">
            <a:extLst>
              <a:ext uri="{FF2B5EF4-FFF2-40B4-BE49-F238E27FC236}">
                <a16:creationId xmlns:a16="http://schemas.microsoft.com/office/drawing/2014/main" id="{885012C2-4993-F54F-A804-693637D33D7D}"/>
              </a:ext>
            </a:extLst>
          </p:cNvPr>
          <p:cNvSpPr>
            <a:spLocks noGrp="1"/>
          </p:cNvSpPr>
          <p:nvPr>
            <p:ph type="body" sz="quarter" idx="16" hasCustomPrompt="1"/>
          </p:nvPr>
        </p:nvSpPr>
        <p:spPr>
          <a:xfrm>
            <a:off x="6316246" y="1325014"/>
            <a:ext cx="4107914" cy="1685077"/>
          </a:xfrm>
          <a:prstGeom prst="rect">
            <a:avLst/>
          </a:prstGeom>
        </p:spPr>
        <p:txBody>
          <a:bodyPr wrap="square">
            <a:spAutoFit/>
          </a:bodyPr>
          <a:lstStyle>
            <a:lvl1pPr marL="0" indent="0">
              <a:buNone/>
              <a:defRPr sz="11500" b="1">
                <a:solidFill>
                  <a:schemeClr val="accent5"/>
                </a:solidFill>
              </a:defRPr>
            </a:lvl1pPr>
            <a:lvl2pPr>
              <a:defRPr sz="3600"/>
            </a:lvl2pPr>
            <a:lvl3pPr>
              <a:defRPr sz="3600"/>
            </a:lvl3pPr>
            <a:lvl4pPr>
              <a:defRPr sz="3600"/>
            </a:lvl4pPr>
            <a:lvl5pPr>
              <a:defRPr sz="3600"/>
            </a:lvl5pPr>
          </a:lstStyle>
          <a:p>
            <a:pPr lvl="0"/>
            <a:r>
              <a:rPr lang="en-US" dirty="0"/>
              <a:t>1 in 5</a:t>
            </a:r>
          </a:p>
        </p:txBody>
      </p:sp>
      <p:sp>
        <p:nvSpPr>
          <p:cNvPr id="22" name="Text Placeholder 14">
            <a:extLst>
              <a:ext uri="{FF2B5EF4-FFF2-40B4-BE49-F238E27FC236}">
                <a16:creationId xmlns:a16="http://schemas.microsoft.com/office/drawing/2014/main" id="{F96B15A1-3AF6-A640-A190-8E8291CF1A96}"/>
              </a:ext>
            </a:extLst>
          </p:cNvPr>
          <p:cNvSpPr>
            <a:spLocks noGrp="1"/>
          </p:cNvSpPr>
          <p:nvPr>
            <p:ph type="body" sz="quarter" idx="17" hasCustomPrompt="1"/>
          </p:nvPr>
        </p:nvSpPr>
        <p:spPr>
          <a:xfrm>
            <a:off x="6316246" y="2968285"/>
            <a:ext cx="5420828" cy="507831"/>
          </a:xfrm>
          <a:prstGeom prst="rect">
            <a:avLst/>
          </a:prstGeom>
        </p:spPr>
        <p:txBody>
          <a:bodyPr wrap="square">
            <a:spAutoFit/>
          </a:bodyPr>
          <a:lstStyle>
            <a:lvl1pPr marL="0" indent="0">
              <a:buNone/>
              <a:defRPr lang="en-GB" sz="3000" smtClean="0">
                <a:effectLst/>
              </a:defRPr>
            </a:lvl1pPr>
            <a:lvl2pPr>
              <a:defRPr sz="3600"/>
            </a:lvl2pPr>
            <a:lvl3pPr>
              <a:defRPr sz="3600"/>
            </a:lvl3pPr>
            <a:lvl4pPr>
              <a:defRPr sz="3600"/>
            </a:lvl4pPr>
            <a:lvl5pPr>
              <a:defRPr sz="3600"/>
            </a:lvl5pPr>
          </a:lstStyle>
          <a:p>
            <a:r>
              <a:rPr lang="en-GB" dirty="0">
                <a:solidFill>
                  <a:srgbClr val="011C67"/>
                </a:solidFill>
                <a:effectLst/>
                <a:latin typeface="Arial" panose="020B0604020202020204" pitchFamily="34" charset="0"/>
              </a:rPr>
              <a:t>Lorem ipsum </a:t>
            </a:r>
            <a:r>
              <a:rPr lang="en-GB" dirty="0" err="1">
                <a:solidFill>
                  <a:srgbClr val="011C67"/>
                </a:solidFill>
                <a:effectLst/>
                <a:latin typeface="Arial" panose="020B0604020202020204" pitchFamily="34" charset="0"/>
              </a:rPr>
              <a:t>dolor</a:t>
            </a:r>
            <a:r>
              <a:rPr lang="en-GB" dirty="0">
                <a:solidFill>
                  <a:srgbClr val="011C67"/>
                </a:solidFill>
                <a:effectLst/>
                <a:latin typeface="Arial" panose="020B0604020202020204" pitchFamily="34" charset="0"/>
              </a:rPr>
              <a:t> sit </a:t>
            </a:r>
            <a:r>
              <a:rPr lang="en-GB" dirty="0" err="1">
                <a:solidFill>
                  <a:srgbClr val="011C67"/>
                </a:solidFill>
                <a:effectLst/>
                <a:latin typeface="Arial" panose="020B0604020202020204" pitchFamily="34" charset="0"/>
              </a:rPr>
              <a:t>amet</a:t>
            </a:r>
            <a:endParaRPr lang="en-GB" dirty="0">
              <a:solidFill>
                <a:srgbClr val="011C67"/>
              </a:solidFill>
              <a:effectLst/>
              <a:latin typeface="Arial" panose="020B0604020202020204" pitchFamily="34" charset="0"/>
            </a:endParaRPr>
          </a:p>
        </p:txBody>
      </p:sp>
      <p:sp>
        <p:nvSpPr>
          <p:cNvPr id="27" name="Text Placeholder 14">
            <a:extLst>
              <a:ext uri="{FF2B5EF4-FFF2-40B4-BE49-F238E27FC236}">
                <a16:creationId xmlns:a16="http://schemas.microsoft.com/office/drawing/2014/main" id="{3DF3D1FC-03B8-E04D-9DA6-CDB5C487C44C}"/>
              </a:ext>
            </a:extLst>
          </p:cNvPr>
          <p:cNvSpPr>
            <a:spLocks noGrp="1"/>
          </p:cNvSpPr>
          <p:nvPr>
            <p:ph type="body" sz="quarter" idx="20" hasCustomPrompt="1"/>
          </p:nvPr>
        </p:nvSpPr>
        <p:spPr>
          <a:xfrm>
            <a:off x="6316246" y="4337926"/>
            <a:ext cx="3210526" cy="1685077"/>
          </a:xfrm>
          <a:prstGeom prst="rect">
            <a:avLst/>
          </a:prstGeom>
        </p:spPr>
        <p:txBody>
          <a:bodyPr wrap="square">
            <a:spAutoFit/>
          </a:bodyPr>
          <a:lstStyle>
            <a:lvl1pPr marL="0" indent="0">
              <a:buNone/>
              <a:defRPr sz="11500" b="1">
                <a:solidFill>
                  <a:schemeClr val="bg1"/>
                </a:solidFill>
              </a:defRPr>
            </a:lvl1pPr>
            <a:lvl2pPr>
              <a:defRPr sz="3600"/>
            </a:lvl2pPr>
            <a:lvl3pPr>
              <a:defRPr sz="3600"/>
            </a:lvl3pPr>
            <a:lvl4pPr>
              <a:defRPr sz="3600"/>
            </a:lvl4pPr>
            <a:lvl5pPr>
              <a:defRPr sz="3600"/>
            </a:lvl5pPr>
          </a:lstStyle>
          <a:p>
            <a:pPr lvl="0"/>
            <a:r>
              <a:rPr lang="en-US" dirty="0"/>
              <a:t>£2m</a:t>
            </a:r>
          </a:p>
        </p:txBody>
      </p:sp>
      <p:sp>
        <p:nvSpPr>
          <p:cNvPr id="28" name="Text Placeholder 25">
            <a:extLst>
              <a:ext uri="{FF2B5EF4-FFF2-40B4-BE49-F238E27FC236}">
                <a16:creationId xmlns:a16="http://schemas.microsoft.com/office/drawing/2014/main" id="{F4AE2FA4-A530-1540-800A-6A0ACFD551D4}"/>
              </a:ext>
            </a:extLst>
          </p:cNvPr>
          <p:cNvSpPr>
            <a:spLocks noGrp="1"/>
          </p:cNvSpPr>
          <p:nvPr>
            <p:ph type="body" sz="quarter" idx="21" hasCustomPrompt="1"/>
          </p:nvPr>
        </p:nvSpPr>
        <p:spPr>
          <a:xfrm>
            <a:off x="9526771" y="4633351"/>
            <a:ext cx="2242659" cy="1255728"/>
          </a:xfrm>
          <a:prstGeom prst="rect">
            <a:avLst/>
          </a:prstGeom>
        </p:spPr>
        <p:txBody>
          <a:bodyPr wrap="square">
            <a:spAutoFit/>
          </a:bodyPr>
          <a:lstStyle>
            <a:lvl1pPr marL="0" marR="0" indent="0" algn="l" defTabSz="914400" rtl="0" eaLnBrk="1" fontAlgn="auto" latinLnBrk="0" hangingPunct="1">
              <a:lnSpc>
                <a:spcPct val="90000"/>
              </a:lnSpc>
              <a:spcBef>
                <a:spcPts val="1000"/>
              </a:spcBef>
              <a:spcAft>
                <a:spcPts val="0"/>
              </a:spcAft>
              <a:buClrTx/>
              <a:buSzTx/>
              <a:buFont typeface="Wingdings" panose="05000000000000000000" pitchFamily="2" charset="2"/>
              <a:buNone/>
              <a:tabLst/>
              <a:defRPr sz="2800" b="1">
                <a:solidFill>
                  <a:schemeClr val="bg1"/>
                </a:solidFill>
              </a:defRPr>
            </a:lvl1pPr>
            <a:lvl2pPr marL="457200" indent="0">
              <a:buNone/>
              <a:defRPr sz="3000" b="1">
                <a:solidFill>
                  <a:schemeClr val="bg1"/>
                </a:solidFill>
              </a:defRPr>
            </a:lvl2pPr>
            <a:lvl3pPr marL="914400" indent="0">
              <a:buNone/>
              <a:defRPr sz="3000" b="1">
                <a:solidFill>
                  <a:schemeClr val="bg1"/>
                </a:solidFill>
              </a:defRPr>
            </a:lvl3pPr>
            <a:lvl4pPr marL="1371600" indent="0">
              <a:buFont typeface="Arial" panose="020B0604020202020204" pitchFamily="34" charset="0"/>
              <a:buNone/>
              <a:defRPr sz="3000" b="1">
                <a:solidFill>
                  <a:schemeClr val="bg1"/>
                </a:solidFill>
              </a:defRPr>
            </a:lvl4pPr>
            <a:lvl5pPr marL="1828800" indent="0">
              <a:buFont typeface="Arial" panose="020B0604020202020204" pitchFamily="34" charset="0"/>
              <a:buNone/>
              <a:defRPr sz="3000" b="1">
                <a:solidFill>
                  <a:schemeClr val="bg1"/>
                </a:solidFill>
              </a:defRPr>
            </a:lvl5pPr>
          </a:lstStyle>
          <a:p>
            <a:pPr marL="0" marR="0" lvl="0" indent="0" algn="l" defTabSz="914400" rtl="0" eaLnBrk="1" fontAlgn="auto" latinLnBrk="0" hangingPunct="1">
              <a:lnSpc>
                <a:spcPct val="90000"/>
              </a:lnSpc>
              <a:spcBef>
                <a:spcPts val="1000"/>
              </a:spcBef>
              <a:spcAft>
                <a:spcPts val="0"/>
              </a:spcAft>
              <a:buClrTx/>
              <a:buSzTx/>
              <a:buFont typeface="Wingdings" panose="05000000000000000000" pitchFamily="2" charset="2"/>
              <a:buNone/>
              <a:tabLst/>
              <a:defRPr/>
            </a:pPr>
            <a:r>
              <a:rPr lang="en-US" dirty="0"/>
              <a:t>Lorem ipsum dolor sit </a:t>
            </a:r>
            <a:r>
              <a:rPr lang="en-US" dirty="0" err="1"/>
              <a:t>amet</a:t>
            </a:r>
            <a:endParaRPr lang="en-US" dirty="0"/>
          </a:p>
        </p:txBody>
      </p:sp>
    </p:spTree>
    <p:extLst>
      <p:ext uri="{BB962C8B-B14F-4D97-AF65-F5344CB8AC3E}">
        <p14:creationId xmlns:p14="http://schemas.microsoft.com/office/powerpoint/2010/main" val="119731753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Image &amp; Text Grid Slide">
    <p:spTree>
      <p:nvGrpSpPr>
        <p:cNvPr id="1" name=""/>
        <p:cNvGrpSpPr/>
        <p:nvPr/>
      </p:nvGrpSpPr>
      <p:grpSpPr>
        <a:xfrm>
          <a:off x="0" y="0"/>
          <a:ext cx="0" cy="0"/>
          <a:chOff x="0" y="0"/>
          <a:chExt cx="0" cy="0"/>
        </a:xfrm>
      </p:grpSpPr>
      <p:sp>
        <p:nvSpPr>
          <p:cNvPr id="43" name="Picture Placeholder 16">
            <a:extLst>
              <a:ext uri="{FF2B5EF4-FFF2-40B4-BE49-F238E27FC236}">
                <a16:creationId xmlns:a16="http://schemas.microsoft.com/office/drawing/2014/main" id="{0963E11F-32F1-6544-8FF4-C1EF6F642B91}"/>
              </a:ext>
            </a:extLst>
          </p:cNvPr>
          <p:cNvSpPr>
            <a:spLocks noGrp="1"/>
          </p:cNvSpPr>
          <p:nvPr>
            <p:ph type="pic" sz="quarter" idx="15"/>
          </p:nvPr>
        </p:nvSpPr>
        <p:spPr>
          <a:xfrm>
            <a:off x="9753600" y="1018730"/>
            <a:ext cx="2438400" cy="2438400"/>
          </a:xfrm>
          <a:prstGeom prst="rect">
            <a:avLst/>
          </a:prstGeom>
          <a:blipFill>
            <a:blip r:embed="rId2" cstate="screen">
              <a:extLst>
                <a:ext uri="{28A0092B-C50C-407E-A947-70E740481C1C}">
                  <a14:useLocalDpi xmlns:a14="http://schemas.microsoft.com/office/drawing/2010/main"/>
                </a:ext>
              </a:extLst>
            </a:blip>
            <a:stretch>
              <a:fillRect/>
            </a:stretch>
          </a:blipFill>
        </p:spPr>
        <p:txBody>
          <a:bodyPr anchor="ctr"/>
          <a:lstStyle>
            <a:lvl1pPr marL="0" indent="0" algn="ctr">
              <a:buNone/>
              <a:defRPr sz="2400"/>
            </a:lvl1pPr>
          </a:lstStyle>
          <a:p>
            <a:endParaRPr lang="en-US"/>
          </a:p>
        </p:txBody>
      </p:sp>
      <p:sp>
        <p:nvSpPr>
          <p:cNvPr id="44" name="Picture Placeholder 16">
            <a:extLst>
              <a:ext uri="{FF2B5EF4-FFF2-40B4-BE49-F238E27FC236}">
                <a16:creationId xmlns:a16="http://schemas.microsoft.com/office/drawing/2014/main" id="{FF92A6B8-47C8-B244-9D3E-90F39EE69398}"/>
              </a:ext>
            </a:extLst>
          </p:cNvPr>
          <p:cNvSpPr>
            <a:spLocks noGrp="1"/>
          </p:cNvSpPr>
          <p:nvPr>
            <p:ph type="pic" sz="quarter" idx="16"/>
          </p:nvPr>
        </p:nvSpPr>
        <p:spPr>
          <a:xfrm>
            <a:off x="7315200" y="3450545"/>
            <a:ext cx="2438400" cy="2438400"/>
          </a:xfrm>
          <a:prstGeom prst="rect">
            <a:avLst/>
          </a:prstGeom>
          <a:blipFill>
            <a:blip r:embed="rId3" cstate="screen">
              <a:extLst>
                <a:ext uri="{28A0092B-C50C-407E-A947-70E740481C1C}">
                  <a14:useLocalDpi xmlns:a14="http://schemas.microsoft.com/office/drawing/2010/main"/>
                </a:ext>
              </a:extLst>
            </a:blip>
            <a:stretch>
              <a:fillRect/>
            </a:stretch>
          </a:blipFill>
        </p:spPr>
        <p:txBody>
          <a:bodyPr anchor="ctr"/>
          <a:lstStyle>
            <a:lvl1pPr marL="0" indent="0" algn="ctr">
              <a:buNone/>
              <a:defRPr sz="2400"/>
            </a:lvl1pPr>
          </a:lstStyle>
          <a:p>
            <a:endParaRPr lang="en-US"/>
          </a:p>
        </p:txBody>
      </p:sp>
      <p:sp>
        <p:nvSpPr>
          <p:cNvPr id="42" name="Picture Placeholder 16">
            <a:extLst>
              <a:ext uri="{FF2B5EF4-FFF2-40B4-BE49-F238E27FC236}">
                <a16:creationId xmlns:a16="http://schemas.microsoft.com/office/drawing/2014/main" id="{98C0DB2D-35D1-F142-B809-1833736CA623}"/>
              </a:ext>
            </a:extLst>
          </p:cNvPr>
          <p:cNvSpPr>
            <a:spLocks noGrp="1"/>
          </p:cNvSpPr>
          <p:nvPr>
            <p:ph type="pic" sz="quarter" idx="14"/>
          </p:nvPr>
        </p:nvSpPr>
        <p:spPr>
          <a:xfrm>
            <a:off x="4876800" y="1018730"/>
            <a:ext cx="2438400" cy="2438400"/>
          </a:xfrm>
          <a:prstGeom prst="rect">
            <a:avLst/>
          </a:prstGeom>
          <a:blipFill>
            <a:blip r:embed="rId4" cstate="screen">
              <a:extLst>
                <a:ext uri="{28A0092B-C50C-407E-A947-70E740481C1C}">
                  <a14:useLocalDpi xmlns:a14="http://schemas.microsoft.com/office/drawing/2010/main"/>
                </a:ext>
              </a:extLst>
            </a:blip>
            <a:stretch>
              <a:fillRect/>
            </a:stretch>
          </a:blipFill>
        </p:spPr>
        <p:txBody>
          <a:bodyPr anchor="ctr"/>
          <a:lstStyle>
            <a:lvl1pPr marL="0" indent="0" algn="ctr">
              <a:buNone/>
              <a:defRPr sz="2400"/>
            </a:lvl1pPr>
          </a:lstStyle>
          <a:p>
            <a:endParaRPr lang="en-US"/>
          </a:p>
        </p:txBody>
      </p:sp>
      <p:sp>
        <p:nvSpPr>
          <p:cNvPr id="45" name="Picture Placeholder 16">
            <a:extLst>
              <a:ext uri="{FF2B5EF4-FFF2-40B4-BE49-F238E27FC236}">
                <a16:creationId xmlns:a16="http://schemas.microsoft.com/office/drawing/2014/main" id="{5BBCD3E3-1554-B049-8AAF-DF0C933C46FA}"/>
              </a:ext>
            </a:extLst>
          </p:cNvPr>
          <p:cNvSpPr>
            <a:spLocks noGrp="1"/>
          </p:cNvSpPr>
          <p:nvPr>
            <p:ph type="pic" sz="quarter" idx="17"/>
          </p:nvPr>
        </p:nvSpPr>
        <p:spPr>
          <a:xfrm>
            <a:off x="2438400" y="3450545"/>
            <a:ext cx="2438400" cy="2438400"/>
          </a:xfrm>
          <a:prstGeom prst="rect">
            <a:avLst/>
          </a:prstGeom>
          <a:blipFill>
            <a:blip r:embed="rId5" cstate="screen">
              <a:extLst>
                <a:ext uri="{28A0092B-C50C-407E-A947-70E740481C1C}">
                  <a14:useLocalDpi xmlns:a14="http://schemas.microsoft.com/office/drawing/2010/main"/>
                </a:ext>
              </a:extLst>
            </a:blip>
            <a:stretch>
              <a:fillRect/>
            </a:stretch>
          </a:blipFill>
        </p:spPr>
        <p:txBody>
          <a:bodyPr anchor="ctr"/>
          <a:lstStyle>
            <a:lvl1pPr marL="0" indent="0" algn="ctr">
              <a:buNone/>
              <a:defRPr sz="2400"/>
            </a:lvl1pPr>
          </a:lstStyle>
          <a:p>
            <a:endParaRPr lang="en-US"/>
          </a:p>
        </p:txBody>
      </p:sp>
      <p:sp>
        <p:nvSpPr>
          <p:cNvPr id="17" name="Picture Placeholder 16">
            <a:extLst>
              <a:ext uri="{FF2B5EF4-FFF2-40B4-BE49-F238E27FC236}">
                <a16:creationId xmlns:a16="http://schemas.microsoft.com/office/drawing/2014/main" id="{CE0FFA53-4B53-0345-BD1D-3380331FADAF}"/>
              </a:ext>
            </a:extLst>
          </p:cNvPr>
          <p:cNvSpPr>
            <a:spLocks noGrp="1"/>
          </p:cNvSpPr>
          <p:nvPr>
            <p:ph type="pic" sz="quarter" idx="13"/>
          </p:nvPr>
        </p:nvSpPr>
        <p:spPr>
          <a:xfrm>
            <a:off x="0" y="1018730"/>
            <a:ext cx="2438400" cy="2438400"/>
          </a:xfrm>
          <a:prstGeom prst="rect">
            <a:avLst/>
          </a:prstGeom>
          <a:blipFill>
            <a:blip r:embed="rId6" cstate="screen">
              <a:extLst>
                <a:ext uri="{28A0092B-C50C-407E-A947-70E740481C1C}">
                  <a14:useLocalDpi xmlns:a14="http://schemas.microsoft.com/office/drawing/2010/main"/>
                </a:ext>
              </a:extLst>
            </a:blip>
            <a:stretch>
              <a:fillRect/>
            </a:stretch>
          </a:blipFill>
        </p:spPr>
        <p:txBody>
          <a:bodyPr anchor="ctr"/>
          <a:lstStyle>
            <a:lvl1pPr marL="0" indent="0" algn="ctr">
              <a:buNone/>
              <a:defRPr sz="2400"/>
            </a:lvl1pPr>
          </a:lstStyle>
          <a:p>
            <a:endParaRPr lang="en-US"/>
          </a:p>
        </p:txBody>
      </p:sp>
      <p:sp>
        <p:nvSpPr>
          <p:cNvPr id="53" name="Text Placeholder 47">
            <a:extLst>
              <a:ext uri="{FF2B5EF4-FFF2-40B4-BE49-F238E27FC236}">
                <a16:creationId xmlns:a16="http://schemas.microsoft.com/office/drawing/2014/main" id="{1D5925E4-B891-944B-91DC-A261A1D5FDE6}"/>
              </a:ext>
            </a:extLst>
          </p:cNvPr>
          <p:cNvSpPr>
            <a:spLocks noGrp="1"/>
          </p:cNvSpPr>
          <p:nvPr>
            <p:ph type="body" sz="quarter" idx="22"/>
          </p:nvPr>
        </p:nvSpPr>
        <p:spPr>
          <a:xfrm>
            <a:off x="9753600" y="3450545"/>
            <a:ext cx="2438400" cy="2438400"/>
          </a:xfrm>
          <a:prstGeom prst="rect">
            <a:avLst/>
          </a:prstGeom>
          <a:solidFill>
            <a:schemeClr val="accent1"/>
          </a:solidFill>
        </p:spPr>
        <p:txBody>
          <a:bodyPr lIns="180000" tIns="180000" rIns="180000" bIns="180000"/>
          <a:lstStyle>
            <a:lvl1pPr marL="0" indent="0">
              <a:buNone/>
              <a:defRPr sz="2000">
                <a:solidFill>
                  <a:schemeClr val="bg1"/>
                </a:solidFill>
              </a:defRPr>
            </a:lvl1pPr>
            <a:lvl2pPr>
              <a:defRPr sz="2000"/>
            </a:lvl2pPr>
            <a:lvl3pPr>
              <a:defRPr sz="2000"/>
            </a:lvl3pPr>
            <a:lvl4pPr>
              <a:defRPr sz="2000"/>
            </a:lvl4pPr>
            <a:lvl5pPr>
              <a:defRPr sz="2000"/>
            </a:lvl5pPr>
          </a:lstStyle>
          <a:p>
            <a:pPr lvl="0"/>
            <a:r>
              <a:rPr lang="en-US" dirty="0"/>
              <a:t>Click to edit Master text styles</a:t>
            </a:r>
          </a:p>
        </p:txBody>
      </p:sp>
      <p:sp>
        <p:nvSpPr>
          <p:cNvPr id="3" name="Date Placeholder 2"/>
          <p:cNvSpPr>
            <a:spLocks noGrp="1"/>
          </p:cNvSpPr>
          <p:nvPr>
            <p:ph type="dt" sz="half" idx="10"/>
          </p:nvPr>
        </p:nvSpPr>
        <p:spPr>
          <a:xfrm>
            <a:off x="479376" y="6356350"/>
            <a:ext cx="1412924" cy="365125"/>
          </a:xfrm>
        </p:spPr>
        <p:txBody>
          <a:bodyPr/>
          <a:lstStyle/>
          <a:p>
            <a:fld id="{EB13DC77-CB05-4A0A-8AF5-BB4493738025}" type="datetime4">
              <a:rPr lang="en-GB" smtClean="0"/>
              <a:t>06 September 2023</a:t>
            </a:fld>
            <a:endParaRPr lang="en-GB"/>
          </a:p>
        </p:txBody>
      </p:sp>
      <p:sp>
        <p:nvSpPr>
          <p:cNvPr id="4" name="Footer Placeholder 3"/>
          <p:cNvSpPr>
            <a:spLocks noGrp="1"/>
          </p:cNvSpPr>
          <p:nvPr>
            <p:ph type="ftr" sz="quarter" idx="11"/>
          </p:nvPr>
        </p:nvSpPr>
        <p:spPr>
          <a:xfrm>
            <a:off x="2020891" y="6356350"/>
            <a:ext cx="3656009" cy="365125"/>
          </a:xfrm>
        </p:spPr>
        <p:txBody>
          <a:bodyPr/>
          <a:lstStyle>
            <a:lvl1pPr algn="l">
              <a:defRPr/>
            </a:lvl1pPr>
          </a:lstStyle>
          <a:p>
            <a:r>
              <a:rPr lang="en-GB"/>
              <a:t>Name, Department</a:t>
            </a:r>
            <a:endParaRPr lang="en-GB" dirty="0"/>
          </a:p>
        </p:txBody>
      </p:sp>
      <p:sp>
        <p:nvSpPr>
          <p:cNvPr id="5" name="Slide Number Placeholder 4"/>
          <p:cNvSpPr>
            <a:spLocks noGrp="1"/>
          </p:cNvSpPr>
          <p:nvPr>
            <p:ph type="sldNum" sz="quarter" idx="12"/>
          </p:nvPr>
        </p:nvSpPr>
        <p:spPr>
          <a:xfrm>
            <a:off x="8828967" y="6356350"/>
            <a:ext cx="2908107" cy="365125"/>
          </a:xfrm>
        </p:spPr>
        <p:txBody>
          <a:bodyPr/>
          <a:lstStyle/>
          <a:p>
            <a:fld id="{CBBF530E-1875-46E6-901C-76683197A1B3}" type="slidenum">
              <a:rPr lang="en-GB" smtClean="0"/>
              <a:pPr/>
              <a:t>‹#›</a:t>
            </a:fld>
            <a:endParaRPr lang="en-GB"/>
          </a:p>
        </p:txBody>
      </p:sp>
      <p:grpSp>
        <p:nvGrpSpPr>
          <p:cNvPr id="8" name="Group 7">
            <a:extLst>
              <a:ext uri="{FF2B5EF4-FFF2-40B4-BE49-F238E27FC236}">
                <a16:creationId xmlns:a16="http://schemas.microsoft.com/office/drawing/2014/main" id="{3E412F56-251C-5647-8495-6F6496AC8332}"/>
              </a:ext>
            </a:extLst>
          </p:cNvPr>
          <p:cNvGrpSpPr/>
          <p:nvPr userDrawn="1"/>
        </p:nvGrpSpPr>
        <p:grpSpPr>
          <a:xfrm>
            <a:off x="0" y="0"/>
            <a:ext cx="12192000" cy="1029589"/>
            <a:chOff x="0" y="0"/>
            <a:chExt cx="12192000" cy="1029589"/>
          </a:xfrm>
        </p:grpSpPr>
        <p:sp>
          <p:nvSpPr>
            <p:cNvPr id="9" name="Rectangle 8">
              <a:extLst>
                <a:ext uri="{FF2B5EF4-FFF2-40B4-BE49-F238E27FC236}">
                  <a16:creationId xmlns:a16="http://schemas.microsoft.com/office/drawing/2014/main" id="{3B93FD40-5F1A-2843-9779-FC2314E1FD1E}"/>
                </a:ext>
              </a:extLst>
            </p:cNvPr>
            <p:cNvSpPr/>
            <p:nvPr userDrawn="1"/>
          </p:nvSpPr>
          <p:spPr>
            <a:xfrm flipH="1" flipV="1">
              <a:off x="0" y="0"/>
              <a:ext cx="12192000" cy="1029589"/>
            </a:xfrm>
            <a:prstGeom prst="rect">
              <a:avLst/>
            </a:prstGeom>
            <a:solidFill>
              <a:schemeClr val="accent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Georgia"/>
                <a:ea typeface="+mn-ea"/>
                <a:cs typeface="+mn-cs"/>
              </a:endParaRPr>
            </a:p>
          </p:txBody>
        </p:sp>
        <p:pic>
          <p:nvPicPr>
            <p:cNvPr id="10" name="Picture 9">
              <a:extLst>
                <a:ext uri="{FF2B5EF4-FFF2-40B4-BE49-F238E27FC236}">
                  <a16:creationId xmlns:a16="http://schemas.microsoft.com/office/drawing/2014/main" id="{A71B1CB0-0A90-F947-8226-B66F76D89D6B}"/>
                </a:ext>
              </a:extLst>
            </p:cNvPr>
            <p:cNvPicPr>
              <a:picLocks noChangeAspect="1"/>
            </p:cNvPicPr>
            <p:nvPr userDrawn="1"/>
          </p:nvPicPr>
          <p:blipFill rotWithShape="1">
            <a:blip r:embed="rId7" cstate="screen">
              <a:extLst>
                <a:ext uri="{28A0092B-C50C-407E-A947-70E740481C1C}">
                  <a14:useLocalDpi xmlns:a14="http://schemas.microsoft.com/office/drawing/2010/main"/>
                </a:ext>
              </a:extLst>
            </a:blip>
            <a:srcRect/>
            <a:stretch/>
          </p:blipFill>
          <p:spPr>
            <a:xfrm>
              <a:off x="0" y="0"/>
              <a:ext cx="1032632" cy="1029589"/>
            </a:xfrm>
            <a:prstGeom prst="rect">
              <a:avLst/>
            </a:prstGeom>
          </p:spPr>
        </p:pic>
      </p:grpSp>
      <p:sp>
        <p:nvSpPr>
          <p:cNvPr id="2" name="Title 1"/>
          <p:cNvSpPr>
            <a:spLocks noGrp="1"/>
          </p:cNvSpPr>
          <p:nvPr>
            <p:ph type="title" hasCustomPrompt="1"/>
          </p:nvPr>
        </p:nvSpPr>
        <p:spPr>
          <a:xfrm>
            <a:off x="1158240" y="-5461"/>
            <a:ext cx="10578834" cy="1035050"/>
          </a:xfrm>
          <a:prstGeom prst="rect">
            <a:avLst/>
          </a:prstGeom>
        </p:spPr>
        <p:txBody>
          <a:bodyPr anchor="ctr"/>
          <a:lstStyle>
            <a:lvl1pPr algn="l">
              <a:defRPr baseline="0"/>
            </a:lvl1pPr>
          </a:lstStyle>
          <a:p>
            <a:r>
              <a:rPr lang="en-US" dirty="0"/>
              <a:t>Title and visual content – add slide title here</a:t>
            </a:r>
            <a:endParaRPr lang="en-GB" dirty="0"/>
          </a:p>
        </p:txBody>
      </p:sp>
      <p:cxnSp>
        <p:nvCxnSpPr>
          <p:cNvPr id="15" name="Straight Connector 14">
            <a:extLst>
              <a:ext uri="{FF2B5EF4-FFF2-40B4-BE49-F238E27FC236}">
                <a16:creationId xmlns:a16="http://schemas.microsoft.com/office/drawing/2014/main" id="{AF112655-05EA-8045-BB0D-C79CF2B277AA}"/>
              </a:ext>
            </a:extLst>
          </p:cNvPr>
          <p:cNvCxnSpPr/>
          <p:nvPr userDrawn="1"/>
        </p:nvCxnSpPr>
        <p:spPr>
          <a:xfrm flipV="1">
            <a:off x="1901952" y="6356350"/>
            <a:ext cx="0" cy="365125"/>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48" name="Text Placeholder 47">
            <a:extLst>
              <a:ext uri="{FF2B5EF4-FFF2-40B4-BE49-F238E27FC236}">
                <a16:creationId xmlns:a16="http://schemas.microsoft.com/office/drawing/2014/main" id="{BBB06489-33E6-1442-BC2F-397F1EC4EAB5}"/>
              </a:ext>
            </a:extLst>
          </p:cNvPr>
          <p:cNvSpPr>
            <a:spLocks noGrp="1"/>
          </p:cNvSpPr>
          <p:nvPr>
            <p:ph type="body" sz="quarter" idx="18"/>
          </p:nvPr>
        </p:nvSpPr>
        <p:spPr>
          <a:xfrm>
            <a:off x="0" y="3450545"/>
            <a:ext cx="2438400" cy="2438400"/>
          </a:xfrm>
          <a:prstGeom prst="rect">
            <a:avLst/>
          </a:prstGeom>
          <a:solidFill>
            <a:schemeClr val="accent5"/>
          </a:solidFill>
        </p:spPr>
        <p:txBody>
          <a:bodyPr lIns="180000" tIns="180000" rIns="180000" bIns="180000"/>
          <a:lstStyle>
            <a:lvl1pPr marL="0" indent="0">
              <a:buNone/>
              <a:defRPr sz="2000">
                <a:solidFill>
                  <a:schemeClr val="bg1"/>
                </a:solidFill>
              </a:defRPr>
            </a:lvl1pPr>
            <a:lvl2pPr>
              <a:defRPr sz="2000"/>
            </a:lvl2pPr>
            <a:lvl3pPr>
              <a:defRPr sz="2000"/>
            </a:lvl3pPr>
            <a:lvl4pPr>
              <a:defRPr sz="2000"/>
            </a:lvl4pPr>
            <a:lvl5pPr>
              <a:defRPr sz="2000"/>
            </a:lvl5pPr>
          </a:lstStyle>
          <a:p>
            <a:pPr lvl="0"/>
            <a:r>
              <a:rPr lang="en-US" dirty="0"/>
              <a:t>Click to edit Master text styles</a:t>
            </a:r>
          </a:p>
        </p:txBody>
      </p:sp>
      <p:sp>
        <p:nvSpPr>
          <p:cNvPr id="50" name="Text Placeholder 47">
            <a:extLst>
              <a:ext uri="{FF2B5EF4-FFF2-40B4-BE49-F238E27FC236}">
                <a16:creationId xmlns:a16="http://schemas.microsoft.com/office/drawing/2014/main" id="{7C62DAF7-D2F9-5D47-AB79-7712B92267C1}"/>
              </a:ext>
            </a:extLst>
          </p:cNvPr>
          <p:cNvSpPr>
            <a:spLocks noGrp="1"/>
          </p:cNvSpPr>
          <p:nvPr>
            <p:ph type="body" sz="quarter" idx="19"/>
          </p:nvPr>
        </p:nvSpPr>
        <p:spPr>
          <a:xfrm>
            <a:off x="2438400" y="1018730"/>
            <a:ext cx="2438400" cy="2438400"/>
          </a:xfrm>
          <a:prstGeom prst="rect">
            <a:avLst/>
          </a:prstGeom>
          <a:solidFill>
            <a:schemeClr val="accent4"/>
          </a:solidFill>
        </p:spPr>
        <p:txBody>
          <a:bodyPr lIns="180000" tIns="180000" rIns="180000" bIns="180000"/>
          <a:lstStyle>
            <a:lvl1pPr marL="0" indent="0">
              <a:buNone/>
              <a:defRPr sz="2000">
                <a:solidFill>
                  <a:schemeClr val="bg1"/>
                </a:solidFill>
              </a:defRPr>
            </a:lvl1pPr>
            <a:lvl2pPr>
              <a:defRPr sz="2000"/>
            </a:lvl2pPr>
            <a:lvl3pPr>
              <a:defRPr sz="2000"/>
            </a:lvl3pPr>
            <a:lvl4pPr>
              <a:defRPr sz="2000"/>
            </a:lvl4pPr>
            <a:lvl5pPr>
              <a:defRPr sz="2000"/>
            </a:lvl5pPr>
          </a:lstStyle>
          <a:p>
            <a:pPr lvl="0"/>
            <a:r>
              <a:rPr lang="en-US" dirty="0"/>
              <a:t>Click to edit Master text styles</a:t>
            </a:r>
          </a:p>
        </p:txBody>
      </p:sp>
      <p:sp>
        <p:nvSpPr>
          <p:cNvPr id="51" name="Text Placeholder 47">
            <a:extLst>
              <a:ext uri="{FF2B5EF4-FFF2-40B4-BE49-F238E27FC236}">
                <a16:creationId xmlns:a16="http://schemas.microsoft.com/office/drawing/2014/main" id="{887255BA-4BF0-E844-8BE7-3D125B568E2A}"/>
              </a:ext>
            </a:extLst>
          </p:cNvPr>
          <p:cNvSpPr>
            <a:spLocks noGrp="1"/>
          </p:cNvSpPr>
          <p:nvPr>
            <p:ph type="body" sz="quarter" idx="20"/>
          </p:nvPr>
        </p:nvSpPr>
        <p:spPr>
          <a:xfrm>
            <a:off x="4876800" y="3450545"/>
            <a:ext cx="2438400" cy="2438400"/>
          </a:xfrm>
          <a:prstGeom prst="rect">
            <a:avLst/>
          </a:prstGeom>
          <a:solidFill>
            <a:schemeClr val="accent3"/>
          </a:solidFill>
        </p:spPr>
        <p:txBody>
          <a:bodyPr lIns="180000" tIns="180000" rIns="180000" bIns="180000"/>
          <a:lstStyle>
            <a:lvl1pPr marL="0" indent="0">
              <a:buNone/>
              <a:defRPr sz="2000">
                <a:solidFill>
                  <a:schemeClr val="bg1"/>
                </a:solidFill>
              </a:defRPr>
            </a:lvl1pPr>
            <a:lvl2pPr>
              <a:defRPr sz="2000"/>
            </a:lvl2pPr>
            <a:lvl3pPr>
              <a:defRPr sz="2000"/>
            </a:lvl3pPr>
            <a:lvl4pPr>
              <a:defRPr sz="2000"/>
            </a:lvl4pPr>
            <a:lvl5pPr>
              <a:defRPr sz="2000"/>
            </a:lvl5pPr>
          </a:lstStyle>
          <a:p>
            <a:pPr lvl="0"/>
            <a:r>
              <a:rPr lang="en-US" dirty="0"/>
              <a:t>Click to edit Master text styles</a:t>
            </a:r>
          </a:p>
        </p:txBody>
      </p:sp>
      <p:sp>
        <p:nvSpPr>
          <p:cNvPr id="52" name="Text Placeholder 47">
            <a:extLst>
              <a:ext uri="{FF2B5EF4-FFF2-40B4-BE49-F238E27FC236}">
                <a16:creationId xmlns:a16="http://schemas.microsoft.com/office/drawing/2014/main" id="{FAC8937D-B337-F944-8F1C-14A4768CD593}"/>
              </a:ext>
            </a:extLst>
          </p:cNvPr>
          <p:cNvSpPr>
            <a:spLocks noGrp="1"/>
          </p:cNvSpPr>
          <p:nvPr>
            <p:ph type="body" sz="quarter" idx="21"/>
          </p:nvPr>
        </p:nvSpPr>
        <p:spPr>
          <a:xfrm>
            <a:off x="7315200" y="1018730"/>
            <a:ext cx="2438400" cy="2438400"/>
          </a:xfrm>
          <a:prstGeom prst="rect">
            <a:avLst/>
          </a:prstGeom>
          <a:solidFill>
            <a:schemeClr val="accent2"/>
          </a:solidFill>
        </p:spPr>
        <p:txBody>
          <a:bodyPr lIns="180000" tIns="180000" rIns="180000" bIns="180000"/>
          <a:lstStyle>
            <a:lvl1pPr marL="0" indent="0">
              <a:buNone/>
              <a:defRPr sz="2000">
                <a:solidFill>
                  <a:schemeClr val="bg1"/>
                </a:solidFill>
              </a:defRPr>
            </a:lvl1pPr>
            <a:lvl2pPr>
              <a:defRPr sz="2000"/>
            </a:lvl2pPr>
            <a:lvl3pPr>
              <a:defRPr sz="2000"/>
            </a:lvl3pPr>
            <a:lvl4pPr>
              <a:defRPr sz="2000"/>
            </a:lvl4pPr>
            <a:lvl5pPr>
              <a:defRPr sz="2000"/>
            </a:lvl5pPr>
          </a:lstStyle>
          <a:p>
            <a:pPr lvl="0"/>
            <a:r>
              <a:rPr lang="en-US" dirty="0"/>
              <a:t>Click to edit Master text styles</a:t>
            </a:r>
          </a:p>
        </p:txBody>
      </p:sp>
    </p:spTree>
    <p:extLst>
      <p:ext uri="{BB962C8B-B14F-4D97-AF65-F5344CB8AC3E}">
        <p14:creationId xmlns:p14="http://schemas.microsoft.com/office/powerpoint/2010/main" val="155186500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ontent &amp; Image Slide">
    <p:spTree>
      <p:nvGrpSpPr>
        <p:cNvPr id="1" name=""/>
        <p:cNvGrpSpPr/>
        <p:nvPr/>
      </p:nvGrpSpPr>
      <p:grpSpPr>
        <a:xfrm>
          <a:off x="0" y="0"/>
          <a:ext cx="0" cy="0"/>
          <a:chOff x="0" y="0"/>
          <a:chExt cx="0" cy="0"/>
        </a:xfrm>
      </p:grpSpPr>
      <p:pic>
        <p:nvPicPr>
          <p:cNvPr id="17" name="Picture 16" descr="A group of people standing in front of a building&#10;&#10;Description automatically generated">
            <a:extLst>
              <a:ext uri="{FF2B5EF4-FFF2-40B4-BE49-F238E27FC236}">
                <a16:creationId xmlns:a16="http://schemas.microsoft.com/office/drawing/2014/main" id="{AD3390C2-6273-9244-A9F3-90837D6D6F6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105653" y="924978"/>
            <a:ext cx="6086347" cy="5933022"/>
          </a:xfrm>
          <a:prstGeom prst="rect">
            <a:avLst/>
          </a:prstGeom>
        </p:spPr>
      </p:pic>
      <p:sp>
        <p:nvSpPr>
          <p:cNvPr id="19" name="Picture Placeholder 18">
            <a:extLst>
              <a:ext uri="{FF2B5EF4-FFF2-40B4-BE49-F238E27FC236}">
                <a16:creationId xmlns:a16="http://schemas.microsoft.com/office/drawing/2014/main" id="{E0CE78B1-0A9D-D049-8709-9CE32BD9D2A6}"/>
              </a:ext>
            </a:extLst>
          </p:cNvPr>
          <p:cNvSpPr>
            <a:spLocks noGrp="1"/>
          </p:cNvSpPr>
          <p:nvPr>
            <p:ph type="pic" sz="quarter" idx="16"/>
          </p:nvPr>
        </p:nvSpPr>
        <p:spPr>
          <a:xfrm>
            <a:off x="6096000" y="1029589"/>
            <a:ext cx="6096000" cy="5827712"/>
          </a:xfrm>
          <a:prstGeom prst="rect">
            <a:avLst/>
          </a:prstGeom>
        </p:spPr>
        <p:txBody>
          <a:bodyPr anchor="ctr">
            <a:normAutofit/>
          </a:bodyPr>
          <a:lstStyle>
            <a:lvl1pPr marL="0" indent="0" algn="ctr">
              <a:buNone/>
              <a:defRPr sz="2800">
                <a:solidFill>
                  <a:schemeClr val="bg1"/>
                </a:solidFill>
              </a:defRPr>
            </a:lvl1pPr>
          </a:lstStyle>
          <a:p>
            <a:endParaRPr lang="en-US" dirty="0"/>
          </a:p>
        </p:txBody>
      </p:sp>
      <p:sp>
        <p:nvSpPr>
          <p:cNvPr id="23" name="Text Placeholder 12">
            <a:extLst>
              <a:ext uri="{FF2B5EF4-FFF2-40B4-BE49-F238E27FC236}">
                <a16:creationId xmlns:a16="http://schemas.microsoft.com/office/drawing/2014/main" id="{E3763FFE-87B6-D04C-8D15-AC31B471D13B}"/>
              </a:ext>
            </a:extLst>
          </p:cNvPr>
          <p:cNvSpPr>
            <a:spLocks noGrp="1"/>
          </p:cNvSpPr>
          <p:nvPr>
            <p:ph type="body" sz="quarter" idx="17" hasCustomPrompt="1"/>
          </p:nvPr>
        </p:nvSpPr>
        <p:spPr>
          <a:xfrm>
            <a:off x="6115178" y="4895151"/>
            <a:ext cx="6076822" cy="1962150"/>
          </a:xfrm>
          <a:prstGeom prst="rect">
            <a:avLst/>
          </a:prstGeom>
          <a:gradFill>
            <a:gsLst>
              <a:gs pos="0">
                <a:schemeClr val="accent5">
                  <a:alpha val="0"/>
                </a:schemeClr>
              </a:gs>
              <a:gs pos="100000">
                <a:schemeClr val="accent5">
                  <a:alpha val="50000"/>
                </a:schemeClr>
              </a:gs>
            </a:gsLst>
            <a:lin ang="5400000" scaled="1"/>
          </a:gradFill>
        </p:spPr>
        <p:txBody>
          <a:bodyPr>
            <a:normAutofit/>
          </a:bodyPr>
          <a:lstStyle>
            <a:lvl1pPr marL="0" indent="0">
              <a:buNone/>
              <a:defRPr sz="1000"/>
            </a:lvl1pPr>
            <a:lvl2pPr>
              <a:defRPr sz="1000"/>
            </a:lvl2pPr>
            <a:lvl3pPr>
              <a:defRPr sz="1000"/>
            </a:lvl3pPr>
            <a:lvl4pPr>
              <a:defRPr sz="1000"/>
            </a:lvl4pPr>
            <a:lvl5pPr>
              <a:defRPr sz="1000"/>
            </a:lvl5pPr>
          </a:lstStyle>
          <a:p>
            <a:pPr lvl="0"/>
            <a:r>
              <a:rPr lang="en-US" dirty="0"/>
              <a:t> </a:t>
            </a:r>
          </a:p>
        </p:txBody>
      </p:sp>
      <p:sp>
        <p:nvSpPr>
          <p:cNvPr id="3" name="Date Placeholder 2"/>
          <p:cNvSpPr>
            <a:spLocks noGrp="1"/>
          </p:cNvSpPr>
          <p:nvPr>
            <p:ph type="dt" sz="half" idx="10"/>
          </p:nvPr>
        </p:nvSpPr>
        <p:spPr>
          <a:xfrm>
            <a:off x="479376" y="6356350"/>
            <a:ext cx="1412924" cy="365125"/>
          </a:xfrm>
        </p:spPr>
        <p:txBody>
          <a:bodyPr/>
          <a:lstStyle/>
          <a:p>
            <a:fld id="{AF5CC45F-8CAB-4B32-9706-78FF3017F723}" type="datetime4">
              <a:rPr lang="en-GB" smtClean="0"/>
              <a:t>06 September 2023</a:t>
            </a:fld>
            <a:endParaRPr lang="en-GB"/>
          </a:p>
        </p:txBody>
      </p:sp>
      <p:sp>
        <p:nvSpPr>
          <p:cNvPr id="4" name="Footer Placeholder 3"/>
          <p:cNvSpPr>
            <a:spLocks noGrp="1"/>
          </p:cNvSpPr>
          <p:nvPr>
            <p:ph type="ftr" sz="quarter" idx="11"/>
          </p:nvPr>
        </p:nvSpPr>
        <p:spPr>
          <a:xfrm>
            <a:off x="2020891" y="6356350"/>
            <a:ext cx="3656009" cy="365125"/>
          </a:xfrm>
        </p:spPr>
        <p:txBody>
          <a:bodyPr/>
          <a:lstStyle>
            <a:lvl1pPr algn="l">
              <a:defRPr/>
            </a:lvl1pPr>
          </a:lstStyle>
          <a:p>
            <a:r>
              <a:rPr lang="en-GB"/>
              <a:t>Name, Department</a:t>
            </a:r>
            <a:endParaRPr lang="en-GB" dirty="0"/>
          </a:p>
        </p:txBody>
      </p:sp>
      <p:sp>
        <p:nvSpPr>
          <p:cNvPr id="7" name="Content Placeholder 6"/>
          <p:cNvSpPr>
            <a:spLocks noGrp="1"/>
          </p:cNvSpPr>
          <p:nvPr>
            <p:ph sz="quarter" idx="13" hasCustomPrompt="1"/>
          </p:nvPr>
        </p:nvSpPr>
        <p:spPr>
          <a:xfrm>
            <a:off x="479377" y="2133603"/>
            <a:ext cx="5197519" cy="3746498"/>
          </a:xfrm>
          <a:prstGeom prst="rect">
            <a:avLst/>
          </a:prstGeom>
        </p:spPr>
        <p:txBody>
          <a:bodyPr/>
          <a:lstStyle>
            <a:lvl1pPr>
              <a:buClr>
                <a:schemeClr val="accent3"/>
              </a:buClr>
              <a:defRPr lang="en-GB" sz="2800" smtClean="0">
                <a:effectLst/>
              </a:defRPr>
            </a:lvl1pPr>
            <a:lvl2pPr>
              <a:buClr>
                <a:schemeClr val="accent3"/>
              </a:buClr>
              <a:defRPr sz="2800">
                <a:solidFill>
                  <a:schemeClr val="tx2"/>
                </a:solidFill>
              </a:defRPr>
            </a:lvl2pPr>
            <a:lvl3pPr>
              <a:buClr>
                <a:schemeClr val="accent3"/>
              </a:buClr>
              <a:defRPr sz="2800">
                <a:solidFill>
                  <a:schemeClr val="tx2"/>
                </a:solidFill>
              </a:defRPr>
            </a:lvl3pPr>
          </a:lstStyle>
          <a:p>
            <a:pPr lvl="0"/>
            <a:r>
              <a:rPr lang="en-US" dirty="0"/>
              <a:t>Body text – Arial 28pt</a:t>
            </a:r>
          </a:p>
          <a:p>
            <a:pPr lvl="1"/>
            <a:r>
              <a:rPr lang="en-US" dirty="0"/>
              <a:t>Second text – Arial 28pt</a:t>
            </a:r>
          </a:p>
          <a:p>
            <a:pPr lvl="2"/>
            <a:r>
              <a:rPr lang="en-US" dirty="0"/>
              <a:t>Third text – Arial 28pt</a:t>
            </a:r>
          </a:p>
        </p:txBody>
      </p:sp>
      <p:grpSp>
        <p:nvGrpSpPr>
          <p:cNvPr id="8" name="Group 7">
            <a:extLst>
              <a:ext uri="{FF2B5EF4-FFF2-40B4-BE49-F238E27FC236}">
                <a16:creationId xmlns:a16="http://schemas.microsoft.com/office/drawing/2014/main" id="{3E412F56-251C-5647-8495-6F6496AC8332}"/>
              </a:ext>
            </a:extLst>
          </p:cNvPr>
          <p:cNvGrpSpPr/>
          <p:nvPr userDrawn="1"/>
        </p:nvGrpSpPr>
        <p:grpSpPr>
          <a:xfrm>
            <a:off x="0" y="0"/>
            <a:ext cx="12192000" cy="1029589"/>
            <a:chOff x="0" y="0"/>
            <a:chExt cx="12192000" cy="1029589"/>
          </a:xfrm>
        </p:grpSpPr>
        <p:sp>
          <p:nvSpPr>
            <p:cNvPr id="9" name="Rectangle 8">
              <a:extLst>
                <a:ext uri="{FF2B5EF4-FFF2-40B4-BE49-F238E27FC236}">
                  <a16:creationId xmlns:a16="http://schemas.microsoft.com/office/drawing/2014/main" id="{3B93FD40-5F1A-2843-9779-FC2314E1FD1E}"/>
                </a:ext>
              </a:extLst>
            </p:cNvPr>
            <p:cNvSpPr/>
            <p:nvPr userDrawn="1"/>
          </p:nvSpPr>
          <p:spPr>
            <a:xfrm flipH="1" flipV="1">
              <a:off x="0" y="0"/>
              <a:ext cx="12192000" cy="1029589"/>
            </a:xfrm>
            <a:prstGeom prst="rect">
              <a:avLst/>
            </a:prstGeom>
            <a:solidFill>
              <a:schemeClr val="accent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Georgia"/>
                <a:ea typeface="+mn-ea"/>
                <a:cs typeface="+mn-cs"/>
              </a:endParaRPr>
            </a:p>
          </p:txBody>
        </p:sp>
        <p:pic>
          <p:nvPicPr>
            <p:cNvPr id="10" name="Picture 9">
              <a:extLst>
                <a:ext uri="{FF2B5EF4-FFF2-40B4-BE49-F238E27FC236}">
                  <a16:creationId xmlns:a16="http://schemas.microsoft.com/office/drawing/2014/main" id="{A71B1CB0-0A90-F947-8226-B66F76D89D6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1032632" cy="1029589"/>
            </a:xfrm>
            <a:prstGeom prst="rect">
              <a:avLst/>
            </a:prstGeom>
          </p:spPr>
        </p:pic>
      </p:grpSp>
      <p:sp>
        <p:nvSpPr>
          <p:cNvPr id="2" name="Title 1"/>
          <p:cNvSpPr>
            <a:spLocks noGrp="1"/>
          </p:cNvSpPr>
          <p:nvPr>
            <p:ph type="title" hasCustomPrompt="1"/>
          </p:nvPr>
        </p:nvSpPr>
        <p:spPr>
          <a:xfrm>
            <a:off x="1158240" y="-5461"/>
            <a:ext cx="10578834" cy="1035050"/>
          </a:xfrm>
          <a:prstGeom prst="rect">
            <a:avLst/>
          </a:prstGeom>
        </p:spPr>
        <p:txBody>
          <a:bodyPr anchor="ctr"/>
          <a:lstStyle>
            <a:lvl1pPr algn="l">
              <a:defRPr baseline="0"/>
            </a:lvl1pPr>
          </a:lstStyle>
          <a:p>
            <a:r>
              <a:rPr lang="en-US" dirty="0"/>
              <a:t>Title and visual content – add slide title here</a:t>
            </a:r>
            <a:endParaRPr lang="en-GB" dirty="0"/>
          </a:p>
        </p:txBody>
      </p:sp>
      <p:sp>
        <p:nvSpPr>
          <p:cNvPr id="20" name="Text Placeholder 18">
            <a:extLst>
              <a:ext uri="{FF2B5EF4-FFF2-40B4-BE49-F238E27FC236}">
                <a16:creationId xmlns:a16="http://schemas.microsoft.com/office/drawing/2014/main" id="{6BE069C4-4455-B24A-B998-756F4026E83D}"/>
              </a:ext>
            </a:extLst>
          </p:cNvPr>
          <p:cNvSpPr>
            <a:spLocks noGrp="1"/>
          </p:cNvSpPr>
          <p:nvPr>
            <p:ph type="body" sz="quarter" idx="15" hasCustomPrompt="1"/>
          </p:nvPr>
        </p:nvSpPr>
        <p:spPr>
          <a:xfrm>
            <a:off x="479376" y="1484533"/>
            <a:ext cx="5197519" cy="627765"/>
          </a:xfrm>
          <a:prstGeom prst="rect">
            <a:avLst/>
          </a:prstGeom>
        </p:spPr>
        <p:txBody>
          <a:bodyPr>
            <a:noAutofit/>
          </a:bodyPr>
          <a:lstStyle>
            <a:lvl1pPr marL="0" indent="0">
              <a:buNone/>
              <a:defRPr sz="2800" b="1">
                <a:solidFill>
                  <a:schemeClr val="accent3"/>
                </a:solidFill>
              </a:defRPr>
            </a:lvl1pPr>
            <a:lvl2pPr>
              <a:defRPr sz="1400"/>
            </a:lvl2pPr>
            <a:lvl3pPr>
              <a:defRPr sz="1400"/>
            </a:lvl3pPr>
            <a:lvl4pPr>
              <a:defRPr sz="1400"/>
            </a:lvl4pPr>
            <a:lvl5pPr>
              <a:defRPr sz="1400"/>
            </a:lvl5pPr>
          </a:lstStyle>
          <a:p>
            <a:pPr lvl="0"/>
            <a:r>
              <a:rPr lang="en-US" dirty="0"/>
              <a:t>Subtitle</a:t>
            </a:r>
          </a:p>
        </p:txBody>
      </p:sp>
      <p:sp>
        <p:nvSpPr>
          <p:cNvPr id="5" name="Slide Number Placeholder 4"/>
          <p:cNvSpPr>
            <a:spLocks noGrp="1"/>
          </p:cNvSpPr>
          <p:nvPr>
            <p:ph type="sldNum" sz="quarter" idx="12"/>
          </p:nvPr>
        </p:nvSpPr>
        <p:spPr>
          <a:xfrm>
            <a:off x="8828967" y="6356350"/>
            <a:ext cx="2908107" cy="365125"/>
          </a:xfrm>
        </p:spPr>
        <p:txBody>
          <a:bodyPr/>
          <a:lstStyle>
            <a:lvl1pPr>
              <a:defRPr>
                <a:solidFill>
                  <a:schemeClr val="bg1"/>
                </a:solidFill>
              </a:defRPr>
            </a:lvl1pPr>
          </a:lstStyle>
          <a:p>
            <a:fld id="{CBBF530E-1875-46E6-901C-76683197A1B3}" type="slidenum">
              <a:rPr lang="en-GB" smtClean="0"/>
              <a:pPr/>
              <a:t>‹#›</a:t>
            </a:fld>
            <a:endParaRPr lang="en-GB" dirty="0"/>
          </a:p>
        </p:txBody>
      </p:sp>
      <p:sp>
        <p:nvSpPr>
          <p:cNvPr id="21" name="Rectangle 20">
            <a:extLst>
              <a:ext uri="{FF2B5EF4-FFF2-40B4-BE49-F238E27FC236}">
                <a16:creationId xmlns:a16="http://schemas.microsoft.com/office/drawing/2014/main" id="{71990D2C-E643-0846-B649-81EC000B6937}"/>
              </a:ext>
            </a:extLst>
          </p:cNvPr>
          <p:cNvSpPr/>
          <p:nvPr userDrawn="1"/>
        </p:nvSpPr>
        <p:spPr>
          <a:xfrm>
            <a:off x="12635555" y="-5461"/>
            <a:ext cx="2399411" cy="2399411"/>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lstStyle/>
          <a:p>
            <a:pPr algn="l"/>
            <a:r>
              <a:rPr lang="en-US" sz="1600" dirty="0">
                <a:solidFill>
                  <a:schemeClr val="tx2"/>
                </a:solidFill>
              </a:rPr>
              <a:t>Drag and drop an image onto this slide or click the picture icon to select an image. You can find our </a:t>
            </a:r>
            <a:r>
              <a:rPr lang="en-US" sz="1600" dirty="0" err="1">
                <a:solidFill>
                  <a:schemeClr val="tx2"/>
                </a:solidFill>
              </a:rPr>
              <a:t>imagebank</a:t>
            </a:r>
            <a:r>
              <a:rPr lang="en-US" sz="1600" dirty="0">
                <a:solidFill>
                  <a:schemeClr val="tx2"/>
                </a:solidFill>
              </a:rPr>
              <a:t> here:</a:t>
            </a:r>
          </a:p>
          <a:p>
            <a:pPr algn="l"/>
            <a:r>
              <a:rPr lang="en-US" sz="1600" dirty="0" err="1">
                <a:solidFill>
                  <a:schemeClr val="tx2"/>
                </a:solidFill>
                <a:hlinkClick r:id="rId4"/>
              </a:rPr>
              <a:t>www.nottingham.ac.uk</a:t>
            </a:r>
            <a:r>
              <a:rPr lang="en-US" sz="1600" dirty="0">
                <a:solidFill>
                  <a:schemeClr val="tx2"/>
                </a:solidFill>
                <a:hlinkClick r:id="rId4"/>
              </a:rPr>
              <a:t>/</a:t>
            </a:r>
            <a:r>
              <a:rPr lang="en-US" sz="1600" dirty="0" err="1">
                <a:solidFill>
                  <a:schemeClr val="tx2"/>
                </a:solidFill>
                <a:hlinkClick r:id="rId4"/>
              </a:rPr>
              <a:t>imagebank</a:t>
            </a:r>
            <a:r>
              <a:rPr lang="en-US" sz="1600" dirty="0">
                <a:solidFill>
                  <a:schemeClr val="tx2"/>
                </a:solidFill>
                <a:hlinkClick r:id="rId4"/>
              </a:rPr>
              <a:t> </a:t>
            </a:r>
            <a:endParaRPr lang="en-US" sz="1600" dirty="0">
              <a:solidFill>
                <a:schemeClr val="tx2"/>
              </a:solidFill>
            </a:endParaRPr>
          </a:p>
        </p:txBody>
      </p:sp>
      <p:cxnSp>
        <p:nvCxnSpPr>
          <p:cNvPr id="22" name="Straight Connector 21">
            <a:extLst>
              <a:ext uri="{FF2B5EF4-FFF2-40B4-BE49-F238E27FC236}">
                <a16:creationId xmlns:a16="http://schemas.microsoft.com/office/drawing/2014/main" id="{5FB4AFD6-E50E-EE46-9133-E4B37BC8580F}"/>
              </a:ext>
            </a:extLst>
          </p:cNvPr>
          <p:cNvCxnSpPr/>
          <p:nvPr userDrawn="1"/>
        </p:nvCxnSpPr>
        <p:spPr>
          <a:xfrm flipV="1">
            <a:off x="1901952" y="6356350"/>
            <a:ext cx="0" cy="365125"/>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199026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Full Page Image Slide">
    <p:spTree>
      <p:nvGrpSpPr>
        <p:cNvPr id="1" name=""/>
        <p:cNvGrpSpPr/>
        <p:nvPr/>
      </p:nvGrpSpPr>
      <p:grpSpPr>
        <a:xfrm>
          <a:off x="0" y="0"/>
          <a:ext cx="0" cy="0"/>
          <a:chOff x="0" y="0"/>
          <a:chExt cx="0" cy="0"/>
        </a:xfrm>
      </p:grpSpPr>
      <p:pic>
        <p:nvPicPr>
          <p:cNvPr id="11" name="Picture 10" descr="A group of people posing for the camera&#10;&#10;Description automatically generated">
            <a:extLst>
              <a:ext uri="{FF2B5EF4-FFF2-40B4-BE49-F238E27FC236}">
                <a16:creationId xmlns:a16="http://schemas.microsoft.com/office/drawing/2014/main" id="{18CD7C8D-4EBF-E54E-8157-B82F50C7805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2539"/>
          </a:xfrm>
          <a:prstGeom prst="rect">
            <a:avLst/>
          </a:prstGeom>
        </p:spPr>
      </p:pic>
      <p:sp>
        <p:nvSpPr>
          <p:cNvPr id="19" name="Picture Placeholder 18">
            <a:extLst>
              <a:ext uri="{FF2B5EF4-FFF2-40B4-BE49-F238E27FC236}">
                <a16:creationId xmlns:a16="http://schemas.microsoft.com/office/drawing/2014/main" id="{E0CE78B1-0A9D-D049-8709-9CE32BD9D2A6}"/>
              </a:ext>
            </a:extLst>
          </p:cNvPr>
          <p:cNvSpPr>
            <a:spLocks noGrp="1"/>
          </p:cNvSpPr>
          <p:nvPr>
            <p:ph type="pic" sz="quarter" idx="16"/>
          </p:nvPr>
        </p:nvSpPr>
        <p:spPr>
          <a:xfrm>
            <a:off x="0" y="1030288"/>
            <a:ext cx="12192000" cy="5827712"/>
          </a:xfrm>
          <a:prstGeom prst="rect">
            <a:avLst/>
          </a:prstGeom>
        </p:spPr>
        <p:txBody>
          <a:bodyPr anchor="ctr">
            <a:normAutofit/>
          </a:bodyPr>
          <a:lstStyle>
            <a:lvl1pPr marL="0" indent="0" algn="ctr">
              <a:buNone/>
              <a:defRPr sz="2800">
                <a:solidFill>
                  <a:schemeClr val="bg1"/>
                </a:solidFill>
              </a:defRPr>
            </a:lvl1pPr>
          </a:lstStyle>
          <a:p>
            <a:endParaRPr lang="en-US" dirty="0"/>
          </a:p>
        </p:txBody>
      </p:sp>
      <p:sp>
        <p:nvSpPr>
          <p:cNvPr id="13" name="Text Placeholder 12">
            <a:extLst>
              <a:ext uri="{FF2B5EF4-FFF2-40B4-BE49-F238E27FC236}">
                <a16:creationId xmlns:a16="http://schemas.microsoft.com/office/drawing/2014/main" id="{B347CCA2-0399-254E-ACFE-E5730EC8E4FA}"/>
              </a:ext>
            </a:extLst>
          </p:cNvPr>
          <p:cNvSpPr>
            <a:spLocks noGrp="1"/>
          </p:cNvSpPr>
          <p:nvPr>
            <p:ph type="body" sz="quarter" idx="17" hasCustomPrompt="1"/>
          </p:nvPr>
        </p:nvSpPr>
        <p:spPr>
          <a:xfrm>
            <a:off x="0" y="4895850"/>
            <a:ext cx="12192000" cy="1962150"/>
          </a:xfrm>
          <a:prstGeom prst="rect">
            <a:avLst/>
          </a:prstGeom>
          <a:gradFill>
            <a:gsLst>
              <a:gs pos="0">
                <a:schemeClr val="accent5">
                  <a:alpha val="0"/>
                </a:schemeClr>
              </a:gs>
              <a:gs pos="100000">
                <a:schemeClr val="accent5">
                  <a:alpha val="50000"/>
                </a:schemeClr>
              </a:gs>
            </a:gsLst>
            <a:lin ang="5400000" scaled="1"/>
          </a:gradFill>
        </p:spPr>
        <p:txBody>
          <a:bodyPr>
            <a:normAutofit/>
          </a:bodyPr>
          <a:lstStyle>
            <a:lvl1pPr marL="0" indent="0">
              <a:buNone/>
              <a:defRPr sz="1000"/>
            </a:lvl1pPr>
            <a:lvl2pPr>
              <a:defRPr sz="1000"/>
            </a:lvl2pPr>
            <a:lvl3pPr>
              <a:defRPr sz="1000"/>
            </a:lvl3pPr>
            <a:lvl4pPr>
              <a:defRPr sz="1000"/>
            </a:lvl4pPr>
            <a:lvl5pPr>
              <a:defRPr sz="1000"/>
            </a:lvl5pPr>
          </a:lstStyle>
          <a:p>
            <a:pPr lvl="0"/>
            <a:r>
              <a:rPr lang="en-US" dirty="0"/>
              <a:t> </a:t>
            </a:r>
          </a:p>
        </p:txBody>
      </p:sp>
      <p:sp>
        <p:nvSpPr>
          <p:cNvPr id="3" name="Date Placeholder 2"/>
          <p:cNvSpPr>
            <a:spLocks noGrp="1"/>
          </p:cNvSpPr>
          <p:nvPr>
            <p:ph type="dt" sz="half" idx="10"/>
          </p:nvPr>
        </p:nvSpPr>
        <p:spPr>
          <a:xfrm>
            <a:off x="479376" y="6356350"/>
            <a:ext cx="1412924" cy="365125"/>
          </a:xfrm>
        </p:spPr>
        <p:txBody>
          <a:bodyPr/>
          <a:lstStyle>
            <a:lvl1pPr>
              <a:defRPr>
                <a:solidFill>
                  <a:schemeClr val="bg1"/>
                </a:solidFill>
              </a:defRPr>
            </a:lvl1pPr>
          </a:lstStyle>
          <a:p>
            <a:fld id="{21A6F776-C73E-4606-9638-C6B330ABE7A4}" type="datetime4">
              <a:rPr lang="en-GB" smtClean="0"/>
              <a:t>06 September 2023</a:t>
            </a:fld>
            <a:endParaRPr lang="en-GB"/>
          </a:p>
        </p:txBody>
      </p:sp>
      <p:sp>
        <p:nvSpPr>
          <p:cNvPr id="4" name="Footer Placeholder 3"/>
          <p:cNvSpPr>
            <a:spLocks noGrp="1"/>
          </p:cNvSpPr>
          <p:nvPr>
            <p:ph type="ftr" sz="quarter" idx="11"/>
          </p:nvPr>
        </p:nvSpPr>
        <p:spPr>
          <a:xfrm>
            <a:off x="2020891" y="6356350"/>
            <a:ext cx="3656009" cy="365125"/>
          </a:xfrm>
        </p:spPr>
        <p:txBody>
          <a:bodyPr/>
          <a:lstStyle>
            <a:lvl1pPr algn="l">
              <a:defRPr>
                <a:solidFill>
                  <a:schemeClr val="bg1"/>
                </a:solidFill>
              </a:defRPr>
            </a:lvl1pPr>
          </a:lstStyle>
          <a:p>
            <a:r>
              <a:rPr lang="en-GB"/>
              <a:t>Name, Department</a:t>
            </a:r>
            <a:endParaRPr lang="en-GB" dirty="0"/>
          </a:p>
        </p:txBody>
      </p:sp>
      <p:grpSp>
        <p:nvGrpSpPr>
          <p:cNvPr id="8" name="Group 7">
            <a:extLst>
              <a:ext uri="{FF2B5EF4-FFF2-40B4-BE49-F238E27FC236}">
                <a16:creationId xmlns:a16="http://schemas.microsoft.com/office/drawing/2014/main" id="{3E412F56-251C-5647-8495-6F6496AC8332}"/>
              </a:ext>
            </a:extLst>
          </p:cNvPr>
          <p:cNvGrpSpPr/>
          <p:nvPr userDrawn="1"/>
        </p:nvGrpSpPr>
        <p:grpSpPr>
          <a:xfrm>
            <a:off x="0" y="0"/>
            <a:ext cx="12192000" cy="1029589"/>
            <a:chOff x="0" y="0"/>
            <a:chExt cx="12192000" cy="1029589"/>
          </a:xfrm>
        </p:grpSpPr>
        <p:sp>
          <p:nvSpPr>
            <p:cNvPr id="9" name="Rectangle 8">
              <a:extLst>
                <a:ext uri="{FF2B5EF4-FFF2-40B4-BE49-F238E27FC236}">
                  <a16:creationId xmlns:a16="http://schemas.microsoft.com/office/drawing/2014/main" id="{3B93FD40-5F1A-2843-9779-FC2314E1FD1E}"/>
                </a:ext>
              </a:extLst>
            </p:cNvPr>
            <p:cNvSpPr/>
            <p:nvPr userDrawn="1"/>
          </p:nvSpPr>
          <p:spPr>
            <a:xfrm flipH="1" flipV="1">
              <a:off x="0" y="0"/>
              <a:ext cx="12192000" cy="1029589"/>
            </a:xfrm>
            <a:prstGeom prst="rect">
              <a:avLst/>
            </a:prstGeom>
            <a:solidFill>
              <a:schemeClr val="accent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Georgia"/>
                <a:ea typeface="+mn-ea"/>
                <a:cs typeface="+mn-cs"/>
              </a:endParaRPr>
            </a:p>
          </p:txBody>
        </p:sp>
        <p:pic>
          <p:nvPicPr>
            <p:cNvPr id="10" name="Picture 9">
              <a:extLst>
                <a:ext uri="{FF2B5EF4-FFF2-40B4-BE49-F238E27FC236}">
                  <a16:creationId xmlns:a16="http://schemas.microsoft.com/office/drawing/2014/main" id="{A71B1CB0-0A90-F947-8226-B66F76D89D6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1032632" cy="1029589"/>
            </a:xfrm>
            <a:prstGeom prst="rect">
              <a:avLst/>
            </a:prstGeom>
          </p:spPr>
        </p:pic>
      </p:grpSp>
      <p:sp>
        <p:nvSpPr>
          <p:cNvPr id="2" name="Title 1"/>
          <p:cNvSpPr>
            <a:spLocks noGrp="1"/>
          </p:cNvSpPr>
          <p:nvPr>
            <p:ph type="title" hasCustomPrompt="1"/>
          </p:nvPr>
        </p:nvSpPr>
        <p:spPr>
          <a:xfrm>
            <a:off x="1158240" y="-5461"/>
            <a:ext cx="10578834" cy="1035050"/>
          </a:xfrm>
          <a:prstGeom prst="rect">
            <a:avLst/>
          </a:prstGeom>
        </p:spPr>
        <p:txBody>
          <a:bodyPr anchor="ctr"/>
          <a:lstStyle>
            <a:lvl1pPr algn="l">
              <a:defRPr baseline="0"/>
            </a:lvl1pPr>
          </a:lstStyle>
          <a:p>
            <a:r>
              <a:rPr lang="en-US" dirty="0"/>
              <a:t>Title and visual content – add slide title here</a:t>
            </a:r>
            <a:endParaRPr lang="en-GB" dirty="0"/>
          </a:p>
        </p:txBody>
      </p:sp>
      <p:sp>
        <p:nvSpPr>
          <p:cNvPr id="5" name="Slide Number Placeholder 4"/>
          <p:cNvSpPr>
            <a:spLocks noGrp="1"/>
          </p:cNvSpPr>
          <p:nvPr>
            <p:ph type="sldNum" sz="quarter" idx="12"/>
          </p:nvPr>
        </p:nvSpPr>
        <p:spPr>
          <a:xfrm>
            <a:off x="8828967" y="6356350"/>
            <a:ext cx="2908107" cy="365125"/>
          </a:xfrm>
        </p:spPr>
        <p:txBody>
          <a:bodyPr/>
          <a:lstStyle>
            <a:lvl1pPr>
              <a:defRPr>
                <a:solidFill>
                  <a:schemeClr val="bg1"/>
                </a:solidFill>
              </a:defRPr>
            </a:lvl1pPr>
          </a:lstStyle>
          <a:p>
            <a:fld id="{CBBF530E-1875-46E6-901C-76683197A1B3}" type="slidenum">
              <a:rPr lang="en-GB" smtClean="0"/>
              <a:pPr/>
              <a:t>‹#›</a:t>
            </a:fld>
            <a:endParaRPr lang="en-GB" dirty="0"/>
          </a:p>
        </p:txBody>
      </p:sp>
      <p:sp>
        <p:nvSpPr>
          <p:cNvPr id="21" name="Rectangle 20">
            <a:extLst>
              <a:ext uri="{FF2B5EF4-FFF2-40B4-BE49-F238E27FC236}">
                <a16:creationId xmlns:a16="http://schemas.microsoft.com/office/drawing/2014/main" id="{71990D2C-E643-0846-B649-81EC000B6937}"/>
              </a:ext>
            </a:extLst>
          </p:cNvPr>
          <p:cNvSpPr/>
          <p:nvPr userDrawn="1"/>
        </p:nvSpPr>
        <p:spPr>
          <a:xfrm>
            <a:off x="12635555" y="-5461"/>
            <a:ext cx="2399411" cy="2399411"/>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lstStyle/>
          <a:p>
            <a:pPr algn="l"/>
            <a:r>
              <a:rPr lang="en-US" sz="1600" dirty="0">
                <a:solidFill>
                  <a:schemeClr val="tx2"/>
                </a:solidFill>
              </a:rPr>
              <a:t>Drag and drop an image onto this slide or click the picture icon to select an image. You can find our </a:t>
            </a:r>
            <a:r>
              <a:rPr lang="en-US" sz="1600" dirty="0" err="1">
                <a:solidFill>
                  <a:schemeClr val="tx2"/>
                </a:solidFill>
              </a:rPr>
              <a:t>imagebank</a:t>
            </a:r>
            <a:r>
              <a:rPr lang="en-US" sz="1600" dirty="0">
                <a:solidFill>
                  <a:schemeClr val="tx2"/>
                </a:solidFill>
              </a:rPr>
              <a:t> here:</a:t>
            </a:r>
          </a:p>
          <a:p>
            <a:pPr algn="l"/>
            <a:r>
              <a:rPr lang="en-US" sz="1600" dirty="0" err="1">
                <a:solidFill>
                  <a:schemeClr val="tx2"/>
                </a:solidFill>
                <a:hlinkClick r:id="rId4"/>
              </a:rPr>
              <a:t>www.nottingham.ac.uk</a:t>
            </a:r>
            <a:r>
              <a:rPr lang="en-US" sz="1600" dirty="0">
                <a:solidFill>
                  <a:schemeClr val="tx2"/>
                </a:solidFill>
                <a:hlinkClick r:id="rId4"/>
              </a:rPr>
              <a:t>/</a:t>
            </a:r>
            <a:r>
              <a:rPr lang="en-US" sz="1600" dirty="0" err="1">
                <a:solidFill>
                  <a:schemeClr val="tx2"/>
                </a:solidFill>
                <a:hlinkClick r:id="rId4"/>
              </a:rPr>
              <a:t>imagebank</a:t>
            </a:r>
            <a:r>
              <a:rPr lang="en-US" sz="1600" dirty="0">
                <a:solidFill>
                  <a:schemeClr val="tx2"/>
                </a:solidFill>
                <a:hlinkClick r:id="rId4"/>
              </a:rPr>
              <a:t> </a:t>
            </a:r>
            <a:endParaRPr lang="en-US" sz="1600" dirty="0">
              <a:solidFill>
                <a:schemeClr val="tx2"/>
              </a:solidFill>
            </a:endParaRPr>
          </a:p>
        </p:txBody>
      </p:sp>
      <p:cxnSp>
        <p:nvCxnSpPr>
          <p:cNvPr id="22" name="Straight Connector 21">
            <a:extLst>
              <a:ext uri="{FF2B5EF4-FFF2-40B4-BE49-F238E27FC236}">
                <a16:creationId xmlns:a16="http://schemas.microsoft.com/office/drawing/2014/main" id="{5FB4AFD6-E50E-EE46-9133-E4B37BC8580F}"/>
              </a:ext>
            </a:extLst>
          </p:cNvPr>
          <p:cNvCxnSpPr/>
          <p:nvPr userDrawn="1"/>
        </p:nvCxnSpPr>
        <p:spPr>
          <a:xfrm flipV="1">
            <a:off x="1901952" y="6356350"/>
            <a:ext cx="0" cy="365125"/>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619438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B1798E8B-DD4F-CF42-9D7C-0E4476C194A5}"/>
              </a:ext>
            </a:extLst>
          </p:cNvPr>
          <p:cNvSpPr>
            <a:spLocks noGrp="1"/>
          </p:cNvSpPr>
          <p:nvPr>
            <p:ph type="dt" sz="half" idx="10"/>
          </p:nvPr>
        </p:nvSpPr>
        <p:spPr/>
        <p:txBody>
          <a:bodyPr/>
          <a:lstStyle/>
          <a:p>
            <a:fld id="{2B185658-3EE6-43FA-8EFA-DB0EFBD78CD1}" type="datetime4">
              <a:rPr lang="en-GB" smtClean="0"/>
              <a:t>06 September 2023</a:t>
            </a:fld>
            <a:endParaRPr lang="en-GB"/>
          </a:p>
        </p:txBody>
      </p:sp>
      <p:sp>
        <p:nvSpPr>
          <p:cNvPr id="4" name="Footer Placeholder 3">
            <a:extLst>
              <a:ext uri="{FF2B5EF4-FFF2-40B4-BE49-F238E27FC236}">
                <a16:creationId xmlns:a16="http://schemas.microsoft.com/office/drawing/2014/main" id="{FAD4734D-A5BD-8049-A16C-4207B6B5F6FF}"/>
              </a:ext>
            </a:extLst>
          </p:cNvPr>
          <p:cNvSpPr>
            <a:spLocks noGrp="1"/>
          </p:cNvSpPr>
          <p:nvPr>
            <p:ph type="ftr" sz="quarter" idx="11"/>
          </p:nvPr>
        </p:nvSpPr>
        <p:spPr/>
        <p:txBody>
          <a:bodyPr/>
          <a:lstStyle/>
          <a:p>
            <a:r>
              <a:rPr lang="en-GB"/>
              <a:t>Name, Department</a:t>
            </a:r>
            <a:endParaRPr lang="en-GB" dirty="0"/>
          </a:p>
        </p:txBody>
      </p:sp>
      <p:sp>
        <p:nvSpPr>
          <p:cNvPr id="5" name="Slide Number Placeholder 4">
            <a:extLst>
              <a:ext uri="{FF2B5EF4-FFF2-40B4-BE49-F238E27FC236}">
                <a16:creationId xmlns:a16="http://schemas.microsoft.com/office/drawing/2014/main" id="{0A86F6C4-FAD3-4747-BF64-4989A8C5E54A}"/>
              </a:ext>
            </a:extLst>
          </p:cNvPr>
          <p:cNvSpPr>
            <a:spLocks noGrp="1"/>
          </p:cNvSpPr>
          <p:nvPr>
            <p:ph type="sldNum" sz="quarter" idx="12"/>
          </p:nvPr>
        </p:nvSpPr>
        <p:spPr/>
        <p:txBody>
          <a:bodyPr/>
          <a:lstStyle/>
          <a:p>
            <a:fld id="{CBBF530E-1875-46E6-901C-76683197A1B3}" type="slidenum">
              <a:rPr lang="en-GB" smtClean="0"/>
              <a:pPr/>
              <a:t>‹#›</a:t>
            </a:fld>
            <a:endParaRPr lang="en-GB"/>
          </a:p>
        </p:txBody>
      </p:sp>
    </p:spTree>
    <p:extLst>
      <p:ext uri="{BB962C8B-B14F-4D97-AF65-F5344CB8AC3E}">
        <p14:creationId xmlns:p14="http://schemas.microsoft.com/office/powerpoint/2010/main" val="389935289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nk Slide with Castle Icon">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B1798E8B-DD4F-CF42-9D7C-0E4476C194A5}"/>
              </a:ext>
            </a:extLst>
          </p:cNvPr>
          <p:cNvSpPr>
            <a:spLocks noGrp="1"/>
          </p:cNvSpPr>
          <p:nvPr>
            <p:ph type="dt" sz="half" idx="10"/>
          </p:nvPr>
        </p:nvSpPr>
        <p:spPr/>
        <p:txBody>
          <a:bodyPr/>
          <a:lstStyle/>
          <a:p>
            <a:fld id="{A3F45540-94AE-4153-8FDD-ABF834EF5BB6}" type="datetime4">
              <a:rPr lang="en-GB" smtClean="0"/>
              <a:t>06 September 2023</a:t>
            </a:fld>
            <a:endParaRPr lang="en-GB"/>
          </a:p>
        </p:txBody>
      </p:sp>
      <p:sp>
        <p:nvSpPr>
          <p:cNvPr id="4" name="Footer Placeholder 3">
            <a:extLst>
              <a:ext uri="{FF2B5EF4-FFF2-40B4-BE49-F238E27FC236}">
                <a16:creationId xmlns:a16="http://schemas.microsoft.com/office/drawing/2014/main" id="{FAD4734D-A5BD-8049-A16C-4207B6B5F6FF}"/>
              </a:ext>
            </a:extLst>
          </p:cNvPr>
          <p:cNvSpPr>
            <a:spLocks noGrp="1"/>
          </p:cNvSpPr>
          <p:nvPr>
            <p:ph type="ftr" sz="quarter" idx="11"/>
          </p:nvPr>
        </p:nvSpPr>
        <p:spPr/>
        <p:txBody>
          <a:bodyPr/>
          <a:lstStyle/>
          <a:p>
            <a:r>
              <a:rPr lang="en-GB"/>
              <a:t>Name, Department</a:t>
            </a:r>
            <a:endParaRPr lang="en-GB" dirty="0"/>
          </a:p>
        </p:txBody>
      </p:sp>
      <p:sp>
        <p:nvSpPr>
          <p:cNvPr id="5" name="Slide Number Placeholder 4">
            <a:extLst>
              <a:ext uri="{FF2B5EF4-FFF2-40B4-BE49-F238E27FC236}">
                <a16:creationId xmlns:a16="http://schemas.microsoft.com/office/drawing/2014/main" id="{0A86F6C4-FAD3-4747-BF64-4989A8C5E54A}"/>
              </a:ext>
            </a:extLst>
          </p:cNvPr>
          <p:cNvSpPr>
            <a:spLocks noGrp="1"/>
          </p:cNvSpPr>
          <p:nvPr>
            <p:ph type="sldNum" sz="quarter" idx="12"/>
          </p:nvPr>
        </p:nvSpPr>
        <p:spPr/>
        <p:txBody>
          <a:bodyPr/>
          <a:lstStyle/>
          <a:p>
            <a:fld id="{CBBF530E-1875-46E6-901C-76683197A1B3}" type="slidenum">
              <a:rPr lang="en-GB" smtClean="0"/>
              <a:pPr/>
              <a:t>‹#›</a:t>
            </a:fld>
            <a:endParaRPr lang="en-GB"/>
          </a:p>
        </p:txBody>
      </p:sp>
      <p:pic>
        <p:nvPicPr>
          <p:cNvPr id="6" name="Picture 5">
            <a:extLst>
              <a:ext uri="{FF2B5EF4-FFF2-40B4-BE49-F238E27FC236}">
                <a16:creationId xmlns:a16="http://schemas.microsoft.com/office/drawing/2014/main" id="{05AFCAE9-B754-8C4D-B7F9-C051D54669B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032632" cy="1029589"/>
          </a:xfrm>
          <a:prstGeom prst="rect">
            <a:avLst/>
          </a:prstGeom>
        </p:spPr>
      </p:pic>
    </p:spTree>
    <p:extLst>
      <p:ext uri="{BB962C8B-B14F-4D97-AF65-F5344CB8AC3E}">
        <p14:creationId xmlns:p14="http://schemas.microsoft.com/office/powerpoint/2010/main" val="308760348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End Slide - Earth">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B7EDC40-08B7-C54D-9A16-7B5D3FDD4FD9}"/>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0" y="0"/>
            <a:ext cx="2774767" cy="1027487"/>
          </a:xfrm>
          <a:prstGeom prst="rect">
            <a:avLst/>
          </a:prstGeom>
        </p:spPr>
      </p:pic>
      <p:sp>
        <p:nvSpPr>
          <p:cNvPr id="4" name="Title 1">
            <a:extLst>
              <a:ext uri="{FF2B5EF4-FFF2-40B4-BE49-F238E27FC236}">
                <a16:creationId xmlns:a16="http://schemas.microsoft.com/office/drawing/2014/main" id="{47483873-86BD-454E-AF6E-E4D2764B65F0}"/>
              </a:ext>
            </a:extLst>
          </p:cNvPr>
          <p:cNvSpPr>
            <a:spLocks noGrp="1"/>
          </p:cNvSpPr>
          <p:nvPr>
            <p:ph type="ctrTitle" hasCustomPrompt="1"/>
          </p:nvPr>
        </p:nvSpPr>
        <p:spPr>
          <a:xfrm>
            <a:off x="3776719" y="1123805"/>
            <a:ext cx="4629834" cy="4610390"/>
          </a:xfrm>
          <a:prstGeom prst="rect">
            <a:avLst/>
          </a:prstGeom>
        </p:spPr>
        <p:txBody>
          <a:bodyPr anchor="ctr" anchorCtr="0">
            <a:normAutofit/>
          </a:bodyPr>
          <a:lstStyle>
            <a:lvl1pPr algn="ctr">
              <a:defRPr sz="3200" b="1" baseline="0">
                <a:solidFill>
                  <a:schemeClr val="bg1"/>
                </a:solidFill>
                <a:latin typeface="Arial" panose="020B0604020202020204" pitchFamily="34" charset="0"/>
                <a:cs typeface="Arial" panose="020B0604020202020204" pitchFamily="34" charset="0"/>
              </a:defRPr>
            </a:lvl1pPr>
          </a:lstStyle>
          <a:p>
            <a:r>
              <a:rPr lang="en-US" dirty="0"/>
              <a:t>End slide</a:t>
            </a:r>
            <a:br>
              <a:rPr lang="en-US" dirty="0"/>
            </a:br>
            <a:r>
              <a:rPr lang="en-US" dirty="0"/>
              <a:t>Questions?</a:t>
            </a:r>
            <a:endParaRPr lang="en-GB" dirty="0"/>
          </a:p>
        </p:txBody>
      </p:sp>
    </p:spTree>
    <p:extLst>
      <p:ext uri="{BB962C8B-B14F-4D97-AF65-F5344CB8AC3E}">
        <p14:creationId xmlns:p14="http://schemas.microsoft.com/office/powerpoint/2010/main" val="109254364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End Slide – Campus">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DB07C01-E6FE-374C-80D0-F5676A0E0711}"/>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0" y="0"/>
            <a:ext cx="2774767" cy="1027487"/>
          </a:xfrm>
          <a:prstGeom prst="rect">
            <a:avLst/>
          </a:prstGeom>
        </p:spPr>
      </p:pic>
      <p:sp>
        <p:nvSpPr>
          <p:cNvPr id="9" name="Title 1">
            <a:extLst>
              <a:ext uri="{FF2B5EF4-FFF2-40B4-BE49-F238E27FC236}">
                <a16:creationId xmlns:a16="http://schemas.microsoft.com/office/drawing/2014/main" id="{3C67C3C0-F69E-E643-A32B-61F2F310AA47}"/>
              </a:ext>
            </a:extLst>
          </p:cNvPr>
          <p:cNvSpPr>
            <a:spLocks noGrp="1"/>
          </p:cNvSpPr>
          <p:nvPr>
            <p:ph type="ctrTitle" hasCustomPrompt="1"/>
          </p:nvPr>
        </p:nvSpPr>
        <p:spPr>
          <a:xfrm>
            <a:off x="3776719" y="1123805"/>
            <a:ext cx="4629834" cy="4610390"/>
          </a:xfrm>
          <a:prstGeom prst="rect">
            <a:avLst/>
          </a:prstGeom>
        </p:spPr>
        <p:txBody>
          <a:bodyPr anchor="ctr" anchorCtr="0">
            <a:normAutofit/>
          </a:bodyPr>
          <a:lstStyle>
            <a:lvl1pPr algn="ctr">
              <a:defRPr sz="3200" b="1" baseline="0">
                <a:solidFill>
                  <a:schemeClr val="bg1"/>
                </a:solidFill>
                <a:latin typeface="Arial" panose="020B0604020202020204" pitchFamily="34" charset="0"/>
                <a:cs typeface="Arial" panose="020B0604020202020204" pitchFamily="34" charset="0"/>
              </a:defRPr>
            </a:lvl1pPr>
          </a:lstStyle>
          <a:p>
            <a:r>
              <a:rPr lang="en-US" dirty="0"/>
              <a:t>End slide</a:t>
            </a:r>
            <a:br>
              <a:rPr lang="en-US" dirty="0"/>
            </a:br>
            <a:r>
              <a:rPr lang="en-US" dirty="0"/>
              <a:t>Questions?</a:t>
            </a:r>
            <a:endParaRPr lang="en-GB" dirty="0"/>
          </a:p>
        </p:txBody>
      </p:sp>
    </p:spTree>
    <p:extLst>
      <p:ext uri="{BB962C8B-B14F-4D97-AF65-F5344CB8AC3E}">
        <p14:creationId xmlns:p14="http://schemas.microsoft.com/office/powerpoint/2010/main" val="4553591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ivider Slide Option 1">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341120" y="2492895"/>
            <a:ext cx="9509760" cy="1872209"/>
          </a:xfrm>
          <a:prstGeom prst="rect">
            <a:avLst/>
          </a:prstGeom>
        </p:spPr>
        <p:txBody>
          <a:bodyPr anchor="ctr">
            <a:normAutofit/>
          </a:bodyPr>
          <a:lstStyle>
            <a:lvl1pPr algn="l">
              <a:defRPr sz="3600" b="1" baseline="0">
                <a:latin typeface="Arial" panose="020B0604020202020204" pitchFamily="34" charset="0"/>
                <a:cs typeface="Arial" panose="020B0604020202020204" pitchFamily="34" charset="0"/>
              </a:defRPr>
            </a:lvl1pPr>
          </a:lstStyle>
          <a:p>
            <a:r>
              <a:rPr lang="en-US" dirty="0"/>
              <a:t>Divider slide title – Arial Bold 36pt</a:t>
            </a:r>
            <a:endParaRPr lang="en-GB" dirty="0"/>
          </a:p>
        </p:txBody>
      </p:sp>
      <p:sp>
        <p:nvSpPr>
          <p:cNvPr id="3" name="Text Placeholder 2"/>
          <p:cNvSpPr>
            <a:spLocks noGrp="1"/>
          </p:cNvSpPr>
          <p:nvPr>
            <p:ph type="body" idx="1" hasCustomPrompt="1"/>
          </p:nvPr>
        </p:nvSpPr>
        <p:spPr>
          <a:xfrm>
            <a:off x="1341120" y="4160520"/>
            <a:ext cx="9509760" cy="936104"/>
          </a:xfrm>
          <a:prstGeom prst="rect">
            <a:avLst/>
          </a:prstGeom>
        </p:spPr>
        <p:txBody>
          <a:bodyPr>
            <a:normAutofit/>
          </a:bodyPr>
          <a:lstStyle>
            <a:lvl1pPr marL="0" indent="0" algn="l">
              <a:buNone/>
              <a:defRPr sz="28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 Arial 28pt</a:t>
            </a:r>
          </a:p>
        </p:txBody>
      </p:sp>
      <p:sp>
        <p:nvSpPr>
          <p:cNvPr id="6" name="Rectangle 5">
            <a:extLst>
              <a:ext uri="{FF2B5EF4-FFF2-40B4-BE49-F238E27FC236}">
                <a16:creationId xmlns:a16="http://schemas.microsoft.com/office/drawing/2014/main" id="{27FB682B-CBE5-0E46-8A20-FBDCFD217D46}"/>
              </a:ext>
            </a:extLst>
          </p:cNvPr>
          <p:cNvSpPr/>
          <p:nvPr userDrawn="1"/>
        </p:nvSpPr>
        <p:spPr>
          <a:xfrm>
            <a:off x="12635555" y="0"/>
            <a:ext cx="2399411" cy="2399411"/>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lstStyle/>
          <a:p>
            <a:pPr algn="l"/>
            <a:r>
              <a:rPr lang="en-US" sz="1600" dirty="0">
                <a:solidFill>
                  <a:schemeClr val="tx2"/>
                </a:solidFill>
              </a:rPr>
              <a:t>Use the ‘New Slide’ </a:t>
            </a:r>
            <a:br>
              <a:rPr lang="en-US" sz="1600" dirty="0">
                <a:solidFill>
                  <a:schemeClr val="tx2"/>
                </a:solidFill>
              </a:rPr>
            </a:br>
            <a:r>
              <a:rPr lang="en-US" sz="1600" dirty="0">
                <a:solidFill>
                  <a:schemeClr val="tx2"/>
                </a:solidFill>
              </a:rPr>
              <a:t>or ‘Layout’ buttons for different divider slide options.</a:t>
            </a:r>
          </a:p>
        </p:txBody>
      </p:sp>
      <p:pic>
        <p:nvPicPr>
          <p:cNvPr id="7" name="Picture 6">
            <a:extLst>
              <a:ext uri="{FF2B5EF4-FFF2-40B4-BE49-F238E27FC236}">
                <a16:creationId xmlns:a16="http://schemas.microsoft.com/office/drawing/2014/main" id="{6F81B442-D23E-CA47-8B99-3C2A297ACC4F}"/>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1032632" cy="1029589"/>
          </a:xfrm>
          <a:prstGeom prst="rect">
            <a:avLst/>
          </a:prstGeom>
        </p:spPr>
      </p:pic>
    </p:spTree>
    <p:extLst>
      <p:ext uri="{BB962C8B-B14F-4D97-AF65-F5344CB8AC3E}">
        <p14:creationId xmlns:p14="http://schemas.microsoft.com/office/powerpoint/2010/main" val="269067362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emplates">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479376" y="6356350"/>
            <a:ext cx="1412924" cy="365125"/>
          </a:xfrm>
        </p:spPr>
        <p:txBody>
          <a:bodyPr/>
          <a:lstStyle/>
          <a:p>
            <a:fld id="{18E4D28B-930E-4F6D-AE85-98749F4B50ED}" type="datetime4">
              <a:rPr lang="en-GB" smtClean="0"/>
              <a:t>06 September 2023</a:t>
            </a:fld>
            <a:endParaRPr lang="en-GB"/>
          </a:p>
        </p:txBody>
      </p:sp>
      <p:sp>
        <p:nvSpPr>
          <p:cNvPr id="4" name="Footer Placeholder 3"/>
          <p:cNvSpPr>
            <a:spLocks noGrp="1"/>
          </p:cNvSpPr>
          <p:nvPr>
            <p:ph type="ftr" sz="quarter" idx="11"/>
          </p:nvPr>
        </p:nvSpPr>
        <p:spPr>
          <a:xfrm>
            <a:off x="2020891" y="6356350"/>
            <a:ext cx="3656009" cy="365125"/>
          </a:xfrm>
        </p:spPr>
        <p:txBody>
          <a:bodyPr/>
          <a:lstStyle>
            <a:lvl1pPr algn="l">
              <a:defRPr/>
            </a:lvl1pPr>
          </a:lstStyle>
          <a:p>
            <a:r>
              <a:rPr lang="en-GB"/>
              <a:t>Name, Department</a:t>
            </a:r>
            <a:endParaRPr lang="en-GB" dirty="0"/>
          </a:p>
        </p:txBody>
      </p:sp>
      <p:sp>
        <p:nvSpPr>
          <p:cNvPr id="5" name="Slide Number Placeholder 4"/>
          <p:cNvSpPr>
            <a:spLocks noGrp="1"/>
          </p:cNvSpPr>
          <p:nvPr>
            <p:ph type="sldNum" sz="quarter" idx="12"/>
          </p:nvPr>
        </p:nvSpPr>
        <p:spPr>
          <a:xfrm>
            <a:off x="8828967" y="6356350"/>
            <a:ext cx="2908107" cy="365125"/>
          </a:xfrm>
        </p:spPr>
        <p:txBody>
          <a:bodyPr/>
          <a:lstStyle/>
          <a:p>
            <a:fld id="{CBBF530E-1875-46E6-901C-76683197A1B3}" type="slidenum">
              <a:rPr lang="en-GB" smtClean="0"/>
              <a:pPr/>
              <a:t>‹#›</a:t>
            </a:fld>
            <a:endParaRPr lang="en-GB"/>
          </a:p>
        </p:txBody>
      </p:sp>
      <p:sp>
        <p:nvSpPr>
          <p:cNvPr id="7" name="Content Placeholder 6"/>
          <p:cNvSpPr>
            <a:spLocks noGrp="1"/>
          </p:cNvSpPr>
          <p:nvPr>
            <p:ph sz="quarter" idx="13" hasCustomPrompt="1"/>
          </p:nvPr>
        </p:nvSpPr>
        <p:spPr>
          <a:xfrm>
            <a:off x="479376" y="2133603"/>
            <a:ext cx="11257699" cy="3746498"/>
          </a:xfrm>
          <a:prstGeom prst="rect">
            <a:avLst/>
          </a:prstGeom>
        </p:spPr>
        <p:txBody>
          <a:bodyPr/>
          <a:lstStyle>
            <a:lvl1pPr>
              <a:buClr>
                <a:schemeClr val="accent3"/>
              </a:buClr>
              <a:defRPr lang="en-GB" sz="2800" smtClean="0">
                <a:effectLst/>
              </a:defRPr>
            </a:lvl1pPr>
            <a:lvl2pPr>
              <a:buClr>
                <a:schemeClr val="accent3"/>
              </a:buClr>
              <a:defRPr sz="2800">
                <a:solidFill>
                  <a:schemeClr val="tx2"/>
                </a:solidFill>
              </a:defRPr>
            </a:lvl2pPr>
            <a:lvl3pPr>
              <a:buClr>
                <a:schemeClr val="accent3"/>
              </a:buClr>
              <a:defRPr sz="2800">
                <a:solidFill>
                  <a:schemeClr val="tx2"/>
                </a:solidFill>
              </a:defRPr>
            </a:lvl3pPr>
          </a:lstStyle>
          <a:p>
            <a:pPr lvl="0"/>
            <a:r>
              <a:rPr lang="en-US" dirty="0"/>
              <a:t>Body text – Arial 28pt</a:t>
            </a:r>
          </a:p>
          <a:p>
            <a:pPr lvl="1"/>
            <a:r>
              <a:rPr lang="en-US" dirty="0"/>
              <a:t>Second text – Arial 28pt</a:t>
            </a:r>
          </a:p>
          <a:p>
            <a:pPr lvl="2"/>
            <a:r>
              <a:rPr lang="en-US" dirty="0"/>
              <a:t>Third text – Arial 28pt</a:t>
            </a:r>
          </a:p>
        </p:txBody>
      </p:sp>
      <p:grpSp>
        <p:nvGrpSpPr>
          <p:cNvPr id="8" name="Group 7">
            <a:extLst>
              <a:ext uri="{FF2B5EF4-FFF2-40B4-BE49-F238E27FC236}">
                <a16:creationId xmlns:a16="http://schemas.microsoft.com/office/drawing/2014/main" id="{3E412F56-251C-5647-8495-6F6496AC8332}"/>
              </a:ext>
            </a:extLst>
          </p:cNvPr>
          <p:cNvGrpSpPr/>
          <p:nvPr userDrawn="1"/>
        </p:nvGrpSpPr>
        <p:grpSpPr>
          <a:xfrm>
            <a:off x="0" y="0"/>
            <a:ext cx="12192000" cy="1029589"/>
            <a:chOff x="0" y="0"/>
            <a:chExt cx="12192000" cy="1029589"/>
          </a:xfrm>
        </p:grpSpPr>
        <p:sp>
          <p:nvSpPr>
            <p:cNvPr id="9" name="Rectangle 8">
              <a:extLst>
                <a:ext uri="{FF2B5EF4-FFF2-40B4-BE49-F238E27FC236}">
                  <a16:creationId xmlns:a16="http://schemas.microsoft.com/office/drawing/2014/main" id="{3B93FD40-5F1A-2843-9779-FC2314E1FD1E}"/>
                </a:ext>
              </a:extLst>
            </p:cNvPr>
            <p:cNvSpPr/>
            <p:nvPr userDrawn="1"/>
          </p:nvSpPr>
          <p:spPr>
            <a:xfrm flipH="1" flipV="1">
              <a:off x="0" y="0"/>
              <a:ext cx="12192000" cy="1029589"/>
            </a:xfrm>
            <a:prstGeom prst="rect">
              <a:avLst/>
            </a:prstGeom>
            <a:solidFill>
              <a:schemeClr val="accent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Georgia"/>
                <a:ea typeface="+mn-ea"/>
                <a:cs typeface="+mn-cs"/>
              </a:endParaRPr>
            </a:p>
          </p:txBody>
        </p:sp>
        <p:pic>
          <p:nvPicPr>
            <p:cNvPr id="10" name="Picture 9">
              <a:extLst>
                <a:ext uri="{FF2B5EF4-FFF2-40B4-BE49-F238E27FC236}">
                  <a16:creationId xmlns:a16="http://schemas.microsoft.com/office/drawing/2014/main" id="{A71B1CB0-0A90-F947-8226-B66F76D89D6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032632" cy="1029589"/>
            </a:xfrm>
            <a:prstGeom prst="rect">
              <a:avLst/>
            </a:prstGeom>
          </p:spPr>
        </p:pic>
      </p:grpSp>
      <p:sp>
        <p:nvSpPr>
          <p:cNvPr id="2" name="Title 1"/>
          <p:cNvSpPr>
            <a:spLocks noGrp="1"/>
          </p:cNvSpPr>
          <p:nvPr>
            <p:ph type="title" hasCustomPrompt="1"/>
          </p:nvPr>
        </p:nvSpPr>
        <p:spPr>
          <a:xfrm>
            <a:off x="1158240" y="-5461"/>
            <a:ext cx="10578834" cy="1035050"/>
          </a:xfrm>
          <a:prstGeom prst="rect">
            <a:avLst/>
          </a:prstGeom>
        </p:spPr>
        <p:txBody>
          <a:bodyPr anchor="ctr"/>
          <a:lstStyle>
            <a:lvl1pPr algn="l">
              <a:defRPr baseline="0"/>
            </a:lvl1pPr>
          </a:lstStyle>
          <a:p>
            <a:r>
              <a:rPr lang="en-US" dirty="0"/>
              <a:t>Title and visual content – add slide title here</a:t>
            </a:r>
            <a:endParaRPr lang="en-GB" dirty="0"/>
          </a:p>
        </p:txBody>
      </p:sp>
      <p:cxnSp>
        <p:nvCxnSpPr>
          <p:cNvPr id="15" name="Straight Connector 14">
            <a:extLst>
              <a:ext uri="{FF2B5EF4-FFF2-40B4-BE49-F238E27FC236}">
                <a16:creationId xmlns:a16="http://schemas.microsoft.com/office/drawing/2014/main" id="{AF112655-05EA-8045-BB0D-C79CF2B277AA}"/>
              </a:ext>
            </a:extLst>
          </p:cNvPr>
          <p:cNvCxnSpPr/>
          <p:nvPr userDrawn="1"/>
        </p:nvCxnSpPr>
        <p:spPr>
          <a:xfrm flipV="1">
            <a:off x="1901952" y="6356350"/>
            <a:ext cx="0" cy="365125"/>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20" name="Text Placeholder 18">
            <a:extLst>
              <a:ext uri="{FF2B5EF4-FFF2-40B4-BE49-F238E27FC236}">
                <a16:creationId xmlns:a16="http://schemas.microsoft.com/office/drawing/2014/main" id="{6BE069C4-4455-B24A-B998-756F4026E83D}"/>
              </a:ext>
            </a:extLst>
          </p:cNvPr>
          <p:cNvSpPr>
            <a:spLocks noGrp="1"/>
          </p:cNvSpPr>
          <p:nvPr>
            <p:ph type="body" sz="quarter" idx="15" hasCustomPrompt="1"/>
          </p:nvPr>
        </p:nvSpPr>
        <p:spPr>
          <a:xfrm>
            <a:off x="479376" y="1484533"/>
            <a:ext cx="11257698" cy="627765"/>
          </a:xfrm>
          <a:prstGeom prst="rect">
            <a:avLst/>
          </a:prstGeom>
        </p:spPr>
        <p:txBody>
          <a:bodyPr>
            <a:noAutofit/>
          </a:bodyPr>
          <a:lstStyle>
            <a:lvl1pPr marL="0" indent="0">
              <a:buNone/>
              <a:defRPr sz="2800" b="1">
                <a:solidFill>
                  <a:schemeClr val="accent3"/>
                </a:solidFill>
              </a:defRPr>
            </a:lvl1pPr>
            <a:lvl2pPr>
              <a:defRPr sz="1400"/>
            </a:lvl2pPr>
            <a:lvl3pPr>
              <a:defRPr sz="1400"/>
            </a:lvl3pPr>
            <a:lvl4pPr>
              <a:defRPr sz="1400"/>
            </a:lvl4pPr>
            <a:lvl5pPr>
              <a:defRPr sz="1400"/>
            </a:lvl5pPr>
          </a:lstStyle>
          <a:p>
            <a:pPr lvl="0"/>
            <a:r>
              <a:rPr lang="en-US" dirty="0"/>
              <a:t>Subtitle</a:t>
            </a:r>
          </a:p>
        </p:txBody>
      </p:sp>
    </p:spTree>
    <p:extLst>
      <p:ext uri="{BB962C8B-B14F-4D97-AF65-F5344CB8AC3E}">
        <p14:creationId xmlns:p14="http://schemas.microsoft.com/office/powerpoint/2010/main" val="34532863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ivider Slide Option 2">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CFA4EB9E-FE0B-FF48-B57B-3DBA656E7C4F}"/>
              </a:ext>
            </a:extLst>
          </p:cNvPr>
          <p:cNvSpPr>
            <a:spLocks noGrp="1"/>
          </p:cNvSpPr>
          <p:nvPr>
            <p:ph type="title" hasCustomPrompt="1"/>
          </p:nvPr>
        </p:nvSpPr>
        <p:spPr>
          <a:xfrm>
            <a:off x="1341120" y="2492895"/>
            <a:ext cx="9509760" cy="1872209"/>
          </a:xfrm>
          <a:prstGeom prst="rect">
            <a:avLst/>
          </a:prstGeom>
        </p:spPr>
        <p:txBody>
          <a:bodyPr anchor="ctr">
            <a:normAutofit/>
          </a:bodyPr>
          <a:lstStyle>
            <a:lvl1pPr algn="l">
              <a:defRPr sz="3600" b="1" baseline="0">
                <a:latin typeface="Arial" panose="020B0604020202020204" pitchFamily="34" charset="0"/>
                <a:cs typeface="Arial" panose="020B0604020202020204" pitchFamily="34" charset="0"/>
              </a:defRPr>
            </a:lvl1pPr>
          </a:lstStyle>
          <a:p>
            <a:r>
              <a:rPr lang="en-US" dirty="0"/>
              <a:t>Divider slide title – Arial Bold 36pt</a:t>
            </a:r>
            <a:endParaRPr lang="en-GB" dirty="0"/>
          </a:p>
        </p:txBody>
      </p:sp>
      <p:sp>
        <p:nvSpPr>
          <p:cNvPr id="9" name="Text Placeholder 2">
            <a:extLst>
              <a:ext uri="{FF2B5EF4-FFF2-40B4-BE49-F238E27FC236}">
                <a16:creationId xmlns:a16="http://schemas.microsoft.com/office/drawing/2014/main" id="{38DE1B96-986D-4446-800F-54A0D95D2FB2}"/>
              </a:ext>
            </a:extLst>
          </p:cNvPr>
          <p:cNvSpPr>
            <a:spLocks noGrp="1"/>
          </p:cNvSpPr>
          <p:nvPr>
            <p:ph type="body" idx="1" hasCustomPrompt="1"/>
          </p:nvPr>
        </p:nvSpPr>
        <p:spPr>
          <a:xfrm>
            <a:off x="1341120" y="4160520"/>
            <a:ext cx="9509760" cy="936104"/>
          </a:xfrm>
          <a:prstGeom prst="rect">
            <a:avLst/>
          </a:prstGeom>
        </p:spPr>
        <p:txBody>
          <a:bodyPr>
            <a:normAutofit/>
          </a:bodyPr>
          <a:lstStyle>
            <a:lvl1pPr marL="0" indent="0" algn="l">
              <a:buNone/>
              <a:defRPr sz="28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 Arial 28pt</a:t>
            </a:r>
          </a:p>
        </p:txBody>
      </p:sp>
      <p:pic>
        <p:nvPicPr>
          <p:cNvPr id="5" name="Picture 4">
            <a:extLst>
              <a:ext uri="{FF2B5EF4-FFF2-40B4-BE49-F238E27FC236}">
                <a16:creationId xmlns:a16="http://schemas.microsoft.com/office/drawing/2014/main" id="{A418598A-E89A-584D-B315-0C3A8BB5DD69}"/>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1032632" cy="1029589"/>
          </a:xfrm>
          <a:prstGeom prst="rect">
            <a:avLst/>
          </a:prstGeom>
        </p:spPr>
      </p:pic>
    </p:spTree>
    <p:extLst>
      <p:ext uri="{BB962C8B-B14F-4D97-AF65-F5344CB8AC3E}">
        <p14:creationId xmlns:p14="http://schemas.microsoft.com/office/powerpoint/2010/main" val="19750240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ivider Slide Option 3">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A61C9F9-E7A2-6342-870C-D685719F3517}"/>
              </a:ext>
            </a:extLst>
          </p:cNvPr>
          <p:cNvSpPr>
            <a:spLocks noGrp="1"/>
          </p:cNvSpPr>
          <p:nvPr>
            <p:ph type="title" hasCustomPrompt="1"/>
          </p:nvPr>
        </p:nvSpPr>
        <p:spPr>
          <a:xfrm>
            <a:off x="1341120" y="2492895"/>
            <a:ext cx="9509760" cy="1872209"/>
          </a:xfrm>
          <a:prstGeom prst="rect">
            <a:avLst/>
          </a:prstGeom>
        </p:spPr>
        <p:txBody>
          <a:bodyPr anchor="ctr">
            <a:normAutofit/>
          </a:bodyPr>
          <a:lstStyle>
            <a:lvl1pPr algn="l">
              <a:defRPr sz="3600" b="1" baseline="0">
                <a:latin typeface="Arial" panose="020B0604020202020204" pitchFamily="34" charset="0"/>
                <a:cs typeface="Arial" panose="020B0604020202020204" pitchFamily="34" charset="0"/>
              </a:defRPr>
            </a:lvl1pPr>
          </a:lstStyle>
          <a:p>
            <a:r>
              <a:rPr lang="en-US" dirty="0"/>
              <a:t>Divider slide title – Arial Bold 36pt</a:t>
            </a:r>
            <a:endParaRPr lang="en-GB" dirty="0"/>
          </a:p>
        </p:txBody>
      </p:sp>
      <p:sp>
        <p:nvSpPr>
          <p:cNvPr id="8" name="Text Placeholder 2">
            <a:extLst>
              <a:ext uri="{FF2B5EF4-FFF2-40B4-BE49-F238E27FC236}">
                <a16:creationId xmlns:a16="http://schemas.microsoft.com/office/drawing/2014/main" id="{928BB5A8-2728-CF4C-9063-6BE6445BAAFC}"/>
              </a:ext>
            </a:extLst>
          </p:cNvPr>
          <p:cNvSpPr>
            <a:spLocks noGrp="1"/>
          </p:cNvSpPr>
          <p:nvPr>
            <p:ph type="body" idx="1" hasCustomPrompt="1"/>
          </p:nvPr>
        </p:nvSpPr>
        <p:spPr>
          <a:xfrm>
            <a:off x="1341120" y="4160520"/>
            <a:ext cx="9509760" cy="936104"/>
          </a:xfrm>
          <a:prstGeom prst="rect">
            <a:avLst/>
          </a:prstGeom>
        </p:spPr>
        <p:txBody>
          <a:bodyPr>
            <a:normAutofit/>
          </a:bodyPr>
          <a:lstStyle>
            <a:lvl1pPr marL="0" indent="0" algn="l">
              <a:buNone/>
              <a:defRPr sz="28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 Arial 28pt</a:t>
            </a:r>
          </a:p>
        </p:txBody>
      </p:sp>
      <p:pic>
        <p:nvPicPr>
          <p:cNvPr id="5" name="Picture 4">
            <a:extLst>
              <a:ext uri="{FF2B5EF4-FFF2-40B4-BE49-F238E27FC236}">
                <a16:creationId xmlns:a16="http://schemas.microsoft.com/office/drawing/2014/main" id="{054B13D2-2048-3D42-80F2-F73F2403527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1032632" cy="1029589"/>
          </a:xfrm>
          <a:prstGeom prst="rect">
            <a:avLst/>
          </a:prstGeom>
        </p:spPr>
      </p:pic>
    </p:spTree>
    <p:extLst>
      <p:ext uri="{BB962C8B-B14F-4D97-AF65-F5344CB8AC3E}">
        <p14:creationId xmlns:p14="http://schemas.microsoft.com/office/powerpoint/2010/main" val="38890934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Subtitle Slide">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903035A1-1804-EC4A-9FF8-AEE00A4BFC6F}"/>
              </a:ext>
            </a:extLst>
          </p:cNvPr>
          <p:cNvSpPr/>
          <p:nvPr userDrawn="1"/>
        </p:nvSpPr>
        <p:spPr>
          <a:xfrm>
            <a:off x="12635555" y="-1"/>
            <a:ext cx="2399411" cy="2399411"/>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lstStyle/>
          <a:p>
            <a:pPr algn="l"/>
            <a:r>
              <a:rPr lang="en-US" sz="1600" dirty="0">
                <a:solidFill>
                  <a:schemeClr val="tx2"/>
                </a:solidFill>
              </a:rPr>
              <a:t>Use the ‘New Slide’ </a:t>
            </a:r>
            <a:br>
              <a:rPr lang="en-US" sz="1600" dirty="0">
                <a:solidFill>
                  <a:schemeClr val="tx2"/>
                </a:solidFill>
              </a:rPr>
            </a:br>
            <a:r>
              <a:rPr lang="en-US" sz="1600" dirty="0">
                <a:solidFill>
                  <a:schemeClr val="tx2"/>
                </a:solidFill>
              </a:rPr>
              <a:t>or ‘Layout’ buttons for different slide content options.</a:t>
            </a:r>
          </a:p>
        </p:txBody>
      </p:sp>
      <p:sp>
        <p:nvSpPr>
          <p:cNvPr id="5" name="Slide Number Placeholder 4"/>
          <p:cNvSpPr>
            <a:spLocks noGrp="1"/>
          </p:cNvSpPr>
          <p:nvPr>
            <p:ph type="sldNum" sz="quarter" idx="12"/>
          </p:nvPr>
        </p:nvSpPr>
        <p:spPr>
          <a:xfrm>
            <a:off x="8828967" y="6356350"/>
            <a:ext cx="2908107" cy="365125"/>
          </a:xfrm>
        </p:spPr>
        <p:txBody>
          <a:bodyPr/>
          <a:lstStyle/>
          <a:p>
            <a:fld id="{CBBF530E-1875-46E6-901C-76683197A1B3}" type="slidenum">
              <a:rPr lang="en-GB" smtClean="0"/>
              <a:pPr/>
              <a:t>‹#›</a:t>
            </a:fld>
            <a:endParaRPr lang="en-GB"/>
          </a:p>
        </p:txBody>
      </p:sp>
      <p:sp>
        <p:nvSpPr>
          <p:cNvPr id="7" name="Content Placeholder 6"/>
          <p:cNvSpPr>
            <a:spLocks noGrp="1"/>
          </p:cNvSpPr>
          <p:nvPr>
            <p:ph sz="quarter" idx="13" hasCustomPrompt="1"/>
          </p:nvPr>
        </p:nvSpPr>
        <p:spPr>
          <a:xfrm>
            <a:off x="479376" y="2133603"/>
            <a:ext cx="11257699" cy="3746498"/>
          </a:xfrm>
          <a:prstGeom prst="rect">
            <a:avLst/>
          </a:prstGeom>
        </p:spPr>
        <p:txBody>
          <a:bodyPr/>
          <a:lstStyle>
            <a:lvl1pPr>
              <a:buClr>
                <a:schemeClr val="accent3"/>
              </a:buClr>
              <a:defRPr lang="en-GB" sz="2800" smtClean="0">
                <a:solidFill>
                  <a:schemeClr val="tx2"/>
                </a:solidFill>
                <a:effectLst/>
              </a:defRPr>
            </a:lvl1pPr>
            <a:lvl2pPr>
              <a:buClr>
                <a:schemeClr val="accent3"/>
              </a:buClr>
              <a:defRPr sz="2800">
                <a:solidFill>
                  <a:schemeClr val="tx2"/>
                </a:solidFill>
              </a:defRPr>
            </a:lvl2pPr>
            <a:lvl3pPr>
              <a:buClr>
                <a:schemeClr val="accent3"/>
              </a:buClr>
              <a:defRPr sz="2800">
                <a:solidFill>
                  <a:schemeClr val="tx2"/>
                </a:solidFill>
              </a:defRPr>
            </a:lvl3pPr>
          </a:lstStyle>
          <a:p>
            <a:pPr lvl="0"/>
            <a:r>
              <a:rPr lang="en-US" dirty="0"/>
              <a:t>Body text – Arial 28pt</a:t>
            </a:r>
          </a:p>
          <a:p>
            <a:pPr lvl="1"/>
            <a:r>
              <a:rPr lang="en-US" dirty="0"/>
              <a:t>Second text – Arial 28pt</a:t>
            </a:r>
          </a:p>
          <a:p>
            <a:pPr lvl="2"/>
            <a:r>
              <a:rPr lang="en-US" dirty="0"/>
              <a:t>Third text – Arial 28pt</a:t>
            </a:r>
          </a:p>
        </p:txBody>
      </p:sp>
      <p:grpSp>
        <p:nvGrpSpPr>
          <p:cNvPr id="8" name="Group 7">
            <a:extLst>
              <a:ext uri="{FF2B5EF4-FFF2-40B4-BE49-F238E27FC236}">
                <a16:creationId xmlns:a16="http://schemas.microsoft.com/office/drawing/2014/main" id="{3E412F56-251C-5647-8495-6F6496AC8332}"/>
              </a:ext>
            </a:extLst>
          </p:cNvPr>
          <p:cNvGrpSpPr/>
          <p:nvPr userDrawn="1"/>
        </p:nvGrpSpPr>
        <p:grpSpPr>
          <a:xfrm>
            <a:off x="0" y="0"/>
            <a:ext cx="12192000" cy="1029589"/>
            <a:chOff x="0" y="0"/>
            <a:chExt cx="12192000" cy="1029589"/>
          </a:xfrm>
        </p:grpSpPr>
        <p:sp>
          <p:nvSpPr>
            <p:cNvPr id="9" name="Rectangle 8">
              <a:extLst>
                <a:ext uri="{FF2B5EF4-FFF2-40B4-BE49-F238E27FC236}">
                  <a16:creationId xmlns:a16="http://schemas.microsoft.com/office/drawing/2014/main" id="{3B93FD40-5F1A-2843-9779-FC2314E1FD1E}"/>
                </a:ext>
              </a:extLst>
            </p:cNvPr>
            <p:cNvSpPr/>
            <p:nvPr userDrawn="1"/>
          </p:nvSpPr>
          <p:spPr>
            <a:xfrm flipH="1" flipV="1">
              <a:off x="0" y="0"/>
              <a:ext cx="12192000" cy="1029589"/>
            </a:xfrm>
            <a:prstGeom prst="rect">
              <a:avLst/>
            </a:prstGeom>
            <a:solidFill>
              <a:schemeClr val="accent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Georgia"/>
                <a:ea typeface="+mn-ea"/>
                <a:cs typeface="+mn-cs"/>
              </a:endParaRPr>
            </a:p>
          </p:txBody>
        </p:sp>
        <p:pic>
          <p:nvPicPr>
            <p:cNvPr id="10" name="Picture 9">
              <a:extLst>
                <a:ext uri="{FF2B5EF4-FFF2-40B4-BE49-F238E27FC236}">
                  <a16:creationId xmlns:a16="http://schemas.microsoft.com/office/drawing/2014/main" id="{A71B1CB0-0A90-F947-8226-B66F76D89D6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032632" cy="1029589"/>
            </a:xfrm>
            <a:prstGeom prst="rect">
              <a:avLst/>
            </a:prstGeom>
          </p:spPr>
        </p:pic>
      </p:grpSp>
      <p:sp>
        <p:nvSpPr>
          <p:cNvPr id="2" name="Title 1"/>
          <p:cNvSpPr>
            <a:spLocks noGrp="1"/>
          </p:cNvSpPr>
          <p:nvPr>
            <p:ph type="title" hasCustomPrompt="1"/>
          </p:nvPr>
        </p:nvSpPr>
        <p:spPr>
          <a:xfrm>
            <a:off x="1158240" y="-5461"/>
            <a:ext cx="10578834" cy="1035050"/>
          </a:xfrm>
          <a:prstGeom prst="rect">
            <a:avLst/>
          </a:prstGeom>
        </p:spPr>
        <p:txBody>
          <a:bodyPr anchor="ctr"/>
          <a:lstStyle>
            <a:lvl1pPr algn="l">
              <a:defRPr baseline="0"/>
            </a:lvl1pPr>
          </a:lstStyle>
          <a:p>
            <a:r>
              <a:rPr lang="en-US" dirty="0"/>
              <a:t>Title and visual content – add slide title here</a:t>
            </a:r>
            <a:endParaRPr lang="en-GB" dirty="0"/>
          </a:p>
        </p:txBody>
      </p:sp>
      <p:sp>
        <p:nvSpPr>
          <p:cNvPr id="20" name="Text Placeholder 18">
            <a:extLst>
              <a:ext uri="{FF2B5EF4-FFF2-40B4-BE49-F238E27FC236}">
                <a16:creationId xmlns:a16="http://schemas.microsoft.com/office/drawing/2014/main" id="{6BE069C4-4455-B24A-B998-756F4026E83D}"/>
              </a:ext>
            </a:extLst>
          </p:cNvPr>
          <p:cNvSpPr>
            <a:spLocks noGrp="1"/>
          </p:cNvSpPr>
          <p:nvPr>
            <p:ph type="body" sz="quarter" idx="15" hasCustomPrompt="1"/>
          </p:nvPr>
        </p:nvSpPr>
        <p:spPr>
          <a:xfrm>
            <a:off x="479376" y="1484533"/>
            <a:ext cx="11257698" cy="627765"/>
          </a:xfrm>
          <a:prstGeom prst="rect">
            <a:avLst/>
          </a:prstGeom>
        </p:spPr>
        <p:txBody>
          <a:bodyPr>
            <a:noAutofit/>
          </a:bodyPr>
          <a:lstStyle>
            <a:lvl1pPr marL="0" indent="0">
              <a:buNone/>
              <a:defRPr sz="2800" b="1">
                <a:solidFill>
                  <a:schemeClr val="accent3"/>
                </a:solidFill>
              </a:defRPr>
            </a:lvl1pPr>
            <a:lvl2pPr>
              <a:defRPr sz="1400"/>
            </a:lvl2pPr>
            <a:lvl3pPr>
              <a:defRPr sz="1400"/>
            </a:lvl3pPr>
            <a:lvl4pPr>
              <a:defRPr sz="1400"/>
            </a:lvl4pPr>
            <a:lvl5pPr>
              <a:defRPr sz="1400"/>
            </a:lvl5pPr>
          </a:lstStyle>
          <a:p>
            <a:pPr lvl="0"/>
            <a:r>
              <a:rPr lang="en-US" dirty="0"/>
              <a:t>Subtitle</a:t>
            </a:r>
          </a:p>
        </p:txBody>
      </p:sp>
      <p:sp>
        <p:nvSpPr>
          <p:cNvPr id="21" name="Rectangle 20">
            <a:extLst>
              <a:ext uri="{FF2B5EF4-FFF2-40B4-BE49-F238E27FC236}">
                <a16:creationId xmlns:a16="http://schemas.microsoft.com/office/drawing/2014/main" id="{1B1E2C30-32D1-C047-B25A-9F37D699E14C}"/>
              </a:ext>
            </a:extLst>
          </p:cNvPr>
          <p:cNvSpPr/>
          <p:nvPr userDrawn="1"/>
        </p:nvSpPr>
        <p:spPr>
          <a:xfrm>
            <a:off x="12635555" y="2702257"/>
            <a:ext cx="2399411" cy="2399411"/>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lstStyle/>
          <a:p>
            <a:pPr algn="l"/>
            <a:r>
              <a:rPr lang="en-US" sz="1600" dirty="0">
                <a:solidFill>
                  <a:schemeClr val="tx2"/>
                </a:solidFill>
              </a:rPr>
              <a:t>Please see slides at the end of this template for chart and table style guides. Copy and paste these items onto this page for ease.</a:t>
            </a:r>
          </a:p>
        </p:txBody>
      </p:sp>
      <p:sp>
        <p:nvSpPr>
          <p:cNvPr id="14" name="Rectangle 13">
            <a:extLst>
              <a:ext uri="{FF2B5EF4-FFF2-40B4-BE49-F238E27FC236}">
                <a16:creationId xmlns:a16="http://schemas.microsoft.com/office/drawing/2014/main" id="{FE19A7CD-F138-0F44-8EE9-3A0D44746374}"/>
              </a:ext>
            </a:extLst>
          </p:cNvPr>
          <p:cNvSpPr/>
          <p:nvPr userDrawn="1"/>
        </p:nvSpPr>
        <p:spPr>
          <a:xfrm>
            <a:off x="-2691741" y="4585363"/>
            <a:ext cx="2272637" cy="2272637"/>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lstStyle/>
          <a:p>
            <a:pPr algn="l"/>
            <a:r>
              <a:rPr lang="en-US" sz="1600" dirty="0">
                <a:solidFill>
                  <a:schemeClr val="tx2"/>
                </a:solidFill>
              </a:rPr>
              <a:t>To change the information in the footer throughout the presentation go to ‘Insert’ &gt; ‘Header and Footers’ and add in your Name an Department. </a:t>
            </a:r>
          </a:p>
        </p:txBody>
      </p:sp>
      <p:sp>
        <p:nvSpPr>
          <p:cNvPr id="15" name="Date Placeholder 2">
            <a:extLst>
              <a:ext uri="{FF2B5EF4-FFF2-40B4-BE49-F238E27FC236}">
                <a16:creationId xmlns:a16="http://schemas.microsoft.com/office/drawing/2014/main" id="{EC0D016C-1275-924C-98DB-B9930CE6E259}"/>
              </a:ext>
            </a:extLst>
          </p:cNvPr>
          <p:cNvSpPr>
            <a:spLocks noGrp="1"/>
          </p:cNvSpPr>
          <p:nvPr>
            <p:ph type="dt" sz="half" idx="10"/>
          </p:nvPr>
        </p:nvSpPr>
        <p:spPr>
          <a:xfrm>
            <a:off x="479375" y="6356350"/>
            <a:ext cx="1613716" cy="365125"/>
          </a:xfrm>
          <a:prstGeom prst="rect">
            <a:avLst/>
          </a:prstGeom>
        </p:spPr>
        <p:txBody>
          <a:bodyPr/>
          <a:lstStyle/>
          <a:p>
            <a:fld id="{EEFA632A-6ABC-4A7E-8030-22273B8EE0D7}" type="datetime4">
              <a:rPr lang="en-GB" smtClean="0"/>
              <a:t>06 September 2023</a:t>
            </a:fld>
            <a:endParaRPr lang="en-GB" dirty="0"/>
          </a:p>
        </p:txBody>
      </p:sp>
      <p:sp>
        <p:nvSpPr>
          <p:cNvPr id="16" name="Footer Placeholder 3">
            <a:extLst>
              <a:ext uri="{FF2B5EF4-FFF2-40B4-BE49-F238E27FC236}">
                <a16:creationId xmlns:a16="http://schemas.microsoft.com/office/drawing/2014/main" id="{AEDAE64E-B17E-C94F-B25E-49BD42EBBEFE}"/>
              </a:ext>
            </a:extLst>
          </p:cNvPr>
          <p:cNvSpPr>
            <a:spLocks noGrp="1"/>
          </p:cNvSpPr>
          <p:nvPr>
            <p:ph type="ftr" sz="quarter" idx="11"/>
          </p:nvPr>
        </p:nvSpPr>
        <p:spPr>
          <a:xfrm>
            <a:off x="2344804" y="6356350"/>
            <a:ext cx="3469252" cy="365125"/>
          </a:xfrm>
        </p:spPr>
        <p:txBody>
          <a:bodyPr/>
          <a:lstStyle>
            <a:lvl1pPr algn="l">
              <a:defRPr/>
            </a:lvl1pPr>
          </a:lstStyle>
          <a:p>
            <a:r>
              <a:rPr lang="en-GB"/>
              <a:t>Name, Department</a:t>
            </a:r>
            <a:endParaRPr lang="en-GB" dirty="0"/>
          </a:p>
        </p:txBody>
      </p:sp>
      <p:sp>
        <p:nvSpPr>
          <p:cNvPr id="17" name="Text Placeholder 6">
            <a:extLst>
              <a:ext uri="{FF2B5EF4-FFF2-40B4-BE49-F238E27FC236}">
                <a16:creationId xmlns:a16="http://schemas.microsoft.com/office/drawing/2014/main" id="{6849A843-67F9-4A42-88AB-E569AB1B469C}"/>
              </a:ext>
            </a:extLst>
          </p:cNvPr>
          <p:cNvSpPr>
            <a:spLocks noGrp="1"/>
          </p:cNvSpPr>
          <p:nvPr>
            <p:ph type="body" sz="quarter" idx="18" hasCustomPrompt="1"/>
          </p:nvPr>
        </p:nvSpPr>
        <p:spPr>
          <a:xfrm>
            <a:off x="2219451" y="6356350"/>
            <a:ext cx="10800" cy="365125"/>
          </a:xfrm>
          <a:prstGeom prst="rect">
            <a:avLst/>
          </a:prstGeom>
          <a:solidFill>
            <a:schemeClr val="bg2"/>
          </a:solidFill>
          <a:ln>
            <a:noFill/>
          </a:ln>
        </p:spPr>
        <p:txBody>
          <a:bodyPr/>
          <a:lstStyle>
            <a:lvl1pPr marL="0" indent="0">
              <a:buNone/>
              <a:defRPr/>
            </a:lvl1pPr>
          </a:lstStyle>
          <a:p>
            <a:pPr lvl="0"/>
            <a:r>
              <a:rPr lang="en-US" dirty="0"/>
              <a:t> </a:t>
            </a:r>
          </a:p>
        </p:txBody>
      </p:sp>
    </p:spTree>
    <p:extLst>
      <p:ext uri="{BB962C8B-B14F-4D97-AF65-F5344CB8AC3E}">
        <p14:creationId xmlns:p14="http://schemas.microsoft.com/office/powerpoint/2010/main" val="4137474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Slide">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828967" y="6356350"/>
            <a:ext cx="2908107" cy="365125"/>
          </a:xfrm>
        </p:spPr>
        <p:txBody>
          <a:bodyPr/>
          <a:lstStyle/>
          <a:p>
            <a:fld id="{CBBF530E-1875-46E6-901C-76683197A1B3}" type="slidenum">
              <a:rPr lang="en-GB" smtClean="0"/>
              <a:pPr/>
              <a:t>‹#›</a:t>
            </a:fld>
            <a:endParaRPr lang="en-GB"/>
          </a:p>
        </p:txBody>
      </p:sp>
      <p:sp>
        <p:nvSpPr>
          <p:cNvPr id="7" name="Content Placeholder 6"/>
          <p:cNvSpPr>
            <a:spLocks noGrp="1"/>
          </p:cNvSpPr>
          <p:nvPr>
            <p:ph sz="quarter" idx="13" hasCustomPrompt="1"/>
          </p:nvPr>
        </p:nvSpPr>
        <p:spPr>
          <a:xfrm>
            <a:off x="479376" y="1484533"/>
            <a:ext cx="11257699" cy="4395568"/>
          </a:xfrm>
          <a:prstGeom prst="rect">
            <a:avLst/>
          </a:prstGeom>
        </p:spPr>
        <p:txBody>
          <a:bodyPr/>
          <a:lstStyle>
            <a:lvl1pPr>
              <a:buClr>
                <a:schemeClr val="accent3"/>
              </a:buClr>
              <a:defRPr lang="en-GB" sz="2800" smtClean="0">
                <a:solidFill>
                  <a:schemeClr val="tx2"/>
                </a:solidFill>
                <a:effectLst/>
              </a:defRPr>
            </a:lvl1pPr>
            <a:lvl2pPr>
              <a:buClr>
                <a:schemeClr val="accent3"/>
              </a:buClr>
              <a:defRPr sz="2800">
                <a:solidFill>
                  <a:schemeClr val="tx2"/>
                </a:solidFill>
              </a:defRPr>
            </a:lvl2pPr>
            <a:lvl3pPr>
              <a:buClr>
                <a:schemeClr val="accent3"/>
              </a:buClr>
              <a:defRPr sz="2800">
                <a:solidFill>
                  <a:schemeClr val="tx2"/>
                </a:solidFill>
              </a:defRPr>
            </a:lvl3pPr>
          </a:lstStyle>
          <a:p>
            <a:pPr lvl="0"/>
            <a:r>
              <a:rPr lang="en-US" dirty="0"/>
              <a:t>Body text – Arial 28pt</a:t>
            </a:r>
          </a:p>
          <a:p>
            <a:pPr lvl="1"/>
            <a:r>
              <a:rPr lang="en-US" dirty="0"/>
              <a:t>Second text – Arial 28pt</a:t>
            </a:r>
          </a:p>
          <a:p>
            <a:pPr lvl="2"/>
            <a:r>
              <a:rPr lang="en-US" dirty="0"/>
              <a:t>Third text – Arial 28pt</a:t>
            </a:r>
          </a:p>
        </p:txBody>
      </p:sp>
      <p:grpSp>
        <p:nvGrpSpPr>
          <p:cNvPr id="8" name="Group 7">
            <a:extLst>
              <a:ext uri="{FF2B5EF4-FFF2-40B4-BE49-F238E27FC236}">
                <a16:creationId xmlns:a16="http://schemas.microsoft.com/office/drawing/2014/main" id="{3E412F56-251C-5647-8495-6F6496AC8332}"/>
              </a:ext>
            </a:extLst>
          </p:cNvPr>
          <p:cNvGrpSpPr/>
          <p:nvPr userDrawn="1"/>
        </p:nvGrpSpPr>
        <p:grpSpPr>
          <a:xfrm>
            <a:off x="0" y="0"/>
            <a:ext cx="12192000" cy="1029589"/>
            <a:chOff x="0" y="0"/>
            <a:chExt cx="12192000" cy="1029589"/>
          </a:xfrm>
        </p:grpSpPr>
        <p:sp>
          <p:nvSpPr>
            <p:cNvPr id="9" name="Rectangle 8">
              <a:extLst>
                <a:ext uri="{FF2B5EF4-FFF2-40B4-BE49-F238E27FC236}">
                  <a16:creationId xmlns:a16="http://schemas.microsoft.com/office/drawing/2014/main" id="{3B93FD40-5F1A-2843-9779-FC2314E1FD1E}"/>
                </a:ext>
              </a:extLst>
            </p:cNvPr>
            <p:cNvSpPr/>
            <p:nvPr userDrawn="1"/>
          </p:nvSpPr>
          <p:spPr>
            <a:xfrm flipH="1" flipV="1">
              <a:off x="0" y="0"/>
              <a:ext cx="12192000" cy="1029589"/>
            </a:xfrm>
            <a:prstGeom prst="rect">
              <a:avLst/>
            </a:prstGeom>
            <a:solidFill>
              <a:schemeClr val="accent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Georgia"/>
                <a:ea typeface="+mn-ea"/>
                <a:cs typeface="+mn-cs"/>
              </a:endParaRPr>
            </a:p>
          </p:txBody>
        </p:sp>
        <p:pic>
          <p:nvPicPr>
            <p:cNvPr id="10" name="Picture 9">
              <a:extLst>
                <a:ext uri="{FF2B5EF4-FFF2-40B4-BE49-F238E27FC236}">
                  <a16:creationId xmlns:a16="http://schemas.microsoft.com/office/drawing/2014/main" id="{A71B1CB0-0A90-F947-8226-B66F76D89D6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032632" cy="1029589"/>
            </a:xfrm>
            <a:prstGeom prst="rect">
              <a:avLst/>
            </a:prstGeom>
          </p:spPr>
        </p:pic>
      </p:grpSp>
      <p:sp>
        <p:nvSpPr>
          <p:cNvPr id="2" name="Title 1"/>
          <p:cNvSpPr>
            <a:spLocks noGrp="1"/>
          </p:cNvSpPr>
          <p:nvPr>
            <p:ph type="title" hasCustomPrompt="1"/>
          </p:nvPr>
        </p:nvSpPr>
        <p:spPr>
          <a:xfrm>
            <a:off x="1158240" y="-5461"/>
            <a:ext cx="10578834" cy="1035050"/>
          </a:xfrm>
          <a:prstGeom prst="rect">
            <a:avLst/>
          </a:prstGeom>
        </p:spPr>
        <p:txBody>
          <a:bodyPr anchor="ctr"/>
          <a:lstStyle>
            <a:lvl1pPr algn="l">
              <a:defRPr baseline="0"/>
            </a:lvl1pPr>
          </a:lstStyle>
          <a:p>
            <a:r>
              <a:rPr lang="en-US" dirty="0"/>
              <a:t>Title and visual content – add slide title here</a:t>
            </a:r>
            <a:endParaRPr lang="en-GB" dirty="0"/>
          </a:p>
        </p:txBody>
      </p:sp>
      <p:sp>
        <p:nvSpPr>
          <p:cNvPr id="13" name="Rectangle 12">
            <a:extLst>
              <a:ext uri="{FF2B5EF4-FFF2-40B4-BE49-F238E27FC236}">
                <a16:creationId xmlns:a16="http://schemas.microsoft.com/office/drawing/2014/main" id="{08BD330B-22A3-344E-A01F-AEEF71CCB5D3}"/>
              </a:ext>
            </a:extLst>
          </p:cNvPr>
          <p:cNvSpPr/>
          <p:nvPr userDrawn="1"/>
        </p:nvSpPr>
        <p:spPr>
          <a:xfrm>
            <a:off x="12635555" y="-5461"/>
            <a:ext cx="2399411" cy="2399411"/>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lstStyle/>
          <a:p>
            <a:pPr algn="l"/>
            <a:r>
              <a:rPr lang="en-US" sz="1600" dirty="0">
                <a:solidFill>
                  <a:schemeClr val="tx2"/>
                </a:solidFill>
              </a:rPr>
              <a:t>Please see slides at the end of this template for chart and table examples as well as different elements. Copy and paste these items onto this page.</a:t>
            </a:r>
          </a:p>
        </p:txBody>
      </p:sp>
      <p:sp>
        <p:nvSpPr>
          <p:cNvPr id="20" name="Date Placeholder 2">
            <a:extLst>
              <a:ext uri="{FF2B5EF4-FFF2-40B4-BE49-F238E27FC236}">
                <a16:creationId xmlns:a16="http://schemas.microsoft.com/office/drawing/2014/main" id="{B2A1E1DF-F3DC-FF43-B4BE-16D7BEF30B72}"/>
              </a:ext>
            </a:extLst>
          </p:cNvPr>
          <p:cNvSpPr>
            <a:spLocks noGrp="1"/>
          </p:cNvSpPr>
          <p:nvPr>
            <p:ph type="dt" sz="half" idx="10"/>
          </p:nvPr>
        </p:nvSpPr>
        <p:spPr>
          <a:xfrm>
            <a:off x="479375" y="6356350"/>
            <a:ext cx="1613716" cy="365125"/>
          </a:xfrm>
          <a:prstGeom prst="rect">
            <a:avLst/>
          </a:prstGeom>
        </p:spPr>
        <p:txBody>
          <a:bodyPr/>
          <a:lstStyle/>
          <a:p>
            <a:fld id="{3339FD23-9ED8-4771-8F96-44CBF0E362EA}" type="datetime4">
              <a:rPr lang="en-GB" smtClean="0"/>
              <a:t>06 September 2023</a:t>
            </a:fld>
            <a:endParaRPr lang="en-GB" dirty="0"/>
          </a:p>
        </p:txBody>
      </p:sp>
      <p:sp>
        <p:nvSpPr>
          <p:cNvPr id="21" name="Footer Placeholder 3">
            <a:extLst>
              <a:ext uri="{FF2B5EF4-FFF2-40B4-BE49-F238E27FC236}">
                <a16:creationId xmlns:a16="http://schemas.microsoft.com/office/drawing/2014/main" id="{0AA0A411-DB94-FC40-85F3-F17777FB4588}"/>
              </a:ext>
            </a:extLst>
          </p:cNvPr>
          <p:cNvSpPr>
            <a:spLocks noGrp="1"/>
          </p:cNvSpPr>
          <p:nvPr>
            <p:ph type="ftr" sz="quarter" idx="11"/>
          </p:nvPr>
        </p:nvSpPr>
        <p:spPr>
          <a:xfrm>
            <a:off x="2344804" y="6356350"/>
            <a:ext cx="3469252" cy="365125"/>
          </a:xfrm>
        </p:spPr>
        <p:txBody>
          <a:bodyPr/>
          <a:lstStyle>
            <a:lvl1pPr algn="l">
              <a:defRPr/>
            </a:lvl1pPr>
          </a:lstStyle>
          <a:p>
            <a:r>
              <a:rPr lang="en-GB"/>
              <a:t>Name, Department</a:t>
            </a:r>
            <a:endParaRPr lang="en-GB" dirty="0"/>
          </a:p>
        </p:txBody>
      </p:sp>
      <p:sp>
        <p:nvSpPr>
          <p:cNvPr id="22" name="Text Placeholder 6">
            <a:extLst>
              <a:ext uri="{FF2B5EF4-FFF2-40B4-BE49-F238E27FC236}">
                <a16:creationId xmlns:a16="http://schemas.microsoft.com/office/drawing/2014/main" id="{6F3C1752-919C-2C4A-85B7-2982AD8BE64B}"/>
              </a:ext>
            </a:extLst>
          </p:cNvPr>
          <p:cNvSpPr>
            <a:spLocks noGrp="1"/>
          </p:cNvSpPr>
          <p:nvPr>
            <p:ph type="body" sz="quarter" idx="18" hasCustomPrompt="1"/>
          </p:nvPr>
        </p:nvSpPr>
        <p:spPr>
          <a:xfrm>
            <a:off x="2219451" y="6356350"/>
            <a:ext cx="10800" cy="365125"/>
          </a:xfrm>
          <a:prstGeom prst="rect">
            <a:avLst/>
          </a:prstGeom>
          <a:solidFill>
            <a:schemeClr val="bg2"/>
          </a:solidFill>
          <a:ln>
            <a:noFill/>
          </a:ln>
        </p:spPr>
        <p:txBody>
          <a:bodyPr/>
          <a:lstStyle>
            <a:lvl1pPr marL="0" indent="0">
              <a:buNone/>
              <a:defRPr/>
            </a:lvl1pPr>
          </a:lstStyle>
          <a:p>
            <a:pPr lvl="0"/>
            <a:r>
              <a:rPr lang="en-US" dirty="0"/>
              <a:t> </a:t>
            </a:r>
          </a:p>
        </p:txBody>
      </p:sp>
    </p:spTree>
    <p:extLst>
      <p:ext uri="{BB962C8B-B14F-4D97-AF65-F5344CB8AC3E}">
        <p14:creationId xmlns:p14="http://schemas.microsoft.com/office/powerpoint/2010/main" val="34651037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slideLayout" Target="../slideLayouts/slideLayout39.xml"/><Relationship Id="rId18" Type="http://schemas.openxmlformats.org/officeDocument/2006/relationships/slideLayout" Target="../slideLayouts/slideLayout44.xml"/><Relationship Id="rId3" Type="http://schemas.openxmlformats.org/officeDocument/2006/relationships/slideLayout" Target="../slideLayouts/slideLayout29.xml"/><Relationship Id="rId21" Type="http://schemas.openxmlformats.org/officeDocument/2006/relationships/slideLayout" Target="../slideLayouts/slideLayout47.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17" Type="http://schemas.openxmlformats.org/officeDocument/2006/relationships/slideLayout" Target="../slideLayouts/slideLayout43.xml"/><Relationship Id="rId25" Type="http://schemas.openxmlformats.org/officeDocument/2006/relationships/theme" Target="../theme/theme2.xml"/><Relationship Id="rId2" Type="http://schemas.openxmlformats.org/officeDocument/2006/relationships/slideLayout" Target="../slideLayouts/slideLayout28.xml"/><Relationship Id="rId16" Type="http://schemas.openxmlformats.org/officeDocument/2006/relationships/slideLayout" Target="../slideLayouts/slideLayout42.xml"/><Relationship Id="rId20" Type="http://schemas.openxmlformats.org/officeDocument/2006/relationships/slideLayout" Target="../slideLayouts/slideLayout46.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24" Type="http://schemas.openxmlformats.org/officeDocument/2006/relationships/slideLayout" Target="../slideLayouts/slideLayout50.xml"/><Relationship Id="rId5" Type="http://schemas.openxmlformats.org/officeDocument/2006/relationships/slideLayout" Target="../slideLayouts/slideLayout31.xml"/><Relationship Id="rId15" Type="http://schemas.openxmlformats.org/officeDocument/2006/relationships/slideLayout" Target="../slideLayouts/slideLayout41.xml"/><Relationship Id="rId23" Type="http://schemas.openxmlformats.org/officeDocument/2006/relationships/slideLayout" Target="../slideLayouts/slideLayout49.xml"/><Relationship Id="rId10" Type="http://schemas.openxmlformats.org/officeDocument/2006/relationships/slideLayout" Target="../slideLayouts/slideLayout36.xml"/><Relationship Id="rId19" Type="http://schemas.openxmlformats.org/officeDocument/2006/relationships/slideLayout" Target="../slideLayouts/slideLayout45.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slideLayout" Target="../slideLayouts/slideLayout40.xml"/><Relationship Id="rId22" Type="http://schemas.openxmlformats.org/officeDocument/2006/relationships/slideLayout" Target="../slideLayouts/slideLayout4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479377" y="6356350"/>
            <a:ext cx="2886837"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8B39A6F-7BEA-4692-962D-2F5223C2CF8C}" type="datetime4">
              <a:rPr lang="en-GB" smtClean="0"/>
              <a:t>06 September 2023</a:t>
            </a:fld>
            <a:endParaRPr lang="en-GB"/>
          </a:p>
        </p:txBody>
      </p:sp>
      <p:sp>
        <p:nvSpPr>
          <p:cNvPr id="5" name="Footer Placeholder 4"/>
          <p:cNvSpPr>
            <a:spLocks noGrp="1"/>
          </p:cNvSpPr>
          <p:nvPr>
            <p:ph type="ftr" sz="quarter" idx="3"/>
          </p:nvPr>
        </p:nvSpPr>
        <p:spPr>
          <a:xfrm>
            <a:off x="4040191"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GB"/>
              <a:t>Name, Department</a:t>
            </a:r>
            <a:endParaRPr lang="en-GB" dirty="0"/>
          </a:p>
        </p:txBody>
      </p:sp>
      <p:sp>
        <p:nvSpPr>
          <p:cNvPr id="6" name="Slide Number Placeholder 5"/>
          <p:cNvSpPr>
            <a:spLocks noGrp="1"/>
          </p:cNvSpPr>
          <p:nvPr>
            <p:ph type="sldNum" sz="quarter" idx="4"/>
          </p:nvPr>
        </p:nvSpPr>
        <p:spPr>
          <a:xfrm>
            <a:off x="8828967" y="6356350"/>
            <a:ext cx="2908107"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BBF530E-1875-46E6-901C-76683197A1B3}" type="slidenum">
              <a:rPr lang="en-GB" smtClean="0"/>
              <a:pPr/>
              <a:t>‹#›</a:t>
            </a:fld>
            <a:endParaRPr lang="en-GB"/>
          </a:p>
        </p:txBody>
      </p:sp>
    </p:spTree>
    <p:extLst>
      <p:ext uri="{BB962C8B-B14F-4D97-AF65-F5344CB8AC3E}">
        <p14:creationId xmlns:p14="http://schemas.microsoft.com/office/powerpoint/2010/main" val="154391425"/>
      </p:ext>
    </p:extLst>
  </p:cSld>
  <p:clrMap bg1="lt1" tx1="dk1" bg2="lt2" tx2="dk2" accent1="accent1" accent2="accent2" accent3="accent3" accent4="accent4" accent5="accent5" accent6="accent6" hlink="hlink" folHlink="folHlink"/>
  <p:sldLayoutIdLst>
    <p:sldLayoutId id="2147483651" r:id="rId1"/>
    <p:sldLayoutId id="2147483678" r:id="rId2"/>
    <p:sldLayoutId id="2147483668" r:id="rId3"/>
    <p:sldLayoutId id="2147483669" r:id="rId4"/>
    <p:sldLayoutId id="2147483652" r:id="rId5"/>
    <p:sldLayoutId id="2147483664" r:id="rId6"/>
    <p:sldLayoutId id="2147483663" r:id="rId7"/>
    <p:sldLayoutId id="2147483661" r:id="rId8"/>
    <p:sldLayoutId id="2147483679" r:id="rId9"/>
    <p:sldLayoutId id="2147483689" r:id="rId10"/>
    <p:sldLayoutId id="2147483683" r:id="rId11"/>
    <p:sldLayoutId id="2147483682" r:id="rId12"/>
    <p:sldLayoutId id="2147483687" r:id="rId13"/>
    <p:sldLayoutId id="2147483680" r:id="rId14"/>
    <p:sldLayoutId id="2147483685" r:id="rId15"/>
    <p:sldLayoutId id="2147483686" r:id="rId16"/>
    <p:sldLayoutId id="2147483688" r:id="rId17"/>
    <p:sldLayoutId id="2147483681" r:id="rId18"/>
    <p:sldLayoutId id="2147483693" r:id="rId19"/>
    <p:sldLayoutId id="2147483684" r:id="rId20"/>
    <p:sldLayoutId id="2147483677" r:id="rId21"/>
    <p:sldLayoutId id="2147483691" r:id="rId22"/>
    <p:sldLayoutId id="2147483675" r:id="rId23"/>
    <p:sldLayoutId id="2147483676" r:id="rId24"/>
    <p:sldLayoutId id="2147483690" r:id="rId25"/>
    <p:sldLayoutId id="2147483692" r:id="rId26"/>
  </p:sldLayoutIdLst>
  <p:hf hdr="0" ftr="0"/>
  <p:txStyles>
    <p:titleStyle>
      <a:lvl1pPr algn="l" defTabSz="914400" rtl="0" eaLnBrk="1" latinLnBrk="0" hangingPunct="1">
        <a:lnSpc>
          <a:spcPct val="90000"/>
        </a:lnSpc>
        <a:spcBef>
          <a:spcPct val="0"/>
        </a:spcBef>
        <a:buNone/>
        <a:defRPr sz="3200" b="1"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Wingdings" panose="05000000000000000000" pitchFamily="2" charset="2"/>
        <a:buChar char="§"/>
        <a:defRPr sz="3200" kern="1200" baseline="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Wingdings" panose="05000000000000000000" pitchFamily="2" charset="2"/>
        <a:buChar char="§"/>
        <a:defRPr sz="29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Wingdings" panose="05000000000000000000" pitchFamily="2" charset="2"/>
        <a:buChar char="§"/>
        <a:defRPr sz="2600" kern="1200">
          <a:solidFill>
            <a:schemeClr val="tx1"/>
          </a:solidFill>
          <a:latin typeface="Arial" panose="020B0604020202020204" pitchFamily="34" charset="0"/>
          <a:ea typeface="+mn-ea"/>
          <a:cs typeface="Arial" panose="020B0604020202020204" pitchFamily="34" charset="0"/>
        </a:defRPr>
      </a:lvl3pPr>
      <a:lvl4pPr marL="1371600" indent="0" algn="l" defTabSz="914400" rtl="0" eaLnBrk="1" latinLnBrk="0" hangingPunct="1">
        <a:lnSpc>
          <a:spcPct val="90000"/>
        </a:lnSpc>
        <a:spcBef>
          <a:spcPts val="500"/>
        </a:spcBef>
        <a:buFont typeface="Wingdings" panose="05000000000000000000" pitchFamily="2" charset="2"/>
        <a:buNone/>
        <a:defRPr sz="2400" kern="1200">
          <a:solidFill>
            <a:schemeClr val="tx1"/>
          </a:solidFill>
          <a:latin typeface="Arial" panose="020B0604020202020204" pitchFamily="34" charset="0"/>
          <a:ea typeface="+mn-ea"/>
          <a:cs typeface="Arial" panose="020B0604020202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24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479377" y="6356350"/>
            <a:ext cx="2886837"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D4FEA4B-5BCD-462B-AD94-A2FE3A8FAE6A}" type="datetime4">
              <a:rPr lang="en-GB" smtClean="0"/>
              <a:t>06 September 2023</a:t>
            </a:fld>
            <a:endParaRPr lang="en-GB"/>
          </a:p>
        </p:txBody>
      </p:sp>
      <p:sp>
        <p:nvSpPr>
          <p:cNvPr id="5" name="Footer Placeholder 4"/>
          <p:cNvSpPr>
            <a:spLocks noGrp="1"/>
          </p:cNvSpPr>
          <p:nvPr>
            <p:ph type="ftr" sz="quarter" idx="3"/>
          </p:nvPr>
        </p:nvSpPr>
        <p:spPr>
          <a:xfrm>
            <a:off x="4040191"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GB"/>
              <a:t>Name, Department</a:t>
            </a:r>
            <a:endParaRPr lang="en-GB" dirty="0"/>
          </a:p>
        </p:txBody>
      </p:sp>
      <p:sp>
        <p:nvSpPr>
          <p:cNvPr id="6" name="Slide Number Placeholder 5"/>
          <p:cNvSpPr>
            <a:spLocks noGrp="1"/>
          </p:cNvSpPr>
          <p:nvPr>
            <p:ph type="sldNum" sz="quarter" idx="4"/>
          </p:nvPr>
        </p:nvSpPr>
        <p:spPr>
          <a:xfrm>
            <a:off x="8828967" y="6356350"/>
            <a:ext cx="2908107"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BBF530E-1875-46E6-901C-76683197A1B3}" type="slidenum">
              <a:rPr lang="en-GB" smtClean="0"/>
              <a:pPr/>
              <a:t>‹#›</a:t>
            </a:fld>
            <a:endParaRPr lang="en-GB"/>
          </a:p>
        </p:txBody>
      </p:sp>
      <p:sp>
        <p:nvSpPr>
          <p:cNvPr id="7" name="Rectangle 6">
            <a:extLst>
              <a:ext uri="{FF2B5EF4-FFF2-40B4-BE49-F238E27FC236}">
                <a16:creationId xmlns:a16="http://schemas.microsoft.com/office/drawing/2014/main" id="{8ADA20D4-5E1A-AD42-B96E-4B53241D1BC6}"/>
              </a:ext>
            </a:extLst>
          </p:cNvPr>
          <p:cNvSpPr/>
          <p:nvPr userDrawn="1"/>
        </p:nvSpPr>
        <p:spPr>
          <a:xfrm>
            <a:off x="-3667760" y="1"/>
            <a:ext cx="3248655" cy="427736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0000" tIns="180000" rIns="180000" bIns="180000" rtlCol="0" anchor="t">
            <a:noAutofit/>
          </a:bodyPr>
          <a:lstStyle/>
          <a:p>
            <a:pPr marL="0" marR="0" lvl="1" indent="0" algn="l" defTabSz="914400" rtl="0" eaLnBrk="0" fontAlgn="base" latinLnBrk="0" hangingPunct="0">
              <a:lnSpc>
                <a:spcPct val="100000"/>
              </a:lnSpc>
              <a:spcBef>
                <a:spcPct val="0"/>
              </a:spcBef>
              <a:spcAft>
                <a:spcPts val="400"/>
              </a:spcAft>
              <a:buClr>
                <a:schemeClr val="accent3"/>
              </a:buClr>
              <a:buSzTx/>
              <a:buFont typeface="Wingdings" pitchFamily="2" charset="2"/>
              <a:buNone/>
              <a:tabLst/>
            </a:pPr>
            <a:r>
              <a:rPr kumimoji="0" lang="en-US" altLang="en-US" sz="1600" b="1" i="0" u="none" strike="noStrike" cap="none" normalizeH="0" baseline="0" dirty="0">
                <a:ln>
                  <a:noFill/>
                </a:ln>
                <a:solidFill>
                  <a:schemeClr val="accent3"/>
                </a:solidFill>
                <a:effectLst/>
                <a:latin typeface="Arial" panose="020B0604020202020204" pitchFamily="34" charset="0"/>
                <a:ea typeface="Calibri" panose="020F0502020204030204" pitchFamily="34" charset="0"/>
              </a:rPr>
              <a:t>Top Presentation Tips</a:t>
            </a:r>
          </a:p>
          <a:p>
            <a:pPr marL="162000" marR="0" lvl="1" indent="-162900" algn="l" defTabSz="914400" rtl="0" eaLnBrk="0" fontAlgn="base" latinLnBrk="0" hangingPunct="0">
              <a:lnSpc>
                <a:spcPct val="100000"/>
              </a:lnSpc>
              <a:spcBef>
                <a:spcPct val="0"/>
              </a:spcBef>
              <a:spcAft>
                <a:spcPts val="400"/>
              </a:spcAft>
              <a:buClr>
                <a:schemeClr val="accent3"/>
              </a:buClr>
              <a:buSzTx/>
              <a:buFont typeface="Wingdings" pitchFamily="2" charset="2"/>
              <a:buChar char="§"/>
              <a:tabLst/>
            </a:pPr>
            <a:r>
              <a:rPr kumimoji="0" lang="en-US" altLang="en-US" sz="1600" b="0" i="0" u="none" strike="noStrike" cap="none" normalizeH="0" baseline="0" dirty="0">
                <a:ln>
                  <a:noFill/>
                </a:ln>
                <a:solidFill>
                  <a:schemeClr val="tx2"/>
                </a:solidFill>
                <a:effectLst/>
                <a:latin typeface="Arial" panose="020B0604020202020204" pitchFamily="34" charset="0"/>
                <a:ea typeface="Calibri" panose="020F0502020204030204" pitchFamily="34" charset="0"/>
              </a:rPr>
              <a:t>Keep it simple </a:t>
            </a:r>
          </a:p>
          <a:p>
            <a:pPr marL="162000" marR="0" lvl="1" indent="-162900" algn="l" defTabSz="914400" rtl="0" eaLnBrk="0" fontAlgn="base" latinLnBrk="0" hangingPunct="0">
              <a:lnSpc>
                <a:spcPct val="100000"/>
              </a:lnSpc>
              <a:spcBef>
                <a:spcPct val="0"/>
              </a:spcBef>
              <a:spcAft>
                <a:spcPts val="400"/>
              </a:spcAft>
              <a:buClr>
                <a:schemeClr val="accent3"/>
              </a:buClr>
              <a:buSzTx/>
              <a:buFont typeface="Wingdings" pitchFamily="2" charset="2"/>
              <a:buChar char="§"/>
              <a:tabLst/>
            </a:pPr>
            <a:r>
              <a:rPr kumimoji="0" lang="en-US" altLang="en-US" sz="1600" b="0" i="0" u="none" strike="noStrike" cap="none" normalizeH="0" baseline="0" dirty="0">
                <a:ln>
                  <a:noFill/>
                </a:ln>
                <a:solidFill>
                  <a:schemeClr val="tx2"/>
                </a:solidFill>
                <a:effectLst/>
                <a:latin typeface="Arial" panose="020B0604020202020204" pitchFamily="34" charset="0"/>
                <a:ea typeface="Calibri" panose="020F0502020204030204" pitchFamily="34" charset="0"/>
              </a:rPr>
              <a:t>Always think about your audience </a:t>
            </a:r>
          </a:p>
          <a:p>
            <a:pPr marL="162000" marR="0" lvl="1" indent="-162900" algn="l" defTabSz="914400" rtl="0" eaLnBrk="0" fontAlgn="base" latinLnBrk="0" hangingPunct="0">
              <a:lnSpc>
                <a:spcPct val="100000"/>
              </a:lnSpc>
              <a:spcBef>
                <a:spcPct val="0"/>
              </a:spcBef>
              <a:spcAft>
                <a:spcPts val="400"/>
              </a:spcAft>
              <a:buClr>
                <a:schemeClr val="accent3"/>
              </a:buClr>
              <a:buSzTx/>
              <a:buFont typeface="Wingdings" pitchFamily="2" charset="2"/>
              <a:buChar char="§"/>
              <a:tabLst/>
            </a:pPr>
            <a:r>
              <a:rPr kumimoji="0" lang="en-US" altLang="en-US" sz="1600" b="0" i="0" u="none" strike="noStrike" cap="none" normalizeH="0" baseline="0" dirty="0">
                <a:ln>
                  <a:noFill/>
                </a:ln>
                <a:solidFill>
                  <a:schemeClr val="tx2"/>
                </a:solidFill>
                <a:effectLst/>
                <a:latin typeface="Arial" panose="020B0604020202020204" pitchFamily="34" charset="0"/>
                <a:ea typeface="Calibri" panose="020F0502020204030204" pitchFamily="34" charset="0"/>
              </a:rPr>
              <a:t>Limit transitions and animations </a:t>
            </a:r>
          </a:p>
          <a:p>
            <a:pPr marL="162000" marR="0" lvl="1" indent="-162900" algn="l" defTabSz="914400" rtl="0" eaLnBrk="0" fontAlgn="base" latinLnBrk="0" hangingPunct="0">
              <a:lnSpc>
                <a:spcPct val="100000"/>
              </a:lnSpc>
              <a:spcBef>
                <a:spcPct val="0"/>
              </a:spcBef>
              <a:spcAft>
                <a:spcPts val="400"/>
              </a:spcAft>
              <a:buClr>
                <a:schemeClr val="accent3"/>
              </a:buClr>
              <a:buSzTx/>
              <a:buFont typeface="Wingdings" pitchFamily="2" charset="2"/>
              <a:buChar char="§"/>
              <a:tabLst/>
            </a:pPr>
            <a:r>
              <a:rPr kumimoji="0" lang="en-US" altLang="en-US" sz="1600" b="0" i="0" u="none" strike="noStrike" cap="none" normalizeH="0" baseline="0" dirty="0">
                <a:ln>
                  <a:noFill/>
                </a:ln>
                <a:solidFill>
                  <a:schemeClr val="tx2"/>
                </a:solidFill>
                <a:effectLst/>
                <a:latin typeface="Arial" panose="020B0604020202020204" pitchFamily="34" charset="0"/>
                <a:ea typeface="Calibri" panose="020F0502020204030204" pitchFamily="34" charset="0"/>
              </a:rPr>
              <a:t>Respect the University of Nottingham brand and identity </a:t>
            </a:r>
          </a:p>
          <a:p>
            <a:pPr marL="162000" marR="0" lvl="1" indent="-162900" algn="l" defTabSz="914400" rtl="0" eaLnBrk="0" fontAlgn="base" latinLnBrk="0" hangingPunct="0">
              <a:lnSpc>
                <a:spcPct val="100000"/>
              </a:lnSpc>
              <a:spcBef>
                <a:spcPct val="0"/>
              </a:spcBef>
              <a:spcAft>
                <a:spcPts val="400"/>
              </a:spcAft>
              <a:buClr>
                <a:schemeClr val="accent3"/>
              </a:buClr>
              <a:buSzTx/>
              <a:buFont typeface="Wingdings" pitchFamily="2" charset="2"/>
              <a:buChar char="§"/>
              <a:tabLst/>
            </a:pPr>
            <a:r>
              <a:rPr kumimoji="0" lang="en-US" altLang="en-US" sz="1600" b="0" i="0" u="none" strike="noStrike" cap="none" normalizeH="0" baseline="0" dirty="0">
                <a:ln>
                  <a:noFill/>
                </a:ln>
                <a:solidFill>
                  <a:schemeClr val="tx2"/>
                </a:solidFill>
                <a:effectLst/>
                <a:latin typeface="Arial" panose="020B0604020202020204" pitchFamily="34" charset="0"/>
                <a:ea typeface="Calibri" panose="020F0502020204030204" pitchFamily="34" charset="0"/>
              </a:rPr>
              <a:t>Use visuals and high-quality images </a:t>
            </a:r>
          </a:p>
          <a:p>
            <a:pPr marL="162000" marR="0" lvl="1" indent="-162900" algn="l" defTabSz="914400" rtl="0" eaLnBrk="0" fontAlgn="base" latinLnBrk="0" hangingPunct="0">
              <a:lnSpc>
                <a:spcPct val="100000"/>
              </a:lnSpc>
              <a:spcBef>
                <a:spcPct val="0"/>
              </a:spcBef>
              <a:spcAft>
                <a:spcPts val="400"/>
              </a:spcAft>
              <a:buClr>
                <a:schemeClr val="accent3"/>
              </a:buClr>
              <a:buSzTx/>
              <a:buFont typeface="Wingdings" pitchFamily="2" charset="2"/>
              <a:buChar char="§"/>
              <a:tabLst/>
            </a:pPr>
            <a:r>
              <a:rPr kumimoji="0" lang="en-US" altLang="en-US" sz="1600" b="0" i="0" u="none" strike="noStrike" cap="none" normalizeH="0" baseline="0" dirty="0">
                <a:ln>
                  <a:noFill/>
                </a:ln>
                <a:solidFill>
                  <a:schemeClr val="tx2"/>
                </a:solidFill>
                <a:effectLst/>
                <a:latin typeface="Arial" panose="020B0604020202020204" pitchFamily="34" charset="0"/>
                <a:ea typeface="Calibri" panose="020F0502020204030204" pitchFamily="34" charset="0"/>
              </a:rPr>
              <a:t>Use video or audio </a:t>
            </a:r>
          </a:p>
          <a:p>
            <a:pPr marL="162000" marR="0" lvl="1" indent="-162900" algn="l" defTabSz="914400" rtl="0" eaLnBrk="0" fontAlgn="base" latinLnBrk="0" hangingPunct="0">
              <a:lnSpc>
                <a:spcPct val="100000"/>
              </a:lnSpc>
              <a:spcBef>
                <a:spcPct val="0"/>
              </a:spcBef>
              <a:spcAft>
                <a:spcPts val="400"/>
              </a:spcAft>
              <a:buClr>
                <a:schemeClr val="accent3"/>
              </a:buClr>
              <a:buSzTx/>
              <a:buFont typeface="Wingdings" pitchFamily="2" charset="2"/>
              <a:buChar char="§"/>
              <a:tabLst/>
            </a:pPr>
            <a:r>
              <a:rPr kumimoji="0" lang="en-US" altLang="en-US" sz="1600" b="0" i="0" u="none" strike="noStrike" cap="none" normalizeH="0" baseline="0" dirty="0">
                <a:ln>
                  <a:noFill/>
                </a:ln>
                <a:solidFill>
                  <a:schemeClr val="tx2"/>
                </a:solidFill>
                <a:effectLst/>
                <a:latin typeface="Arial" panose="020B0604020202020204" pitchFamily="34" charset="0"/>
                <a:ea typeface="Calibri" panose="020F0502020204030204" pitchFamily="34" charset="0"/>
              </a:rPr>
              <a:t>Use </a:t>
            </a:r>
            <a:r>
              <a:rPr kumimoji="0" lang="en-US" altLang="en-US" sz="1600" b="0" i="0" u="none" strike="noStrike" cap="none" normalizeH="0" baseline="0" dirty="0" err="1">
                <a:ln>
                  <a:noFill/>
                </a:ln>
                <a:solidFill>
                  <a:schemeClr val="tx2"/>
                </a:solidFill>
                <a:effectLst/>
                <a:latin typeface="Arial" panose="020B0604020202020204" pitchFamily="34" charset="0"/>
                <a:ea typeface="Calibri" panose="020F0502020204030204" pitchFamily="34" charset="0"/>
              </a:rPr>
              <a:t>colour</a:t>
            </a:r>
            <a:r>
              <a:rPr kumimoji="0" lang="en-US" altLang="en-US" sz="1600" b="0" i="0" u="none" strike="noStrike" cap="none" normalizeH="0" baseline="0" dirty="0">
                <a:ln>
                  <a:noFill/>
                </a:ln>
                <a:solidFill>
                  <a:schemeClr val="tx2"/>
                </a:solidFill>
                <a:effectLst/>
                <a:latin typeface="Arial" panose="020B0604020202020204" pitchFamily="34" charset="0"/>
                <a:ea typeface="Calibri" panose="020F0502020204030204" pitchFamily="34" charset="0"/>
              </a:rPr>
              <a:t> </a:t>
            </a:r>
          </a:p>
          <a:p>
            <a:pPr marL="162000" marR="0" lvl="1" indent="-162900" algn="l" defTabSz="914400" rtl="0" eaLnBrk="0" fontAlgn="base" latinLnBrk="0" hangingPunct="0">
              <a:lnSpc>
                <a:spcPct val="100000"/>
              </a:lnSpc>
              <a:spcBef>
                <a:spcPct val="0"/>
              </a:spcBef>
              <a:spcAft>
                <a:spcPts val="400"/>
              </a:spcAft>
              <a:buClr>
                <a:schemeClr val="accent3"/>
              </a:buClr>
              <a:buSzTx/>
              <a:buFont typeface="Wingdings" pitchFamily="2" charset="2"/>
              <a:buChar char="§"/>
              <a:tabLst/>
            </a:pPr>
            <a:r>
              <a:rPr kumimoji="0" lang="en-US" altLang="en-US" sz="1600" b="0" i="0" u="none" strike="noStrike" cap="none" normalizeH="0" baseline="0" dirty="0">
                <a:ln>
                  <a:noFill/>
                </a:ln>
                <a:solidFill>
                  <a:schemeClr val="tx2"/>
                </a:solidFill>
                <a:effectLst/>
                <a:latin typeface="Arial" panose="020B0604020202020204" pitchFamily="34" charset="0"/>
                <a:ea typeface="Calibri" panose="020F0502020204030204" pitchFamily="34" charset="0"/>
              </a:rPr>
              <a:t>Think about </a:t>
            </a:r>
          </a:p>
          <a:p>
            <a:pPr marL="162000" marR="0" lvl="1" indent="-162900" algn="l" defTabSz="914400" rtl="0" eaLnBrk="0" fontAlgn="base" latinLnBrk="0" hangingPunct="0">
              <a:lnSpc>
                <a:spcPct val="100000"/>
              </a:lnSpc>
              <a:spcBef>
                <a:spcPct val="0"/>
              </a:spcBef>
              <a:spcAft>
                <a:spcPts val="400"/>
              </a:spcAft>
              <a:buClr>
                <a:schemeClr val="accent3"/>
              </a:buClr>
              <a:buSzTx/>
              <a:buFont typeface="Wingdings" pitchFamily="2" charset="2"/>
              <a:buChar char="§"/>
              <a:tabLst/>
            </a:pPr>
            <a:r>
              <a:rPr kumimoji="0" lang="en-US" altLang="en-US" sz="1600" b="0" i="0" u="none" strike="noStrike" cap="none" normalizeH="0" baseline="0" dirty="0">
                <a:ln>
                  <a:noFill/>
                </a:ln>
                <a:solidFill>
                  <a:schemeClr val="tx2"/>
                </a:solidFill>
                <a:effectLst/>
                <a:latin typeface="Arial" panose="020B0604020202020204" pitchFamily="34" charset="0"/>
                <a:ea typeface="Calibri" panose="020F0502020204030204" pitchFamily="34" charset="0"/>
              </a:rPr>
              <a:t>Prepare and practice</a:t>
            </a:r>
            <a:endParaRPr kumimoji="0" lang="en-US" altLang="en-US" sz="1600" b="0" i="0" u="none" strike="noStrike" cap="none" normalizeH="0" baseline="0" dirty="0">
              <a:ln>
                <a:noFill/>
              </a:ln>
              <a:solidFill>
                <a:schemeClr val="tx2"/>
              </a:solidFill>
              <a:effectLst/>
              <a:latin typeface="Arial" panose="020B0604020202020204" pitchFamily="34" charset="0"/>
            </a:endParaRPr>
          </a:p>
        </p:txBody>
      </p:sp>
    </p:spTree>
    <p:extLst>
      <p:ext uri="{BB962C8B-B14F-4D97-AF65-F5344CB8AC3E}">
        <p14:creationId xmlns:p14="http://schemas.microsoft.com/office/powerpoint/2010/main" val="2241430035"/>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 id="2147483706" r:id="rId12"/>
    <p:sldLayoutId id="2147483707" r:id="rId13"/>
    <p:sldLayoutId id="2147483708" r:id="rId14"/>
    <p:sldLayoutId id="2147483709" r:id="rId15"/>
    <p:sldLayoutId id="2147483710" r:id="rId16"/>
    <p:sldLayoutId id="2147483711" r:id="rId17"/>
    <p:sldLayoutId id="2147483712" r:id="rId18"/>
    <p:sldLayoutId id="2147483713" r:id="rId19"/>
    <p:sldLayoutId id="2147483714" r:id="rId20"/>
    <p:sldLayoutId id="2147483715" r:id="rId21"/>
    <p:sldLayoutId id="2147483716" r:id="rId22"/>
    <p:sldLayoutId id="2147483717" r:id="rId23"/>
    <p:sldLayoutId id="2147483718" r:id="rId24"/>
  </p:sldLayoutIdLst>
  <p:hf hdr="0" ftr="0"/>
  <p:txStyles>
    <p:titleStyle>
      <a:lvl1pPr algn="l" defTabSz="914400" rtl="0" eaLnBrk="1" latinLnBrk="0" hangingPunct="1">
        <a:lnSpc>
          <a:spcPct val="90000"/>
        </a:lnSpc>
        <a:spcBef>
          <a:spcPct val="0"/>
        </a:spcBef>
        <a:buNone/>
        <a:defRPr sz="3200" b="1"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Wingdings" panose="05000000000000000000" pitchFamily="2" charset="2"/>
        <a:buChar char="§"/>
        <a:defRPr sz="3200" kern="1200" baseline="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Wingdings" panose="05000000000000000000" pitchFamily="2" charset="2"/>
        <a:buChar char="§"/>
        <a:defRPr sz="29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Wingdings" panose="05000000000000000000" pitchFamily="2" charset="2"/>
        <a:buChar char="§"/>
        <a:defRPr sz="2600" kern="1200">
          <a:solidFill>
            <a:schemeClr val="tx1"/>
          </a:solidFill>
          <a:latin typeface="Arial" panose="020B0604020202020204" pitchFamily="34" charset="0"/>
          <a:ea typeface="+mn-ea"/>
          <a:cs typeface="Arial" panose="020B0604020202020204" pitchFamily="34" charset="0"/>
        </a:defRPr>
      </a:lvl3pPr>
      <a:lvl4pPr marL="1371600" indent="0" algn="l" defTabSz="914400" rtl="0" eaLnBrk="1" latinLnBrk="0" hangingPunct="1">
        <a:lnSpc>
          <a:spcPct val="90000"/>
        </a:lnSpc>
        <a:spcBef>
          <a:spcPts val="500"/>
        </a:spcBef>
        <a:buFont typeface="Wingdings" panose="05000000000000000000" pitchFamily="2" charset="2"/>
        <a:buNone/>
        <a:defRPr sz="2400" kern="1200">
          <a:solidFill>
            <a:schemeClr val="tx1"/>
          </a:solidFill>
          <a:latin typeface="Arial" panose="020B0604020202020204" pitchFamily="34" charset="0"/>
          <a:ea typeface="+mn-ea"/>
          <a:cs typeface="Arial" panose="020B0604020202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24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hyperlink" Target="https://www.python.org/downloads/" TargetMode="External"/><Relationship Id="rId2" Type="http://schemas.openxmlformats.org/officeDocument/2006/relationships/notesSlide" Target="../notesSlides/notesSlide13.xml"/><Relationship Id="rId1" Type="http://schemas.openxmlformats.org/officeDocument/2006/relationships/slideLayout" Target="../slideLayouts/slideLayout10.xml"/><Relationship Id="rId4" Type="http://schemas.openxmlformats.org/officeDocument/2006/relationships/hyperlink" Target="https://github.com/python/cpython/tree/3.9" TargetMode="External"/></Relationships>
</file>

<file path=ppt/slides/_rels/slide17.xml.rels><?xml version="1.0" encoding="UTF-8" standalone="yes"?>
<Relationships xmlns="http://schemas.openxmlformats.org/package/2006/relationships"><Relationship Id="rId3" Type="http://schemas.openxmlformats.org/officeDocument/2006/relationships/hyperlink" Target="https://github.com/python/cpython/tree/3.11" TargetMode="External"/><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3" Type="http://schemas.openxmlformats.org/officeDocument/2006/relationships/hyperlink" Target="https://github.com/louisepb/VTK-6.3" TargetMode="External"/><Relationship Id="rId2" Type="http://schemas.openxmlformats.org/officeDocument/2006/relationships/notesSlide" Target="../notesSlides/notesSlide16.xml"/><Relationship Id="rId1" Type="http://schemas.openxmlformats.org/officeDocument/2006/relationships/slideLayout" Target="../slideLayouts/slideLayout10.xml"/><Relationship Id="rId4" Type="http://schemas.openxmlformats.org/officeDocument/2006/relationships/image" Target="../media/image36.png"/></Relationships>
</file>

<file path=ppt/slides/_rels/slide23.xml.rels><?xml version="1.0" encoding="UTF-8" standalone="yes"?>
<Relationships xmlns="http://schemas.openxmlformats.org/package/2006/relationships"><Relationship Id="rId3" Type="http://schemas.openxmlformats.org/officeDocument/2006/relationships/hyperlink" Target="https://www.wxwidgets.org/downloads/" TargetMode="External"/><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10.xml"/><Relationship Id="rId5" Type="http://schemas.openxmlformats.org/officeDocument/2006/relationships/hyperlink" Target="https://sourceforge.net/projects/texgen/files/texgen/" TargetMode="External"/><Relationship Id="rId4" Type="http://schemas.openxmlformats.org/officeDocument/2006/relationships/hyperlink" Target="https://github.com/louisepb/TexGen/releases"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s://github.com/louisepb/TexGen" TargetMode="External"/><Relationship Id="rId2" Type="http://schemas.openxmlformats.org/officeDocument/2006/relationships/notesSlide" Target="../notesSlides/notesSlide5.xml"/><Relationship Id="rId1" Type="http://schemas.openxmlformats.org/officeDocument/2006/relationships/slideLayout" Target="../slideLayouts/slideLayout10.xml"/><Relationship Id="rId5" Type="http://schemas.openxmlformats.org/officeDocument/2006/relationships/image" Target="../media/image22.png"/><Relationship Id="rId4" Type="http://schemas.openxmlformats.org/officeDocument/2006/relationships/hyperlink" Target="https://git-scm.com/downloads"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10.xml"/><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hyperlink" Target="https://www.swig.org/" TargetMode="External"/><Relationship Id="rId2" Type="http://schemas.openxmlformats.org/officeDocument/2006/relationships/hyperlink" Target="https://cmake.org/download/" TargetMode="Externa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1B7F0AB-AB54-7540-B7DC-843EC2C6C614}"/>
              </a:ext>
            </a:extLst>
          </p:cNvPr>
          <p:cNvSpPr>
            <a:spLocks noGrp="1"/>
          </p:cNvSpPr>
          <p:nvPr>
            <p:ph type="ctrTitle"/>
          </p:nvPr>
        </p:nvSpPr>
        <p:spPr/>
        <p:txBody>
          <a:bodyPr/>
          <a:lstStyle/>
          <a:p>
            <a:r>
              <a:rPr lang="en-US" dirty="0"/>
              <a:t>How To Build TexGen</a:t>
            </a:r>
          </a:p>
        </p:txBody>
      </p:sp>
    </p:spTree>
    <p:extLst>
      <p:ext uri="{BB962C8B-B14F-4D97-AF65-F5344CB8AC3E}">
        <p14:creationId xmlns:p14="http://schemas.microsoft.com/office/powerpoint/2010/main" val="41718955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C5FD1CE-6D13-DFE2-286E-10415903F75D}"/>
              </a:ext>
            </a:extLst>
          </p:cNvPr>
          <p:cNvSpPr>
            <a:spLocks noGrp="1"/>
          </p:cNvSpPr>
          <p:nvPr>
            <p:ph type="sldNum" sz="quarter" idx="12"/>
          </p:nvPr>
        </p:nvSpPr>
        <p:spPr/>
        <p:txBody>
          <a:bodyPr/>
          <a:lstStyle/>
          <a:p>
            <a:fld id="{CBBF530E-1875-46E6-901C-76683197A1B3}" type="slidenum">
              <a:rPr lang="en-GB" smtClean="0"/>
              <a:pPr/>
              <a:t>10</a:t>
            </a:fld>
            <a:endParaRPr lang="en-GB"/>
          </a:p>
        </p:txBody>
      </p:sp>
      <p:sp>
        <p:nvSpPr>
          <p:cNvPr id="3" name="Title 2">
            <a:extLst>
              <a:ext uri="{FF2B5EF4-FFF2-40B4-BE49-F238E27FC236}">
                <a16:creationId xmlns:a16="http://schemas.microsoft.com/office/drawing/2014/main" id="{0A618C4E-762B-0A8E-A30B-5FFA916B4D0B}"/>
              </a:ext>
            </a:extLst>
          </p:cNvPr>
          <p:cNvSpPr>
            <a:spLocks noGrp="1"/>
          </p:cNvSpPr>
          <p:nvPr>
            <p:ph type="title"/>
          </p:nvPr>
        </p:nvSpPr>
        <p:spPr/>
        <p:txBody>
          <a:bodyPr/>
          <a:lstStyle/>
          <a:p>
            <a:r>
              <a:rPr lang="en-US" dirty="0"/>
              <a:t>The Initial Build</a:t>
            </a:r>
          </a:p>
        </p:txBody>
      </p:sp>
      <p:sp>
        <p:nvSpPr>
          <p:cNvPr id="7" name="TextBox 6">
            <a:extLst>
              <a:ext uri="{FF2B5EF4-FFF2-40B4-BE49-F238E27FC236}">
                <a16:creationId xmlns:a16="http://schemas.microsoft.com/office/drawing/2014/main" id="{6B160106-A52A-C98E-41CA-F4B5B55EDAC4}"/>
              </a:ext>
            </a:extLst>
          </p:cNvPr>
          <p:cNvSpPr txBox="1"/>
          <p:nvPr/>
        </p:nvSpPr>
        <p:spPr>
          <a:xfrm>
            <a:off x="213360" y="1259840"/>
            <a:ext cx="11714480" cy="3970318"/>
          </a:xfrm>
          <a:prstGeom prst="rect">
            <a:avLst/>
          </a:prstGeom>
          <a:noFill/>
        </p:spPr>
        <p:txBody>
          <a:bodyPr wrap="square" rtlCol="0">
            <a:spAutoFit/>
          </a:bodyPr>
          <a:lstStyle/>
          <a:p>
            <a:r>
              <a:rPr lang="en-US" dirty="0"/>
              <a:t>To start we will complete a build of the TexGen Core library to check everything is working before adding the external libraries to complete the build later.</a:t>
            </a:r>
          </a:p>
          <a:p>
            <a:endParaRPr lang="en-US" dirty="0"/>
          </a:p>
          <a:p>
            <a:r>
              <a:rPr lang="en-US" dirty="0"/>
              <a:t>	Open </a:t>
            </a:r>
            <a:r>
              <a:rPr lang="en-US" dirty="0" err="1"/>
              <a:t>CMake</a:t>
            </a:r>
            <a:r>
              <a:rPr lang="en-US" dirty="0"/>
              <a:t>, the TexGen source code folder and choose a folder to place the binaries in, usually 	C:/&lt;TexGen Folder Location&gt;/TexGen/Binaries</a:t>
            </a:r>
          </a:p>
          <a:p>
            <a:endParaRPr lang="en-US" dirty="0"/>
          </a:p>
          <a:p>
            <a:endParaRPr lang="en-US" dirty="0"/>
          </a:p>
          <a:p>
            <a:endParaRPr lang="en-US" dirty="0"/>
          </a:p>
          <a:p>
            <a:endParaRPr lang="en-US" dirty="0"/>
          </a:p>
          <a:p>
            <a:endParaRPr lang="en-US" dirty="0"/>
          </a:p>
          <a:p>
            <a:endParaRPr lang="en-US" dirty="0"/>
          </a:p>
          <a:p>
            <a:r>
              <a:rPr lang="en-US" dirty="0"/>
              <a:t>	</a:t>
            </a:r>
          </a:p>
          <a:p>
            <a:endParaRPr lang="en-US" dirty="0"/>
          </a:p>
          <a:p>
            <a:endParaRPr lang="en-US" dirty="0"/>
          </a:p>
        </p:txBody>
      </p:sp>
      <p:pic>
        <p:nvPicPr>
          <p:cNvPr id="9" name="Picture 8">
            <a:extLst>
              <a:ext uri="{FF2B5EF4-FFF2-40B4-BE49-F238E27FC236}">
                <a16:creationId xmlns:a16="http://schemas.microsoft.com/office/drawing/2014/main" id="{D7BDED0F-0A14-4BBC-ABF1-463369914CAD}"/>
              </a:ext>
            </a:extLst>
          </p:cNvPr>
          <p:cNvPicPr>
            <a:picLocks noChangeAspect="1"/>
          </p:cNvPicPr>
          <p:nvPr/>
        </p:nvPicPr>
        <p:blipFill>
          <a:blip r:embed="rId3"/>
          <a:stretch>
            <a:fillRect/>
          </a:stretch>
        </p:blipFill>
        <p:spPr>
          <a:xfrm>
            <a:off x="1158239" y="3647440"/>
            <a:ext cx="10338173" cy="1472702"/>
          </a:xfrm>
          <a:prstGeom prst="rect">
            <a:avLst/>
          </a:prstGeom>
        </p:spPr>
      </p:pic>
      <p:sp>
        <p:nvSpPr>
          <p:cNvPr id="10" name="Graphic 27">
            <a:extLst>
              <a:ext uri="{FF2B5EF4-FFF2-40B4-BE49-F238E27FC236}">
                <a16:creationId xmlns:a16="http://schemas.microsoft.com/office/drawing/2014/main" id="{AD830334-980A-1961-B659-57C38FEAE662}"/>
              </a:ext>
            </a:extLst>
          </p:cNvPr>
          <p:cNvSpPr>
            <a:spLocks noChangeAspect="1"/>
          </p:cNvSpPr>
          <p:nvPr/>
        </p:nvSpPr>
        <p:spPr>
          <a:xfrm>
            <a:off x="479375" y="2149252"/>
            <a:ext cx="515171" cy="515194"/>
          </a:xfrm>
          <a:custGeom>
            <a:avLst/>
            <a:gdLst>
              <a:gd name="connsiteX0" fmla="*/ 416406 w 664252"/>
              <a:gd name="connsiteY0" fmla="*/ 289697 h 664282"/>
              <a:gd name="connsiteX1" fmla="*/ 379001 w 664252"/>
              <a:gd name="connsiteY1" fmla="*/ 254515 h 664282"/>
              <a:gd name="connsiteX2" fmla="*/ 402150 w 664252"/>
              <a:gd name="connsiteY2" fmla="*/ 224401 h 664282"/>
              <a:gd name="connsiteX3" fmla="*/ 390531 w 664252"/>
              <a:gd name="connsiteY3" fmla="*/ 201164 h 664282"/>
              <a:gd name="connsiteX4" fmla="*/ 352592 w 664252"/>
              <a:gd name="connsiteY4" fmla="*/ 201638 h 664282"/>
              <a:gd name="connsiteX5" fmla="*/ 346664 w 664252"/>
              <a:gd name="connsiteY5" fmla="*/ 150569 h 664282"/>
              <a:gd name="connsiteX6" fmla="*/ 383625 w 664252"/>
              <a:gd name="connsiteY6" fmla="*/ 142389 h 664282"/>
              <a:gd name="connsiteX7" fmla="*/ 389553 w 664252"/>
              <a:gd name="connsiteY7" fmla="*/ 117047 h 664282"/>
              <a:gd name="connsiteX8" fmla="*/ 360239 w 664252"/>
              <a:gd name="connsiteY8" fmla="*/ 93128 h 664282"/>
              <a:gd name="connsiteX9" fmla="*/ 388693 w 664252"/>
              <a:gd name="connsiteY9" fmla="*/ 50002 h 664282"/>
              <a:gd name="connsiteX10" fmla="*/ 422127 w 664252"/>
              <a:gd name="connsiteY10" fmla="*/ 67430 h 664282"/>
              <a:gd name="connsiteX11" fmla="*/ 443112 w 664252"/>
              <a:gd name="connsiteY11" fmla="*/ 51810 h 664282"/>
              <a:gd name="connsiteX12" fmla="*/ 436117 w 664252"/>
              <a:gd name="connsiteY12" fmla="*/ 14820 h 664282"/>
              <a:gd name="connsiteX13" fmla="*/ 485437 w 664252"/>
              <a:gd name="connsiteY13" fmla="*/ 0 h 664282"/>
              <a:gd name="connsiteX14" fmla="*/ 499753 w 664252"/>
              <a:gd name="connsiteY14" fmla="*/ 34708 h 664282"/>
              <a:gd name="connsiteX15" fmla="*/ 526014 w 664252"/>
              <a:gd name="connsiteY15" fmla="*/ 36279 h 664282"/>
              <a:gd name="connsiteX16" fmla="*/ 544360 w 664252"/>
              <a:gd name="connsiteY16" fmla="*/ 3675 h 664282"/>
              <a:gd name="connsiteX17" fmla="*/ 591547 w 664252"/>
              <a:gd name="connsiteY17" fmla="*/ 24127 h 664282"/>
              <a:gd name="connsiteX18" fmla="*/ 580224 w 664252"/>
              <a:gd name="connsiteY18" fmla="*/ 59931 h 664282"/>
              <a:gd name="connsiteX19" fmla="*/ 599342 w 664252"/>
              <a:gd name="connsiteY19" fmla="*/ 78011 h 664282"/>
              <a:gd name="connsiteX20" fmla="*/ 634465 w 664252"/>
              <a:gd name="connsiteY20" fmla="*/ 64822 h 664282"/>
              <a:gd name="connsiteX21" fmla="*/ 657495 w 664252"/>
              <a:gd name="connsiteY21" fmla="*/ 110852 h 664282"/>
              <a:gd name="connsiteX22" fmla="*/ 625721 w 664252"/>
              <a:gd name="connsiteY22" fmla="*/ 130918 h 664282"/>
              <a:gd name="connsiteX23" fmla="*/ 628685 w 664252"/>
              <a:gd name="connsiteY23" fmla="*/ 156942 h 664282"/>
              <a:gd name="connsiteX24" fmla="*/ 664253 w 664252"/>
              <a:gd name="connsiteY24" fmla="*/ 169390 h 664282"/>
              <a:gd name="connsiteX25" fmla="*/ 652397 w 664252"/>
              <a:gd name="connsiteY25" fmla="*/ 219422 h 664282"/>
              <a:gd name="connsiteX26" fmla="*/ 614932 w 664252"/>
              <a:gd name="connsiteY26" fmla="*/ 214442 h 664282"/>
              <a:gd name="connsiteX27" fmla="*/ 600557 w 664252"/>
              <a:gd name="connsiteY27" fmla="*/ 236198 h 664282"/>
              <a:gd name="connsiteX28" fmla="*/ 619852 w 664252"/>
              <a:gd name="connsiteY28" fmla="*/ 268801 h 664282"/>
              <a:gd name="connsiteX29" fmla="*/ 578565 w 664252"/>
              <a:gd name="connsiteY29" fmla="*/ 299449 h 664282"/>
              <a:gd name="connsiteX30" fmla="*/ 552956 w 664252"/>
              <a:gd name="connsiteY30" fmla="*/ 271469 h 664282"/>
              <a:gd name="connsiteX31" fmla="*/ 528118 w 664252"/>
              <a:gd name="connsiteY31" fmla="*/ 278849 h 664282"/>
              <a:gd name="connsiteX32" fmla="*/ 521983 w 664252"/>
              <a:gd name="connsiteY32" fmla="*/ 316343 h 664282"/>
              <a:gd name="connsiteX33" fmla="*/ 470647 w 664252"/>
              <a:gd name="connsiteY33" fmla="*/ 313379 h 664282"/>
              <a:gd name="connsiteX34" fmla="*/ 468957 w 664252"/>
              <a:gd name="connsiteY34" fmla="*/ 275263 h 664282"/>
              <a:gd name="connsiteX35" fmla="*/ 445246 w 664252"/>
              <a:gd name="connsiteY35" fmla="*/ 264978 h 664282"/>
              <a:gd name="connsiteX36" fmla="*/ 489053 w 664252"/>
              <a:gd name="connsiteY36" fmla="*/ 258991 h 664282"/>
              <a:gd name="connsiteX37" fmla="*/ 490535 w 664252"/>
              <a:gd name="connsiteY37" fmla="*/ 293580 h 664282"/>
              <a:gd name="connsiteX38" fmla="*/ 504466 w 664252"/>
              <a:gd name="connsiteY38" fmla="*/ 294410 h 664282"/>
              <a:gd name="connsiteX39" fmla="*/ 510038 w 664252"/>
              <a:gd name="connsiteY39" fmla="*/ 260265 h 664282"/>
              <a:gd name="connsiteX40" fmla="*/ 517803 w 664252"/>
              <a:gd name="connsiteY40" fmla="*/ 259346 h 664282"/>
              <a:gd name="connsiteX41" fmla="*/ 550852 w 664252"/>
              <a:gd name="connsiteY41" fmla="*/ 249506 h 664282"/>
              <a:gd name="connsiteX42" fmla="*/ 557846 w 664252"/>
              <a:gd name="connsiteY42" fmla="*/ 246038 h 664282"/>
              <a:gd name="connsiteX43" fmla="*/ 581173 w 664252"/>
              <a:gd name="connsiteY43" fmla="*/ 271528 h 664282"/>
              <a:gd name="connsiteX44" fmla="*/ 592406 w 664252"/>
              <a:gd name="connsiteY44" fmla="*/ 263199 h 664282"/>
              <a:gd name="connsiteX45" fmla="*/ 574830 w 664252"/>
              <a:gd name="connsiteY45" fmla="*/ 233560 h 664282"/>
              <a:gd name="connsiteX46" fmla="*/ 580224 w 664252"/>
              <a:gd name="connsiteY46" fmla="*/ 227839 h 664282"/>
              <a:gd name="connsiteX47" fmla="*/ 599312 w 664252"/>
              <a:gd name="connsiteY47" fmla="*/ 198970 h 664282"/>
              <a:gd name="connsiteX48" fmla="*/ 602454 w 664252"/>
              <a:gd name="connsiteY48" fmla="*/ 191827 h 664282"/>
              <a:gd name="connsiteX49" fmla="*/ 636540 w 664252"/>
              <a:gd name="connsiteY49" fmla="*/ 196392 h 664282"/>
              <a:gd name="connsiteX50" fmla="*/ 639770 w 664252"/>
              <a:gd name="connsiteY50" fmla="*/ 182787 h 664282"/>
              <a:gd name="connsiteX51" fmla="*/ 607315 w 664252"/>
              <a:gd name="connsiteY51" fmla="*/ 171524 h 664282"/>
              <a:gd name="connsiteX52" fmla="*/ 607789 w 664252"/>
              <a:gd name="connsiteY52" fmla="*/ 163729 h 664282"/>
              <a:gd name="connsiteX53" fmla="*/ 603936 w 664252"/>
              <a:gd name="connsiteY53" fmla="*/ 129140 h 664282"/>
              <a:gd name="connsiteX54" fmla="*/ 601743 w 664252"/>
              <a:gd name="connsiteY54" fmla="*/ 121641 h 664282"/>
              <a:gd name="connsiteX55" fmla="*/ 630612 w 664252"/>
              <a:gd name="connsiteY55" fmla="*/ 103353 h 664282"/>
              <a:gd name="connsiteX56" fmla="*/ 624328 w 664252"/>
              <a:gd name="connsiteY56" fmla="*/ 90845 h 664282"/>
              <a:gd name="connsiteX57" fmla="*/ 592377 w 664252"/>
              <a:gd name="connsiteY57" fmla="*/ 102938 h 664282"/>
              <a:gd name="connsiteX58" fmla="*/ 587694 w 664252"/>
              <a:gd name="connsiteY58" fmla="*/ 96684 h 664282"/>
              <a:gd name="connsiteX59" fmla="*/ 562441 w 664252"/>
              <a:gd name="connsiteY59" fmla="*/ 72617 h 664282"/>
              <a:gd name="connsiteX60" fmla="*/ 555950 w 664252"/>
              <a:gd name="connsiteY60" fmla="*/ 68290 h 664282"/>
              <a:gd name="connsiteX61" fmla="*/ 566234 w 664252"/>
              <a:gd name="connsiteY61" fmla="*/ 35686 h 664282"/>
              <a:gd name="connsiteX62" fmla="*/ 553430 w 664252"/>
              <a:gd name="connsiteY62" fmla="*/ 30143 h 664282"/>
              <a:gd name="connsiteX63" fmla="*/ 536743 w 664252"/>
              <a:gd name="connsiteY63" fmla="*/ 59783 h 664282"/>
              <a:gd name="connsiteX64" fmla="*/ 529155 w 664252"/>
              <a:gd name="connsiteY64" fmla="*/ 58034 h 664282"/>
              <a:gd name="connsiteX65" fmla="*/ 494329 w 664252"/>
              <a:gd name="connsiteY65" fmla="*/ 55960 h 664282"/>
              <a:gd name="connsiteX66" fmla="*/ 486563 w 664252"/>
              <a:gd name="connsiteY66" fmla="*/ 56849 h 664282"/>
              <a:gd name="connsiteX67" fmla="*/ 473522 w 664252"/>
              <a:gd name="connsiteY67" fmla="*/ 25431 h 664282"/>
              <a:gd name="connsiteX68" fmla="*/ 460095 w 664252"/>
              <a:gd name="connsiteY68" fmla="*/ 29432 h 664282"/>
              <a:gd name="connsiteX69" fmla="*/ 466497 w 664252"/>
              <a:gd name="connsiteY69" fmla="*/ 63132 h 664282"/>
              <a:gd name="connsiteX70" fmla="*/ 459502 w 664252"/>
              <a:gd name="connsiteY70" fmla="*/ 66630 h 664282"/>
              <a:gd name="connsiteX71" fmla="*/ 431641 w 664252"/>
              <a:gd name="connsiteY71" fmla="*/ 87377 h 664282"/>
              <a:gd name="connsiteX72" fmla="*/ 426099 w 664252"/>
              <a:gd name="connsiteY72" fmla="*/ 93009 h 664282"/>
              <a:gd name="connsiteX73" fmla="*/ 395659 w 664252"/>
              <a:gd name="connsiteY73" fmla="*/ 77152 h 664282"/>
              <a:gd name="connsiteX74" fmla="*/ 387952 w 664252"/>
              <a:gd name="connsiteY74" fmla="*/ 88830 h 664282"/>
              <a:gd name="connsiteX75" fmla="*/ 414628 w 664252"/>
              <a:gd name="connsiteY75" fmla="*/ 110585 h 664282"/>
              <a:gd name="connsiteX76" fmla="*/ 411664 w 664252"/>
              <a:gd name="connsiteY76" fmla="*/ 117728 h 664282"/>
              <a:gd name="connsiteX77" fmla="*/ 403661 w 664252"/>
              <a:gd name="connsiteY77" fmla="*/ 151429 h 664282"/>
              <a:gd name="connsiteX78" fmla="*/ 403187 w 664252"/>
              <a:gd name="connsiteY78" fmla="*/ 159224 h 664282"/>
              <a:gd name="connsiteX79" fmla="*/ 369517 w 664252"/>
              <a:gd name="connsiteY79" fmla="*/ 166693 h 664282"/>
              <a:gd name="connsiteX80" fmla="*/ 371117 w 664252"/>
              <a:gd name="connsiteY80" fmla="*/ 180564 h 664282"/>
              <a:gd name="connsiteX81" fmla="*/ 405677 w 664252"/>
              <a:gd name="connsiteY81" fmla="*/ 180149 h 664282"/>
              <a:gd name="connsiteX82" fmla="*/ 407929 w 664252"/>
              <a:gd name="connsiteY82" fmla="*/ 187589 h 664282"/>
              <a:gd name="connsiteX83" fmla="*/ 423401 w 664252"/>
              <a:gd name="connsiteY83" fmla="*/ 218444 h 664282"/>
              <a:gd name="connsiteX84" fmla="*/ 428025 w 664252"/>
              <a:gd name="connsiteY84" fmla="*/ 224727 h 664282"/>
              <a:gd name="connsiteX85" fmla="*/ 406951 w 664252"/>
              <a:gd name="connsiteY85" fmla="*/ 252174 h 664282"/>
              <a:gd name="connsiteX86" fmla="*/ 417088 w 664252"/>
              <a:gd name="connsiteY86" fmla="*/ 261777 h 664282"/>
              <a:gd name="connsiteX87" fmla="*/ 443319 w 664252"/>
              <a:gd name="connsiteY87" fmla="*/ 239191 h 664282"/>
              <a:gd name="connsiteX88" fmla="*/ 449840 w 664252"/>
              <a:gd name="connsiteY88" fmla="*/ 243459 h 664282"/>
              <a:gd name="connsiteX89" fmla="*/ 481525 w 664252"/>
              <a:gd name="connsiteY89" fmla="*/ 257153 h 664282"/>
              <a:gd name="connsiteX90" fmla="*/ 485081 w 664252"/>
              <a:gd name="connsiteY90" fmla="*/ 205402 h 664282"/>
              <a:gd name="connsiteX91" fmla="*/ 458041 w 664252"/>
              <a:gd name="connsiteY91" fmla="*/ 137214 h 664282"/>
              <a:gd name="connsiteX92" fmla="*/ 526227 w 664252"/>
              <a:gd name="connsiteY92" fmla="*/ 110173 h 664282"/>
              <a:gd name="connsiteX93" fmla="*/ 553270 w 664252"/>
              <a:gd name="connsiteY93" fmla="*/ 178361 h 664282"/>
              <a:gd name="connsiteX94" fmla="*/ 553252 w 664252"/>
              <a:gd name="connsiteY94" fmla="*/ 178401 h 664282"/>
              <a:gd name="connsiteX95" fmla="*/ 485081 w 664252"/>
              <a:gd name="connsiteY95" fmla="*/ 205402 h 664282"/>
              <a:gd name="connsiteX96" fmla="*/ 517981 w 664252"/>
              <a:gd name="connsiteY96" fmla="*/ 129229 h 664282"/>
              <a:gd name="connsiteX97" fmla="*/ 477052 w 664252"/>
              <a:gd name="connsiteY97" fmla="*/ 145413 h 664282"/>
              <a:gd name="connsiteX98" fmla="*/ 493238 w 664252"/>
              <a:gd name="connsiteY98" fmla="*/ 186342 h 664282"/>
              <a:gd name="connsiteX99" fmla="*/ 534164 w 664252"/>
              <a:gd name="connsiteY99" fmla="*/ 170161 h 664282"/>
              <a:gd name="connsiteX100" fmla="*/ 517981 w 664252"/>
              <a:gd name="connsiteY100" fmla="*/ 129229 h 664282"/>
              <a:gd name="connsiteX101" fmla="*/ 230300 w 664252"/>
              <a:gd name="connsiteY101" fmla="*/ 664282 h 664282"/>
              <a:gd name="connsiteX102" fmla="*/ 218177 w 664252"/>
              <a:gd name="connsiteY102" fmla="*/ 623706 h 664282"/>
              <a:gd name="connsiteX103" fmla="*/ 205817 w 664252"/>
              <a:gd name="connsiteY103" fmla="*/ 623054 h 664282"/>
              <a:gd name="connsiteX104" fmla="*/ 201045 w 664252"/>
              <a:gd name="connsiteY104" fmla="*/ 622579 h 664282"/>
              <a:gd name="connsiteX105" fmla="*/ 183262 w 664252"/>
              <a:gd name="connsiteY105" fmla="*/ 661111 h 664282"/>
              <a:gd name="connsiteX106" fmla="*/ 125879 w 664252"/>
              <a:gd name="connsiteY106" fmla="*/ 642645 h 664282"/>
              <a:gd name="connsiteX107" fmla="*/ 134030 w 664252"/>
              <a:gd name="connsiteY107" fmla="*/ 601298 h 664282"/>
              <a:gd name="connsiteX108" fmla="*/ 119210 w 664252"/>
              <a:gd name="connsiteY108" fmla="*/ 592199 h 664282"/>
              <a:gd name="connsiteX109" fmla="*/ 86014 w 664252"/>
              <a:gd name="connsiteY109" fmla="*/ 617837 h 664282"/>
              <a:gd name="connsiteX110" fmla="*/ 43748 w 664252"/>
              <a:gd name="connsiteY110" fmla="*/ 574771 h 664282"/>
              <a:gd name="connsiteX111" fmla="*/ 69890 w 664252"/>
              <a:gd name="connsiteY111" fmla="*/ 542167 h 664282"/>
              <a:gd name="connsiteX112" fmla="*/ 60998 w 664252"/>
              <a:gd name="connsiteY112" fmla="*/ 527051 h 664282"/>
              <a:gd name="connsiteX113" fmla="*/ 19888 w 664252"/>
              <a:gd name="connsiteY113" fmla="*/ 534283 h 664282"/>
              <a:gd name="connsiteX114" fmla="*/ 2401 w 664252"/>
              <a:gd name="connsiteY114" fmla="*/ 476515 h 664282"/>
              <a:gd name="connsiteX115" fmla="*/ 40517 w 664252"/>
              <a:gd name="connsiteY115" fmla="*/ 459917 h 664282"/>
              <a:gd name="connsiteX116" fmla="*/ 39628 w 664252"/>
              <a:gd name="connsiteY116" fmla="*/ 442134 h 664282"/>
              <a:gd name="connsiteX117" fmla="*/ 0 w 664252"/>
              <a:gd name="connsiteY117" fmla="*/ 429418 h 664282"/>
              <a:gd name="connsiteX118" fmla="*/ 11471 w 664252"/>
              <a:gd name="connsiteY118" fmla="*/ 370139 h 664282"/>
              <a:gd name="connsiteX119" fmla="*/ 52966 w 664252"/>
              <a:gd name="connsiteY119" fmla="*/ 373103 h 664282"/>
              <a:gd name="connsiteX120" fmla="*/ 60405 w 664252"/>
              <a:gd name="connsiteY120" fmla="*/ 356949 h 664282"/>
              <a:gd name="connsiteX121" fmla="*/ 31270 w 664252"/>
              <a:gd name="connsiteY121" fmla="*/ 327310 h 664282"/>
              <a:gd name="connsiteX122" fmla="*/ 68942 w 664252"/>
              <a:gd name="connsiteY122" fmla="*/ 280183 h 664282"/>
              <a:gd name="connsiteX123" fmla="*/ 104213 w 664252"/>
              <a:gd name="connsiteY123" fmla="*/ 302531 h 664282"/>
              <a:gd name="connsiteX124" fmla="*/ 118203 w 664252"/>
              <a:gd name="connsiteY124" fmla="*/ 291802 h 664282"/>
              <a:gd name="connsiteX125" fmla="*/ 105991 w 664252"/>
              <a:gd name="connsiteY125" fmla="*/ 251877 h 664282"/>
              <a:gd name="connsiteX126" fmla="*/ 161239 w 664252"/>
              <a:gd name="connsiteY126" fmla="*/ 227662 h 664282"/>
              <a:gd name="connsiteX127" fmla="*/ 182461 w 664252"/>
              <a:gd name="connsiteY127" fmla="*/ 263733 h 664282"/>
              <a:gd name="connsiteX128" fmla="*/ 199711 w 664252"/>
              <a:gd name="connsiteY128" fmla="*/ 260769 h 664282"/>
              <a:gd name="connsiteX129" fmla="*/ 207566 w 664252"/>
              <a:gd name="connsiteY129" fmla="*/ 219629 h 664282"/>
              <a:gd name="connsiteX130" fmla="*/ 267734 w 664252"/>
              <a:gd name="connsiteY130" fmla="*/ 223838 h 664282"/>
              <a:gd name="connsiteX131" fmla="*/ 269779 w 664252"/>
              <a:gd name="connsiteY131" fmla="*/ 265926 h 664282"/>
              <a:gd name="connsiteX132" fmla="*/ 286200 w 664252"/>
              <a:gd name="connsiteY132" fmla="*/ 271232 h 664282"/>
              <a:gd name="connsiteX133" fmla="*/ 312490 w 664252"/>
              <a:gd name="connsiteY133" fmla="*/ 238243 h 664282"/>
              <a:gd name="connsiteX134" fmla="*/ 363855 w 664252"/>
              <a:gd name="connsiteY134" fmla="*/ 269957 h 664282"/>
              <a:gd name="connsiteX135" fmla="*/ 346072 w 664252"/>
              <a:gd name="connsiteY135" fmla="*/ 308489 h 664282"/>
              <a:gd name="connsiteX136" fmla="*/ 357928 w 664252"/>
              <a:gd name="connsiteY136" fmla="*/ 320730 h 664282"/>
              <a:gd name="connsiteX137" fmla="*/ 396815 w 664252"/>
              <a:gd name="connsiteY137" fmla="*/ 303569 h 664282"/>
              <a:gd name="connsiteX138" fmla="*/ 427521 w 664252"/>
              <a:gd name="connsiteY138" fmla="*/ 355467 h 664282"/>
              <a:gd name="connsiteX139" fmla="*/ 393643 w 664252"/>
              <a:gd name="connsiteY139" fmla="*/ 381372 h 664282"/>
              <a:gd name="connsiteX140" fmla="*/ 398534 w 664252"/>
              <a:gd name="connsiteY140" fmla="*/ 397615 h 664282"/>
              <a:gd name="connsiteX141" fmla="*/ 441096 w 664252"/>
              <a:gd name="connsiteY141" fmla="*/ 400579 h 664282"/>
              <a:gd name="connsiteX142" fmla="*/ 444060 w 664252"/>
              <a:gd name="connsiteY142" fmla="*/ 460777 h 664282"/>
              <a:gd name="connsiteX143" fmla="*/ 401972 w 664252"/>
              <a:gd name="connsiteY143" fmla="*/ 467920 h 664282"/>
              <a:gd name="connsiteX144" fmla="*/ 398800 w 664252"/>
              <a:gd name="connsiteY144" fmla="*/ 484459 h 664282"/>
              <a:gd name="connsiteX145" fmla="*/ 435257 w 664252"/>
              <a:gd name="connsiteY145" fmla="*/ 506837 h 664282"/>
              <a:gd name="connsiteX146" fmla="*/ 409945 w 664252"/>
              <a:gd name="connsiteY146" fmla="*/ 561611 h 664282"/>
              <a:gd name="connsiteX147" fmla="*/ 369309 w 664252"/>
              <a:gd name="connsiteY147" fmla="*/ 548421 h 664282"/>
              <a:gd name="connsiteX148" fmla="*/ 358757 w 664252"/>
              <a:gd name="connsiteY148" fmla="*/ 561611 h 664282"/>
              <a:gd name="connsiteX149" fmla="*/ 380602 w 664252"/>
              <a:gd name="connsiteY149" fmla="*/ 598364 h 664282"/>
              <a:gd name="connsiteX150" fmla="*/ 332764 w 664252"/>
              <a:gd name="connsiteY150" fmla="*/ 635087 h 664282"/>
              <a:gd name="connsiteX151" fmla="*/ 303124 w 664252"/>
              <a:gd name="connsiteY151" fmla="*/ 604618 h 664282"/>
              <a:gd name="connsiteX152" fmla="*/ 287593 w 664252"/>
              <a:gd name="connsiteY152" fmla="*/ 611524 h 664282"/>
              <a:gd name="connsiteX153" fmla="*/ 289816 w 664252"/>
              <a:gd name="connsiteY153" fmla="*/ 653997 h 664282"/>
              <a:gd name="connsiteX154" fmla="*/ 149502 w 664252"/>
              <a:gd name="connsiteY154" fmla="*/ 628715 h 664282"/>
              <a:gd name="connsiteX155" fmla="*/ 172384 w 664252"/>
              <a:gd name="connsiteY155" fmla="*/ 636095 h 664282"/>
              <a:gd name="connsiteX156" fmla="*/ 188982 w 664252"/>
              <a:gd name="connsiteY156" fmla="*/ 600083 h 664282"/>
              <a:gd name="connsiteX157" fmla="*/ 196629 w 664252"/>
              <a:gd name="connsiteY157" fmla="*/ 601328 h 664282"/>
              <a:gd name="connsiteX158" fmla="*/ 207685 w 664252"/>
              <a:gd name="connsiteY158" fmla="*/ 602691 h 664282"/>
              <a:gd name="connsiteX159" fmla="*/ 225468 w 664252"/>
              <a:gd name="connsiteY159" fmla="*/ 603284 h 664282"/>
              <a:gd name="connsiteX160" fmla="*/ 233263 w 664252"/>
              <a:gd name="connsiteY160" fmla="*/ 603106 h 664282"/>
              <a:gd name="connsiteX161" fmla="*/ 244615 w 664252"/>
              <a:gd name="connsiteY161" fmla="*/ 641074 h 664282"/>
              <a:gd name="connsiteX162" fmla="*/ 268327 w 664252"/>
              <a:gd name="connsiteY162" fmla="*/ 636984 h 664282"/>
              <a:gd name="connsiteX163" fmla="*/ 266252 w 664252"/>
              <a:gd name="connsiteY163" fmla="*/ 597326 h 664282"/>
              <a:gd name="connsiteX164" fmla="*/ 273544 w 664252"/>
              <a:gd name="connsiteY164" fmla="*/ 594837 h 664282"/>
              <a:gd name="connsiteX165" fmla="*/ 300012 w 664252"/>
              <a:gd name="connsiteY165" fmla="*/ 582981 h 664282"/>
              <a:gd name="connsiteX166" fmla="*/ 306829 w 664252"/>
              <a:gd name="connsiteY166" fmla="*/ 579217 h 664282"/>
              <a:gd name="connsiteX167" fmla="*/ 334690 w 664252"/>
              <a:gd name="connsiteY167" fmla="*/ 607730 h 664282"/>
              <a:gd name="connsiteX168" fmla="*/ 353748 w 664252"/>
              <a:gd name="connsiteY168" fmla="*/ 593118 h 664282"/>
              <a:gd name="connsiteX169" fmla="*/ 333327 w 664252"/>
              <a:gd name="connsiteY169" fmla="*/ 558765 h 664282"/>
              <a:gd name="connsiteX170" fmla="*/ 338691 w 664252"/>
              <a:gd name="connsiteY170" fmla="*/ 553163 h 664282"/>
              <a:gd name="connsiteX171" fmla="*/ 356683 w 664252"/>
              <a:gd name="connsiteY171" fmla="*/ 530637 h 664282"/>
              <a:gd name="connsiteX172" fmla="*/ 360891 w 664252"/>
              <a:gd name="connsiteY172" fmla="*/ 524235 h 664282"/>
              <a:gd name="connsiteX173" fmla="*/ 398919 w 664252"/>
              <a:gd name="connsiteY173" fmla="*/ 536565 h 664282"/>
              <a:gd name="connsiteX174" fmla="*/ 408997 w 664252"/>
              <a:gd name="connsiteY174" fmla="*/ 514721 h 664282"/>
              <a:gd name="connsiteX175" fmla="*/ 374941 w 664252"/>
              <a:gd name="connsiteY175" fmla="*/ 493795 h 664282"/>
              <a:gd name="connsiteX176" fmla="*/ 377075 w 664252"/>
              <a:gd name="connsiteY176" fmla="*/ 486356 h 664282"/>
              <a:gd name="connsiteX177" fmla="*/ 382528 w 664252"/>
              <a:gd name="connsiteY177" fmla="*/ 458080 h 664282"/>
              <a:gd name="connsiteX178" fmla="*/ 383329 w 664252"/>
              <a:gd name="connsiteY178" fmla="*/ 450373 h 664282"/>
              <a:gd name="connsiteX179" fmla="*/ 422749 w 664252"/>
              <a:gd name="connsiteY179" fmla="*/ 443586 h 664282"/>
              <a:gd name="connsiteX180" fmla="*/ 421534 w 664252"/>
              <a:gd name="connsiteY180" fmla="*/ 419578 h 664282"/>
              <a:gd name="connsiteX181" fmla="*/ 381698 w 664252"/>
              <a:gd name="connsiteY181" fmla="*/ 416851 h 664282"/>
              <a:gd name="connsiteX182" fmla="*/ 380157 w 664252"/>
              <a:gd name="connsiteY182" fmla="*/ 409234 h 664282"/>
              <a:gd name="connsiteX183" fmla="*/ 371858 w 664252"/>
              <a:gd name="connsiteY183" fmla="*/ 381610 h 664282"/>
              <a:gd name="connsiteX184" fmla="*/ 368894 w 664252"/>
              <a:gd name="connsiteY184" fmla="*/ 374407 h 664282"/>
              <a:gd name="connsiteX185" fmla="*/ 400520 w 664252"/>
              <a:gd name="connsiteY185" fmla="*/ 350192 h 664282"/>
              <a:gd name="connsiteX186" fmla="*/ 388308 w 664252"/>
              <a:gd name="connsiteY186" fmla="*/ 329444 h 664282"/>
              <a:gd name="connsiteX187" fmla="*/ 352000 w 664252"/>
              <a:gd name="connsiteY187" fmla="*/ 345597 h 664282"/>
              <a:gd name="connsiteX188" fmla="*/ 347079 w 664252"/>
              <a:gd name="connsiteY188" fmla="*/ 339670 h 664282"/>
              <a:gd name="connsiteX189" fmla="*/ 326836 w 664252"/>
              <a:gd name="connsiteY189" fmla="*/ 318922 h 664282"/>
              <a:gd name="connsiteX190" fmla="*/ 320908 w 664252"/>
              <a:gd name="connsiteY190" fmla="*/ 313883 h 664282"/>
              <a:gd name="connsiteX191" fmla="*/ 337565 w 664252"/>
              <a:gd name="connsiteY191" fmla="*/ 277930 h 664282"/>
              <a:gd name="connsiteX192" fmla="*/ 317114 w 664252"/>
              <a:gd name="connsiteY192" fmla="*/ 265304 h 664282"/>
              <a:gd name="connsiteX193" fmla="*/ 292720 w 664252"/>
              <a:gd name="connsiteY193" fmla="*/ 296010 h 664282"/>
              <a:gd name="connsiteX194" fmla="*/ 285548 w 664252"/>
              <a:gd name="connsiteY194" fmla="*/ 293047 h 664282"/>
              <a:gd name="connsiteX195" fmla="*/ 257835 w 664252"/>
              <a:gd name="connsiteY195" fmla="*/ 284155 h 664282"/>
              <a:gd name="connsiteX196" fmla="*/ 250277 w 664252"/>
              <a:gd name="connsiteY196" fmla="*/ 282436 h 664282"/>
              <a:gd name="connsiteX197" fmla="*/ 248261 w 664252"/>
              <a:gd name="connsiteY197" fmla="*/ 242985 h 664282"/>
              <a:gd name="connsiteX198" fmla="*/ 224283 w 664252"/>
              <a:gd name="connsiteY198" fmla="*/ 241296 h 664282"/>
              <a:gd name="connsiteX199" fmla="*/ 216932 w 664252"/>
              <a:gd name="connsiteY199" fmla="*/ 279827 h 664282"/>
              <a:gd name="connsiteX200" fmla="*/ 209166 w 664252"/>
              <a:gd name="connsiteY200" fmla="*/ 280450 h 664282"/>
              <a:gd name="connsiteX201" fmla="*/ 180209 w 664252"/>
              <a:gd name="connsiteY201" fmla="*/ 285370 h 664282"/>
              <a:gd name="connsiteX202" fmla="*/ 172710 w 664252"/>
              <a:gd name="connsiteY202" fmla="*/ 287356 h 664282"/>
              <a:gd name="connsiteX203" fmla="*/ 152881 w 664252"/>
              <a:gd name="connsiteY203" fmla="*/ 253715 h 664282"/>
              <a:gd name="connsiteX204" fmla="*/ 130888 w 664252"/>
              <a:gd name="connsiteY204" fmla="*/ 263407 h 664282"/>
              <a:gd name="connsiteX205" fmla="*/ 142211 w 664252"/>
              <a:gd name="connsiteY205" fmla="*/ 300694 h 664282"/>
              <a:gd name="connsiteX206" fmla="*/ 135631 w 664252"/>
              <a:gd name="connsiteY206" fmla="*/ 304902 h 664282"/>
              <a:gd name="connsiteX207" fmla="*/ 112215 w 664252"/>
              <a:gd name="connsiteY207" fmla="*/ 322686 h 664282"/>
              <a:gd name="connsiteX208" fmla="*/ 106495 w 664252"/>
              <a:gd name="connsiteY208" fmla="*/ 327962 h 664282"/>
              <a:gd name="connsiteX209" fmla="*/ 73388 w 664252"/>
              <a:gd name="connsiteY209" fmla="*/ 307451 h 664282"/>
              <a:gd name="connsiteX210" fmla="*/ 58568 w 664252"/>
              <a:gd name="connsiteY210" fmla="*/ 326243 h 664282"/>
              <a:gd name="connsiteX211" fmla="*/ 85807 w 664252"/>
              <a:gd name="connsiteY211" fmla="*/ 353867 h 664282"/>
              <a:gd name="connsiteX212" fmla="*/ 81894 w 664252"/>
              <a:gd name="connsiteY212" fmla="*/ 360595 h 664282"/>
              <a:gd name="connsiteX213" fmla="*/ 69475 w 664252"/>
              <a:gd name="connsiteY213" fmla="*/ 387508 h 664282"/>
              <a:gd name="connsiteX214" fmla="*/ 66897 w 664252"/>
              <a:gd name="connsiteY214" fmla="*/ 394829 h 664282"/>
              <a:gd name="connsiteX215" fmla="*/ 28365 w 664252"/>
              <a:gd name="connsiteY215" fmla="*/ 392043 h 664282"/>
              <a:gd name="connsiteX216" fmla="*/ 23801 w 664252"/>
              <a:gd name="connsiteY216" fmla="*/ 415754 h 664282"/>
              <a:gd name="connsiteX217" fmla="*/ 60791 w 664252"/>
              <a:gd name="connsiteY217" fmla="*/ 427610 h 664282"/>
              <a:gd name="connsiteX218" fmla="*/ 60168 w 664252"/>
              <a:gd name="connsiteY218" fmla="*/ 435316 h 664282"/>
              <a:gd name="connsiteX219" fmla="*/ 61680 w 664252"/>
              <a:gd name="connsiteY219" fmla="*/ 464956 h 664282"/>
              <a:gd name="connsiteX220" fmla="*/ 62806 w 664252"/>
              <a:gd name="connsiteY220" fmla="*/ 472662 h 664282"/>
              <a:gd name="connsiteX221" fmla="*/ 27239 w 664252"/>
              <a:gd name="connsiteY221" fmla="*/ 488164 h 664282"/>
              <a:gd name="connsiteX222" fmla="*/ 34174 w 664252"/>
              <a:gd name="connsiteY222" fmla="*/ 511223 h 664282"/>
              <a:gd name="connsiteX223" fmla="*/ 72498 w 664252"/>
              <a:gd name="connsiteY223" fmla="*/ 504466 h 664282"/>
              <a:gd name="connsiteX224" fmla="*/ 75848 w 664252"/>
              <a:gd name="connsiteY224" fmla="*/ 511461 h 664282"/>
              <a:gd name="connsiteX225" fmla="*/ 90964 w 664252"/>
              <a:gd name="connsiteY225" fmla="*/ 536802 h 664282"/>
              <a:gd name="connsiteX226" fmla="*/ 95499 w 664252"/>
              <a:gd name="connsiteY226" fmla="*/ 543086 h 664282"/>
              <a:gd name="connsiteX227" fmla="*/ 71016 w 664252"/>
              <a:gd name="connsiteY227" fmla="*/ 573407 h 664282"/>
              <a:gd name="connsiteX228" fmla="*/ 87852 w 664252"/>
              <a:gd name="connsiteY228" fmla="*/ 590539 h 664282"/>
              <a:gd name="connsiteX229" fmla="*/ 118855 w 664252"/>
              <a:gd name="connsiteY229" fmla="*/ 566620 h 664282"/>
              <a:gd name="connsiteX230" fmla="*/ 125079 w 664252"/>
              <a:gd name="connsiteY230" fmla="*/ 571273 h 664282"/>
              <a:gd name="connsiteX231" fmla="*/ 150036 w 664252"/>
              <a:gd name="connsiteY231" fmla="*/ 586478 h 664282"/>
              <a:gd name="connsiteX232" fmla="*/ 157030 w 664252"/>
              <a:gd name="connsiteY232" fmla="*/ 589917 h 664282"/>
              <a:gd name="connsiteX233" fmla="*/ 222208 w 664252"/>
              <a:gd name="connsiteY233" fmla="*/ 545576 h 664282"/>
              <a:gd name="connsiteX234" fmla="*/ 118884 w 664252"/>
              <a:gd name="connsiteY234" fmla="*/ 442252 h 664282"/>
              <a:gd name="connsiteX235" fmla="*/ 222208 w 664252"/>
              <a:gd name="connsiteY235" fmla="*/ 338929 h 664282"/>
              <a:gd name="connsiteX236" fmla="*/ 325532 w 664252"/>
              <a:gd name="connsiteY236" fmla="*/ 442252 h 664282"/>
              <a:gd name="connsiteX237" fmla="*/ 222208 w 664252"/>
              <a:gd name="connsiteY237" fmla="*/ 545487 h 664282"/>
              <a:gd name="connsiteX238" fmla="*/ 222208 w 664252"/>
              <a:gd name="connsiteY238" fmla="*/ 360803 h 664282"/>
              <a:gd name="connsiteX239" fmla="*/ 140699 w 664252"/>
              <a:gd name="connsiteY239" fmla="*/ 442252 h 664282"/>
              <a:gd name="connsiteX240" fmla="*/ 222149 w 664252"/>
              <a:gd name="connsiteY240" fmla="*/ 523761 h 664282"/>
              <a:gd name="connsiteX241" fmla="*/ 303657 w 664252"/>
              <a:gd name="connsiteY241" fmla="*/ 442311 h 664282"/>
              <a:gd name="connsiteX242" fmla="*/ 303657 w 664252"/>
              <a:gd name="connsiteY242" fmla="*/ 442252 h 664282"/>
              <a:gd name="connsiteX243" fmla="*/ 222208 w 664252"/>
              <a:gd name="connsiteY243" fmla="*/ 360714 h 664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Lst>
            <a:rect l="l" t="t" r="r" b="b"/>
            <a:pathLst>
              <a:path w="664252" h="664282">
                <a:moveTo>
                  <a:pt x="416406" y="289697"/>
                </a:moveTo>
                <a:lnTo>
                  <a:pt x="379001" y="254515"/>
                </a:lnTo>
                <a:lnTo>
                  <a:pt x="402150" y="224401"/>
                </a:lnTo>
                <a:cubicBezTo>
                  <a:pt x="397467" y="217089"/>
                  <a:pt x="393572" y="209299"/>
                  <a:pt x="390531" y="201164"/>
                </a:cubicBezTo>
                <a:lnTo>
                  <a:pt x="352592" y="201638"/>
                </a:lnTo>
                <a:lnTo>
                  <a:pt x="346664" y="150569"/>
                </a:lnTo>
                <a:lnTo>
                  <a:pt x="383625" y="142389"/>
                </a:lnTo>
                <a:cubicBezTo>
                  <a:pt x="384698" y="133755"/>
                  <a:pt x="386684" y="125260"/>
                  <a:pt x="389553" y="117047"/>
                </a:cubicBezTo>
                <a:lnTo>
                  <a:pt x="360239" y="93128"/>
                </a:lnTo>
                <a:lnTo>
                  <a:pt x="388693" y="50002"/>
                </a:lnTo>
                <a:lnTo>
                  <a:pt x="422127" y="67430"/>
                </a:lnTo>
                <a:cubicBezTo>
                  <a:pt x="428544" y="61489"/>
                  <a:pt x="435580" y="56253"/>
                  <a:pt x="443112" y="51810"/>
                </a:cubicBezTo>
                <a:lnTo>
                  <a:pt x="436117" y="14820"/>
                </a:lnTo>
                <a:lnTo>
                  <a:pt x="485437" y="0"/>
                </a:lnTo>
                <a:lnTo>
                  <a:pt x="499753" y="34708"/>
                </a:lnTo>
                <a:cubicBezTo>
                  <a:pt x="508538" y="34297"/>
                  <a:pt x="517341" y="34824"/>
                  <a:pt x="526014" y="36279"/>
                </a:cubicBezTo>
                <a:lnTo>
                  <a:pt x="544360" y="3675"/>
                </a:lnTo>
                <a:lnTo>
                  <a:pt x="591547" y="24127"/>
                </a:lnTo>
                <a:lnTo>
                  <a:pt x="580224" y="59931"/>
                </a:lnTo>
                <a:cubicBezTo>
                  <a:pt x="587231" y="65248"/>
                  <a:pt x="593642" y="71310"/>
                  <a:pt x="599342" y="78011"/>
                </a:cubicBezTo>
                <a:lnTo>
                  <a:pt x="634465" y="64822"/>
                </a:lnTo>
                <a:lnTo>
                  <a:pt x="657495" y="110852"/>
                </a:lnTo>
                <a:lnTo>
                  <a:pt x="625721" y="130918"/>
                </a:lnTo>
                <a:cubicBezTo>
                  <a:pt x="627636" y="139462"/>
                  <a:pt x="628629" y="148186"/>
                  <a:pt x="628685" y="156942"/>
                </a:cubicBezTo>
                <a:lnTo>
                  <a:pt x="664253" y="169390"/>
                </a:lnTo>
                <a:lnTo>
                  <a:pt x="652397" y="219422"/>
                </a:lnTo>
                <a:lnTo>
                  <a:pt x="614932" y="214442"/>
                </a:lnTo>
                <a:cubicBezTo>
                  <a:pt x="610919" y="222178"/>
                  <a:pt x="606100" y="229473"/>
                  <a:pt x="600557" y="236198"/>
                </a:cubicBezTo>
                <a:lnTo>
                  <a:pt x="619852" y="268801"/>
                </a:lnTo>
                <a:lnTo>
                  <a:pt x="578565" y="299449"/>
                </a:lnTo>
                <a:lnTo>
                  <a:pt x="552956" y="271469"/>
                </a:lnTo>
                <a:cubicBezTo>
                  <a:pt x="544959" y="274794"/>
                  <a:pt x="536633" y="277269"/>
                  <a:pt x="528118" y="278849"/>
                </a:cubicBezTo>
                <a:lnTo>
                  <a:pt x="521983" y="316343"/>
                </a:lnTo>
                <a:lnTo>
                  <a:pt x="470647" y="313379"/>
                </a:lnTo>
                <a:lnTo>
                  <a:pt x="468957" y="275263"/>
                </a:lnTo>
                <a:cubicBezTo>
                  <a:pt x="460721" y="272663"/>
                  <a:pt x="452774" y="269216"/>
                  <a:pt x="445246" y="264978"/>
                </a:cubicBezTo>
                <a:close/>
                <a:moveTo>
                  <a:pt x="489053" y="258991"/>
                </a:moveTo>
                <a:lnTo>
                  <a:pt x="490535" y="293580"/>
                </a:lnTo>
                <a:lnTo>
                  <a:pt x="504466" y="294410"/>
                </a:lnTo>
                <a:lnTo>
                  <a:pt x="510038" y="260265"/>
                </a:lnTo>
                <a:lnTo>
                  <a:pt x="517803" y="259346"/>
                </a:lnTo>
                <a:cubicBezTo>
                  <a:pt x="529304" y="257989"/>
                  <a:pt x="540484" y="254660"/>
                  <a:pt x="550852" y="249506"/>
                </a:cubicBezTo>
                <a:lnTo>
                  <a:pt x="557846" y="246038"/>
                </a:lnTo>
                <a:lnTo>
                  <a:pt x="581173" y="271528"/>
                </a:lnTo>
                <a:lnTo>
                  <a:pt x="592406" y="263199"/>
                </a:lnTo>
                <a:lnTo>
                  <a:pt x="574830" y="233560"/>
                </a:lnTo>
                <a:lnTo>
                  <a:pt x="580224" y="227839"/>
                </a:lnTo>
                <a:cubicBezTo>
                  <a:pt x="588189" y="219377"/>
                  <a:pt x="594644" y="209613"/>
                  <a:pt x="599312" y="198970"/>
                </a:cubicBezTo>
                <a:lnTo>
                  <a:pt x="602454" y="191827"/>
                </a:lnTo>
                <a:lnTo>
                  <a:pt x="636540" y="196392"/>
                </a:lnTo>
                <a:lnTo>
                  <a:pt x="639770" y="182787"/>
                </a:lnTo>
                <a:lnTo>
                  <a:pt x="607315" y="171524"/>
                </a:lnTo>
                <a:lnTo>
                  <a:pt x="607789" y="163729"/>
                </a:lnTo>
                <a:cubicBezTo>
                  <a:pt x="608503" y="152063"/>
                  <a:pt x="607202" y="140362"/>
                  <a:pt x="603936" y="129140"/>
                </a:cubicBezTo>
                <a:lnTo>
                  <a:pt x="601743" y="121641"/>
                </a:lnTo>
                <a:lnTo>
                  <a:pt x="630612" y="103353"/>
                </a:lnTo>
                <a:lnTo>
                  <a:pt x="624328" y="90845"/>
                </a:lnTo>
                <a:lnTo>
                  <a:pt x="592377" y="102938"/>
                </a:lnTo>
                <a:lnTo>
                  <a:pt x="587694" y="96684"/>
                </a:lnTo>
                <a:cubicBezTo>
                  <a:pt x="580722" y="87271"/>
                  <a:pt x="572177" y="79129"/>
                  <a:pt x="562441" y="72617"/>
                </a:cubicBezTo>
                <a:lnTo>
                  <a:pt x="555950" y="68290"/>
                </a:lnTo>
                <a:lnTo>
                  <a:pt x="566234" y="35686"/>
                </a:lnTo>
                <a:lnTo>
                  <a:pt x="553430" y="30143"/>
                </a:lnTo>
                <a:lnTo>
                  <a:pt x="536743" y="59783"/>
                </a:lnTo>
                <a:lnTo>
                  <a:pt x="529155" y="58034"/>
                </a:lnTo>
                <a:cubicBezTo>
                  <a:pt x="517753" y="55349"/>
                  <a:pt x="505971" y="54647"/>
                  <a:pt x="494329" y="55960"/>
                </a:cubicBezTo>
                <a:lnTo>
                  <a:pt x="486563" y="56849"/>
                </a:lnTo>
                <a:lnTo>
                  <a:pt x="473522" y="25431"/>
                </a:lnTo>
                <a:lnTo>
                  <a:pt x="460095" y="29432"/>
                </a:lnTo>
                <a:lnTo>
                  <a:pt x="466497" y="63132"/>
                </a:lnTo>
                <a:lnTo>
                  <a:pt x="459502" y="66630"/>
                </a:lnTo>
                <a:cubicBezTo>
                  <a:pt x="449099" y="71903"/>
                  <a:pt x="439673" y="78920"/>
                  <a:pt x="431641" y="87377"/>
                </a:cubicBezTo>
                <a:lnTo>
                  <a:pt x="426099" y="93009"/>
                </a:lnTo>
                <a:lnTo>
                  <a:pt x="395659" y="77152"/>
                </a:lnTo>
                <a:lnTo>
                  <a:pt x="387952" y="88830"/>
                </a:lnTo>
                <a:lnTo>
                  <a:pt x="414628" y="110585"/>
                </a:lnTo>
                <a:lnTo>
                  <a:pt x="411664" y="117728"/>
                </a:lnTo>
                <a:cubicBezTo>
                  <a:pt x="407106" y="128427"/>
                  <a:pt x="404399" y="139823"/>
                  <a:pt x="403661" y="151429"/>
                </a:cubicBezTo>
                <a:lnTo>
                  <a:pt x="403187" y="159224"/>
                </a:lnTo>
                <a:lnTo>
                  <a:pt x="369517" y="166693"/>
                </a:lnTo>
                <a:lnTo>
                  <a:pt x="371117" y="180564"/>
                </a:lnTo>
                <a:lnTo>
                  <a:pt x="405677" y="180149"/>
                </a:lnTo>
                <a:lnTo>
                  <a:pt x="407929" y="187589"/>
                </a:lnTo>
                <a:cubicBezTo>
                  <a:pt x="411297" y="198678"/>
                  <a:pt x="416528" y="209113"/>
                  <a:pt x="423401" y="218444"/>
                </a:cubicBezTo>
                <a:lnTo>
                  <a:pt x="428025" y="224727"/>
                </a:lnTo>
                <a:lnTo>
                  <a:pt x="406951" y="252174"/>
                </a:lnTo>
                <a:lnTo>
                  <a:pt x="417088" y="261777"/>
                </a:lnTo>
                <a:lnTo>
                  <a:pt x="443319" y="239191"/>
                </a:lnTo>
                <a:lnTo>
                  <a:pt x="449840" y="243459"/>
                </a:lnTo>
                <a:cubicBezTo>
                  <a:pt x="459565" y="249755"/>
                  <a:pt x="470273" y="254382"/>
                  <a:pt x="481525" y="257153"/>
                </a:cubicBezTo>
                <a:close/>
                <a:moveTo>
                  <a:pt x="485081" y="205402"/>
                </a:moveTo>
                <a:cubicBezTo>
                  <a:pt x="458785" y="194040"/>
                  <a:pt x="446677" y="163511"/>
                  <a:pt x="458041" y="137214"/>
                </a:cubicBezTo>
                <a:cubicBezTo>
                  <a:pt x="469402" y="110917"/>
                  <a:pt x="499931" y="98811"/>
                  <a:pt x="526227" y="110173"/>
                </a:cubicBezTo>
                <a:cubicBezTo>
                  <a:pt x="552526" y="121536"/>
                  <a:pt x="564631" y="152064"/>
                  <a:pt x="553270" y="178361"/>
                </a:cubicBezTo>
                <a:cubicBezTo>
                  <a:pt x="553264" y="178374"/>
                  <a:pt x="553258" y="178388"/>
                  <a:pt x="553252" y="178401"/>
                </a:cubicBezTo>
                <a:cubicBezTo>
                  <a:pt x="541850" y="204647"/>
                  <a:pt x="511363" y="216722"/>
                  <a:pt x="485081" y="205402"/>
                </a:cubicBezTo>
                <a:close/>
                <a:moveTo>
                  <a:pt x="517981" y="129229"/>
                </a:moveTo>
                <a:cubicBezTo>
                  <a:pt x="502210" y="122396"/>
                  <a:pt x="483887" y="129642"/>
                  <a:pt x="477052" y="145413"/>
                </a:cubicBezTo>
                <a:cubicBezTo>
                  <a:pt x="470220" y="161185"/>
                  <a:pt x="477467" y="179509"/>
                  <a:pt x="493238" y="186342"/>
                </a:cubicBezTo>
                <a:cubicBezTo>
                  <a:pt x="509006" y="193174"/>
                  <a:pt x="527330" y="185930"/>
                  <a:pt x="534164" y="170161"/>
                </a:cubicBezTo>
                <a:cubicBezTo>
                  <a:pt x="540964" y="154388"/>
                  <a:pt x="533729" y="136087"/>
                  <a:pt x="517981" y="129229"/>
                </a:cubicBezTo>
                <a:close/>
                <a:moveTo>
                  <a:pt x="230300" y="664282"/>
                </a:moveTo>
                <a:lnTo>
                  <a:pt x="218177" y="623706"/>
                </a:lnTo>
                <a:cubicBezTo>
                  <a:pt x="214057" y="623706"/>
                  <a:pt x="209937" y="623409"/>
                  <a:pt x="205817" y="623054"/>
                </a:cubicBezTo>
                <a:lnTo>
                  <a:pt x="201045" y="622579"/>
                </a:lnTo>
                <a:lnTo>
                  <a:pt x="183262" y="661111"/>
                </a:lnTo>
                <a:lnTo>
                  <a:pt x="125879" y="642645"/>
                </a:lnTo>
                <a:lnTo>
                  <a:pt x="134030" y="601298"/>
                </a:lnTo>
                <a:cubicBezTo>
                  <a:pt x="128932" y="598512"/>
                  <a:pt x="123982" y="595370"/>
                  <a:pt x="119210" y="592199"/>
                </a:cubicBezTo>
                <a:lnTo>
                  <a:pt x="86014" y="617837"/>
                </a:lnTo>
                <a:lnTo>
                  <a:pt x="43748" y="574771"/>
                </a:lnTo>
                <a:lnTo>
                  <a:pt x="69890" y="542167"/>
                </a:lnTo>
                <a:cubicBezTo>
                  <a:pt x="66659" y="537277"/>
                  <a:pt x="63636" y="532208"/>
                  <a:pt x="60998" y="527051"/>
                </a:cubicBezTo>
                <a:lnTo>
                  <a:pt x="19888" y="534283"/>
                </a:lnTo>
                <a:lnTo>
                  <a:pt x="2401" y="476515"/>
                </a:lnTo>
                <a:lnTo>
                  <a:pt x="40517" y="459917"/>
                </a:lnTo>
                <a:cubicBezTo>
                  <a:pt x="39921" y="454007"/>
                  <a:pt x="39624" y="448073"/>
                  <a:pt x="39628" y="442134"/>
                </a:cubicBezTo>
                <a:lnTo>
                  <a:pt x="0" y="429418"/>
                </a:lnTo>
                <a:lnTo>
                  <a:pt x="11471" y="370139"/>
                </a:lnTo>
                <a:lnTo>
                  <a:pt x="52966" y="373103"/>
                </a:lnTo>
                <a:cubicBezTo>
                  <a:pt x="55199" y="367590"/>
                  <a:pt x="57679" y="362205"/>
                  <a:pt x="60405" y="356949"/>
                </a:cubicBezTo>
                <a:lnTo>
                  <a:pt x="31270" y="327310"/>
                </a:lnTo>
                <a:lnTo>
                  <a:pt x="68942" y="280183"/>
                </a:lnTo>
                <a:lnTo>
                  <a:pt x="104213" y="302531"/>
                </a:lnTo>
                <a:cubicBezTo>
                  <a:pt x="108688" y="298737"/>
                  <a:pt x="113371" y="295151"/>
                  <a:pt x="118203" y="291802"/>
                </a:cubicBezTo>
                <a:lnTo>
                  <a:pt x="105991" y="251877"/>
                </a:lnTo>
                <a:lnTo>
                  <a:pt x="161239" y="227662"/>
                </a:lnTo>
                <a:lnTo>
                  <a:pt x="182461" y="263733"/>
                </a:lnTo>
                <a:cubicBezTo>
                  <a:pt x="188113" y="262488"/>
                  <a:pt x="193863" y="261501"/>
                  <a:pt x="199711" y="260769"/>
                </a:cubicBezTo>
                <a:lnTo>
                  <a:pt x="207566" y="219629"/>
                </a:lnTo>
                <a:lnTo>
                  <a:pt x="267734" y="223838"/>
                </a:lnTo>
                <a:lnTo>
                  <a:pt x="269779" y="265926"/>
                </a:lnTo>
                <a:cubicBezTo>
                  <a:pt x="275352" y="267447"/>
                  <a:pt x="280826" y="269216"/>
                  <a:pt x="286200" y="271232"/>
                </a:cubicBezTo>
                <a:lnTo>
                  <a:pt x="312490" y="238243"/>
                </a:lnTo>
                <a:lnTo>
                  <a:pt x="363855" y="269957"/>
                </a:lnTo>
                <a:lnTo>
                  <a:pt x="346072" y="308489"/>
                </a:lnTo>
                <a:cubicBezTo>
                  <a:pt x="350242" y="312440"/>
                  <a:pt x="354193" y="316521"/>
                  <a:pt x="357928" y="320730"/>
                </a:cubicBezTo>
                <a:lnTo>
                  <a:pt x="396815" y="303569"/>
                </a:lnTo>
                <a:lnTo>
                  <a:pt x="427521" y="355467"/>
                </a:lnTo>
                <a:lnTo>
                  <a:pt x="393643" y="381372"/>
                </a:lnTo>
                <a:cubicBezTo>
                  <a:pt x="395620" y="386708"/>
                  <a:pt x="397250" y="392123"/>
                  <a:pt x="398534" y="397615"/>
                </a:cubicBezTo>
                <a:lnTo>
                  <a:pt x="441096" y="400579"/>
                </a:lnTo>
                <a:lnTo>
                  <a:pt x="444060" y="460777"/>
                </a:lnTo>
                <a:lnTo>
                  <a:pt x="401972" y="467920"/>
                </a:lnTo>
                <a:cubicBezTo>
                  <a:pt x="401163" y="473471"/>
                  <a:pt x="400105" y="478984"/>
                  <a:pt x="398800" y="484459"/>
                </a:cubicBezTo>
                <a:lnTo>
                  <a:pt x="435257" y="506837"/>
                </a:lnTo>
                <a:lnTo>
                  <a:pt x="409945" y="561611"/>
                </a:lnTo>
                <a:lnTo>
                  <a:pt x="369309" y="548421"/>
                </a:lnTo>
                <a:cubicBezTo>
                  <a:pt x="365990" y="552956"/>
                  <a:pt x="362492" y="557313"/>
                  <a:pt x="358757" y="561611"/>
                </a:cubicBezTo>
                <a:lnTo>
                  <a:pt x="380602" y="598364"/>
                </a:lnTo>
                <a:lnTo>
                  <a:pt x="332764" y="635087"/>
                </a:lnTo>
                <a:lnTo>
                  <a:pt x="303124" y="604618"/>
                </a:lnTo>
                <a:cubicBezTo>
                  <a:pt x="298056" y="607167"/>
                  <a:pt x="292869" y="609449"/>
                  <a:pt x="287593" y="611524"/>
                </a:cubicBezTo>
                <a:lnTo>
                  <a:pt x="289816" y="653997"/>
                </a:lnTo>
                <a:close/>
                <a:moveTo>
                  <a:pt x="149502" y="628715"/>
                </a:moveTo>
                <a:lnTo>
                  <a:pt x="172384" y="636095"/>
                </a:lnTo>
                <a:lnTo>
                  <a:pt x="188982" y="600083"/>
                </a:lnTo>
                <a:lnTo>
                  <a:pt x="196629" y="601328"/>
                </a:lnTo>
                <a:cubicBezTo>
                  <a:pt x="200245" y="601921"/>
                  <a:pt x="203980" y="602395"/>
                  <a:pt x="207685" y="602691"/>
                </a:cubicBezTo>
                <a:cubicBezTo>
                  <a:pt x="213598" y="603222"/>
                  <a:pt x="219534" y="603417"/>
                  <a:pt x="225468" y="603284"/>
                </a:cubicBezTo>
                <a:lnTo>
                  <a:pt x="233263" y="603106"/>
                </a:lnTo>
                <a:lnTo>
                  <a:pt x="244615" y="641074"/>
                </a:lnTo>
                <a:lnTo>
                  <a:pt x="268327" y="636984"/>
                </a:lnTo>
                <a:lnTo>
                  <a:pt x="266252" y="597326"/>
                </a:lnTo>
                <a:lnTo>
                  <a:pt x="273544" y="594837"/>
                </a:lnTo>
                <a:cubicBezTo>
                  <a:pt x="282705" y="591689"/>
                  <a:pt x="291565" y="587720"/>
                  <a:pt x="300012" y="582981"/>
                </a:cubicBezTo>
                <a:lnTo>
                  <a:pt x="306829" y="579217"/>
                </a:lnTo>
                <a:lnTo>
                  <a:pt x="334690" y="607730"/>
                </a:lnTo>
                <a:lnTo>
                  <a:pt x="353748" y="593118"/>
                </a:lnTo>
                <a:lnTo>
                  <a:pt x="333327" y="558765"/>
                </a:lnTo>
                <a:lnTo>
                  <a:pt x="338691" y="553163"/>
                </a:lnTo>
                <a:cubicBezTo>
                  <a:pt x="345348" y="546207"/>
                  <a:pt x="351368" y="538667"/>
                  <a:pt x="356683" y="530637"/>
                </a:cubicBezTo>
                <a:lnTo>
                  <a:pt x="360891" y="524235"/>
                </a:lnTo>
                <a:lnTo>
                  <a:pt x="398919" y="536565"/>
                </a:lnTo>
                <a:lnTo>
                  <a:pt x="408997" y="514721"/>
                </a:lnTo>
                <a:lnTo>
                  <a:pt x="374941" y="493795"/>
                </a:lnTo>
                <a:lnTo>
                  <a:pt x="377075" y="486356"/>
                </a:lnTo>
                <a:cubicBezTo>
                  <a:pt x="379736" y="477114"/>
                  <a:pt x="381562" y="467650"/>
                  <a:pt x="382528" y="458080"/>
                </a:cubicBezTo>
                <a:lnTo>
                  <a:pt x="383329" y="450373"/>
                </a:lnTo>
                <a:lnTo>
                  <a:pt x="422749" y="443586"/>
                </a:lnTo>
                <a:lnTo>
                  <a:pt x="421534" y="419578"/>
                </a:lnTo>
                <a:lnTo>
                  <a:pt x="381698" y="416851"/>
                </a:lnTo>
                <a:lnTo>
                  <a:pt x="380157" y="409234"/>
                </a:lnTo>
                <a:cubicBezTo>
                  <a:pt x="378222" y="399796"/>
                  <a:pt x="375445" y="390552"/>
                  <a:pt x="371858" y="381610"/>
                </a:cubicBezTo>
                <a:lnTo>
                  <a:pt x="368894" y="374407"/>
                </a:lnTo>
                <a:lnTo>
                  <a:pt x="400520" y="350192"/>
                </a:lnTo>
                <a:lnTo>
                  <a:pt x="388308" y="329444"/>
                </a:lnTo>
                <a:lnTo>
                  <a:pt x="352000" y="345597"/>
                </a:lnTo>
                <a:lnTo>
                  <a:pt x="347079" y="339670"/>
                </a:lnTo>
                <a:cubicBezTo>
                  <a:pt x="340977" y="332153"/>
                  <a:pt x="334201" y="325208"/>
                  <a:pt x="326836" y="318922"/>
                </a:cubicBezTo>
                <a:lnTo>
                  <a:pt x="320908" y="313883"/>
                </a:lnTo>
                <a:lnTo>
                  <a:pt x="337565" y="277930"/>
                </a:lnTo>
                <a:lnTo>
                  <a:pt x="317114" y="265304"/>
                </a:lnTo>
                <a:lnTo>
                  <a:pt x="292720" y="296010"/>
                </a:lnTo>
                <a:lnTo>
                  <a:pt x="285548" y="293047"/>
                </a:lnTo>
                <a:cubicBezTo>
                  <a:pt x="276594" y="289262"/>
                  <a:pt x="267319" y="286286"/>
                  <a:pt x="257835" y="284155"/>
                </a:cubicBezTo>
                <a:lnTo>
                  <a:pt x="250277" y="282436"/>
                </a:lnTo>
                <a:lnTo>
                  <a:pt x="248261" y="242985"/>
                </a:lnTo>
                <a:lnTo>
                  <a:pt x="224283" y="241296"/>
                </a:lnTo>
                <a:lnTo>
                  <a:pt x="216932" y="279827"/>
                </a:lnTo>
                <a:lnTo>
                  <a:pt x="209166" y="280450"/>
                </a:lnTo>
                <a:cubicBezTo>
                  <a:pt x="199383" y="281200"/>
                  <a:pt x="189690" y="282845"/>
                  <a:pt x="180209" y="285370"/>
                </a:cubicBezTo>
                <a:lnTo>
                  <a:pt x="172710" y="287356"/>
                </a:lnTo>
                <a:lnTo>
                  <a:pt x="152881" y="253715"/>
                </a:lnTo>
                <a:lnTo>
                  <a:pt x="130888" y="263407"/>
                </a:lnTo>
                <a:lnTo>
                  <a:pt x="142211" y="300694"/>
                </a:lnTo>
                <a:lnTo>
                  <a:pt x="135631" y="304902"/>
                </a:lnTo>
                <a:cubicBezTo>
                  <a:pt x="127298" y="310101"/>
                  <a:pt x="119459" y="316053"/>
                  <a:pt x="112215" y="322686"/>
                </a:cubicBezTo>
                <a:lnTo>
                  <a:pt x="106495" y="327962"/>
                </a:lnTo>
                <a:lnTo>
                  <a:pt x="73388" y="307451"/>
                </a:lnTo>
                <a:lnTo>
                  <a:pt x="58568" y="326243"/>
                </a:lnTo>
                <a:lnTo>
                  <a:pt x="85807" y="353867"/>
                </a:lnTo>
                <a:lnTo>
                  <a:pt x="81894" y="360595"/>
                </a:lnTo>
                <a:cubicBezTo>
                  <a:pt x="76941" y="369167"/>
                  <a:pt x="72784" y="378177"/>
                  <a:pt x="69475" y="387508"/>
                </a:cubicBezTo>
                <a:lnTo>
                  <a:pt x="66897" y="394829"/>
                </a:lnTo>
                <a:lnTo>
                  <a:pt x="28365" y="392043"/>
                </a:lnTo>
                <a:lnTo>
                  <a:pt x="23801" y="415754"/>
                </a:lnTo>
                <a:lnTo>
                  <a:pt x="60791" y="427610"/>
                </a:lnTo>
                <a:lnTo>
                  <a:pt x="60168" y="435316"/>
                </a:lnTo>
                <a:cubicBezTo>
                  <a:pt x="59745" y="445222"/>
                  <a:pt x="60251" y="455145"/>
                  <a:pt x="61680" y="464956"/>
                </a:cubicBezTo>
                <a:lnTo>
                  <a:pt x="62806" y="472662"/>
                </a:lnTo>
                <a:lnTo>
                  <a:pt x="27239" y="488164"/>
                </a:lnTo>
                <a:lnTo>
                  <a:pt x="34174" y="511223"/>
                </a:lnTo>
                <a:lnTo>
                  <a:pt x="72498" y="504466"/>
                </a:lnTo>
                <a:lnTo>
                  <a:pt x="75848" y="511461"/>
                </a:lnTo>
                <a:cubicBezTo>
                  <a:pt x="80121" y="520341"/>
                  <a:pt x="85180" y="528823"/>
                  <a:pt x="90964" y="536802"/>
                </a:cubicBezTo>
                <a:lnTo>
                  <a:pt x="95499" y="543086"/>
                </a:lnTo>
                <a:lnTo>
                  <a:pt x="71016" y="573407"/>
                </a:lnTo>
                <a:lnTo>
                  <a:pt x="87852" y="590539"/>
                </a:lnTo>
                <a:lnTo>
                  <a:pt x="118855" y="566620"/>
                </a:lnTo>
                <a:lnTo>
                  <a:pt x="125079" y="571273"/>
                </a:lnTo>
                <a:cubicBezTo>
                  <a:pt x="132914" y="577097"/>
                  <a:pt x="141268" y="582187"/>
                  <a:pt x="150036" y="586478"/>
                </a:cubicBezTo>
                <a:lnTo>
                  <a:pt x="157030" y="589917"/>
                </a:lnTo>
                <a:close/>
                <a:moveTo>
                  <a:pt x="222208" y="545576"/>
                </a:moveTo>
                <a:cubicBezTo>
                  <a:pt x="165144" y="545576"/>
                  <a:pt x="118884" y="499317"/>
                  <a:pt x="118884" y="442252"/>
                </a:cubicBezTo>
                <a:cubicBezTo>
                  <a:pt x="118884" y="385187"/>
                  <a:pt x="165144" y="338929"/>
                  <a:pt x="222208" y="338929"/>
                </a:cubicBezTo>
                <a:cubicBezTo>
                  <a:pt x="279273" y="338929"/>
                  <a:pt x="325532" y="385187"/>
                  <a:pt x="325532" y="442252"/>
                </a:cubicBezTo>
                <a:cubicBezTo>
                  <a:pt x="325416" y="499255"/>
                  <a:pt x="279211" y="545422"/>
                  <a:pt x="222208" y="545487"/>
                </a:cubicBezTo>
                <a:close/>
                <a:moveTo>
                  <a:pt x="222208" y="360803"/>
                </a:moveTo>
                <a:cubicBezTo>
                  <a:pt x="177208" y="360785"/>
                  <a:pt x="140715" y="397253"/>
                  <a:pt x="140699" y="442252"/>
                </a:cubicBezTo>
                <a:cubicBezTo>
                  <a:pt x="140683" y="487251"/>
                  <a:pt x="177149" y="523743"/>
                  <a:pt x="222149" y="523761"/>
                </a:cubicBezTo>
                <a:cubicBezTo>
                  <a:pt x="267147" y="523779"/>
                  <a:pt x="303640" y="487310"/>
                  <a:pt x="303657" y="442311"/>
                </a:cubicBezTo>
                <a:cubicBezTo>
                  <a:pt x="303657" y="442291"/>
                  <a:pt x="303657" y="442273"/>
                  <a:pt x="303657" y="442252"/>
                </a:cubicBezTo>
                <a:cubicBezTo>
                  <a:pt x="303657" y="397253"/>
                  <a:pt x="267207" y="360764"/>
                  <a:pt x="222208" y="360714"/>
                </a:cubicBezTo>
                <a:close/>
              </a:path>
            </a:pathLst>
          </a:custGeom>
          <a:solidFill>
            <a:schemeClr val="accent2"/>
          </a:solidFill>
          <a:ln w="296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4" name="Date Placeholder 3">
            <a:extLst>
              <a:ext uri="{FF2B5EF4-FFF2-40B4-BE49-F238E27FC236}">
                <a16:creationId xmlns:a16="http://schemas.microsoft.com/office/drawing/2014/main" id="{AAF15C40-D4B9-0D93-97EF-3C3485F81F7B}"/>
              </a:ext>
            </a:extLst>
          </p:cNvPr>
          <p:cNvSpPr>
            <a:spLocks noGrp="1"/>
          </p:cNvSpPr>
          <p:nvPr>
            <p:ph type="dt" sz="half" idx="10"/>
          </p:nvPr>
        </p:nvSpPr>
        <p:spPr/>
        <p:txBody>
          <a:bodyPr/>
          <a:lstStyle/>
          <a:p>
            <a:fld id="{9221119A-63EF-4E2B-BC4D-9EE0FC70EF5C}" type="datetime4">
              <a:rPr lang="en-GB" smtClean="0"/>
              <a:t>06 September 2023</a:t>
            </a:fld>
            <a:endParaRPr lang="en-GB" dirty="0"/>
          </a:p>
        </p:txBody>
      </p:sp>
    </p:spTree>
    <p:extLst>
      <p:ext uri="{BB962C8B-B14F-4D97-AF65-F5344CB8AC3E}">
        <p14:creationId xmlns:p14="http://schemas.microsoft.com/office/powerpoint/2010/main" val="33588567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C5FD1CE-6D13-DFE2-286E-10415903F75D}"/>
              </a:ext>
            </a:extLst>
          </p:cNvPr>
          <p:cNvSpPr>
            <a:spLocks noGrp="1"/>
          </p:cNvSpPr>
          <p:nvPr>
            <p:ph type="sldNum" sz="quarter" idx="12"/>
          </p:nvPr>
        </p:nvSpPr>
        <p:spPr/>
        <p:txBody>
          <a:bodyPr/>
          <a:lstStyle/>
          <a:p>
            <a:fld id="{CBBF530E-1875-46E6-901C-76683197A1B3}" type="slidenum">
              <a:rPr lang="en-GB" smtClean="0"/>
              <a:pPr/>
              <a:t>11</a:t>
            </a:fld>
            <a:endParaRPr lang="en-GB"/>
          </a:p>
        </p:txBody>
      </p:sp>
      <p:sp>
        <p:nvSpPr>
          <p:cNvPr id="3" name="Title 2">
            <a:extLst>
              <a:ext uri="{FF2B5EF4-FFF2-40B4-BE49-F238E27FC236}">
                <a16:creationId xmlns:a16="http://schemas.microsoft.com/office/drawing/2014/main" id="{0A618C4E-762B-0A8E-A30B-5FFA916B4D0B}"/>
              </a:ext>
            </a:extLst>
          </p:cNvPr>
          <p:cNvSpPr>
            <a:spLocks noGrp="1"/>
          </p:cNvSpPr>
          <p:nvPr>
            <p:ph type="title"/>
          </p:nvPr>
        </p:nvSpPr>
        <p:spPr/>
        <p:txBody>
          <a:bodyPr/>
          <a:lstStyle/>
          <a:p>
            <a:r>
              <a:rPr lang="en-US" dirty="0"/>
              <a:t>The Initial Build</a:t>
            </a:r>
          </a:p>
        </p:txBody>
      </p:sp>
      <p:sp>
        <p:nvSpPr>
          <p:cNvPr id="7" name="TextBox 6">
            <a:extLst>
              <a:ext uri="{FF2B5EF4-FFF2-40B4-BE49-F238E27FC236}">
                <a16:creationId xmlns:a16="http://schemas.microsoft.com/office/drawing/2014/main" id="{6B160106-A52A-C98E-41CA-F4B5B55EDAC4}"/>
              </a:ext>
            </a:extLst>
          </p:cNvPr>
          <p:cNvSpPr txBox="1"/>
          <p:nvPr/>
        </p:nvSpPr>
        <p:spPr>
          <a:xfrm>
            <a:off x="213360" y="1259840"/>
            <a:ext cx="4434467" cy="3416320"/>
          </a:xfrm>
          <a:prstGeom prst="rect">
            <a:avLst/>
          </a:prstGeom>
          <a:noFill/>
        </p:spPr>
        <p:txBody>
          <a:bodyPr wrap="square" rtlCol="0">
            <a:spAutoFit/>
          </a:bodyPr>
          <a:lstStyle/>
          <a:p>
            <a:r>
              <a:rPr lang="en-US" dirty="0"/>
              <a:t>To start we will complete a build of the TexGen Core library to check everything is working before adding the external libraries to complete the build later.</a:t>
            </a:r>
          </a:p>
          <a:p>
            <a:endParaRPr lang="en-US" dirty="0"/>
          </a:p>
          <a:p>
            <a:r>
              <a:rPr lang="en-US" dirty="0"/>
              <a:t>	Press the ”Configure” button and 	choose the version of Visual 	Studio you have installed and 	select x64 if you have a 64 bit 	register computer.</a:t>
            </a:r>
          </a:p>
          <a:p>
            <a:endParaRPr lang="en-US" dirty="0"/>
          </a:p>
          <a:p>
            <a:r>
              <a:rPr lang="en-US" dirty="0"/>
              <a:t>You will probably get some errors.</a:t>
            </a:r>
          </a:p>
        </p:txBody>
      </p:sp>
      <p:pic>
        <p:nvPicPr>
          <p:cNvPr id="10" name="Picture 9">
            <a:extLst>
              <a:ext uri="{FF2B5EF4-FFF2-40B4-BE49-F238E27FC236}">
                <a16:creationId xmlns:a16="http://schemas.microsoft.com/office/drawing/2014/main" id="{A06DE900-DF02-601A-A5CF-FC362400C13D}"/>
              </a:ext>
            </a:extLst>
          </p:cNvPr>
          <p:cNvPicPr>
            <a:picLocks noChangeAspect="1"/>
          </p:cNvPicPr>
          <p:nvPr/>
        </p:nvPicPr>
        <p:blipFill rotWithShape="1">
          <a:blip r:embed="rId3"/>
          <a:srcRect r="21707" b="20467"/>
          <a:stretch/>
        </p:blipFill>
        <p:spPr>
          <a:xfrm>
            <a:off x="5352832" y="1113380"/>
            <a:ext cx="5360085" cy="5608095"/>
          </a:xfrm>
          <a:prstGeom prst="rect">
            <a:avLst/>
          </a:prstGeom>
        </p:spPr>
      </p:pic>
      <p:sp>
        <p:nvSpPr>
          <p:cNvPr id="9" name="Graphic 27">
            <a:extLst>
              <a:ext uri="{FF2B5EF4-FFF2-40B4-BE49-F238E27FC236}">
                <a16:creationId xmlns:a16="http://schemas.microsoft.com/office/drawing/2014/main" id="{5C604843-E981-2631-1B31-84DCAF9BCC61}"/>
              </a:ext>
            </a:extLst>
          </p:cNvPr>
          <p:cNvSpPr>
            <a:spLocks noChangeAspect="1"/>
          </p:cNvSpPr>
          <p:nvPr/>
        </p:nvSpPr>
        <p:spPr>
          <a:xfrm>
            <a:off x="344621" y="2605797"/>
            <a:ext cx="515171" cy="515194"/>
          </a:xfrm>
          <a:custGeom>
            <a:avLst/>
            <a:gdLst>
              <a:gd name="connsiteX0" fmla="*/ 416406 w 664252"/>
              <a:gd name="connsiteY0" fmla="*/ 289697 h 664282"/>
              <a:gd name="connsiteX1" fmla="*/ 379001 w 664252"/>
              <a:gd name="connsiteY1" fmla="*/ 254515 h 664282"/>
              <a:gd name="connsiteX2" fmla="*/ 402150 w 664252"/>
              <a:gd name="connsiteY2" fmla="*/ 224401 h 664282"/>
              <a:gd name="connsiteX3" fmla="*/ 390531 w 664252"/>
              <a:gd name="connsiteY3" fmla="*/ 201164 h 664282"/>
              <a:gd name="connsiteX4" fmla="*/ 352592 w 664252"/>
              <a:gd name="connsiteY4" fmla="*/ 201638 h 664282"/>
              <a:gd name="connsiteX5" fmla="*/ 346664 w 664252"/>
              <a:gd name="connsiteY5" fmla="*/ 150569 h 664282"/>
              <a:gd name="connsiteX6" fmla="*/ 383625 w 664252"/>
              <a:gd name="connsiteY6" fmla="*/ 142389 h 664282"/>
              <a:gd name="connsiteX7" fmla="*/ 389553 w 664252"/>
              <a:gd name="connsiteY7" fmla="*/ 117047 h 664282"/>
              <a:gd name="connsiteX8" fmla="*/ 360239 w 664252"/>
              <a:gd name="connsiteY8" fmla="*/ 93128 h 664282"/>
              <a:gd name="connsiteX9" fmla="*/ 388693 w 664252"/>
              <a:gd name="connsiteY9" fmla="*/ 50002 h 664282"/>
              <a:gd name="connsiteX10" fmla="*/ 422127 w 664252"/>
              <a:gd name="connsiteY10" fmla="*/ 67430 h 664282"/>
              <a:gd name="connsiteX11" fmla="*/ 443112 w 664252"/>
              <a:gd name="connsiteY11" fmla="*/ 51810 h 664282"/>
              <a:gd name="connsiteX12" fmla="*/ 436117 w 664252"/>
              <a:gd name="connsiteY12" fmla="*/ 14820 h 664282"/>
              <a:gd name="connsiteX13" fmla="*/ 485437 w 664252"/>
              <a:gd name="connsiteY13" fmla="*/ 0 h 664282"/>
              <a:gd name="connsiteX14" fmla="*/ 499753 w 664252"/>
              <a:gd name="connsiteY14" fmla="*/ 34708 h 664282"/>
              <a:gd name="connsiteX15" fmla="*/ 526014 w 664252"/>
              <a:gd name="connsiteY15" fmla="*/ 36279 h 664282"/>
              <a:gd name="connsiteX16" fmla="*/ 544360 w 664252"/>
              <a:gd name="connsiteY16" fmla="*/ 3675 h 664282"/>
              <a:gd name="connsiteX17" fmla="*/ 591547 w 664252"/>
              <a:gd name="connsiteY17" fmla="*/ 24127 h 664282"/>
              <a:gd name="connsiteX18" fmla="*/ 580224 w 664252"/>
              <a:gd name="connsiteY18" fmla="*/ 59931 h 664282"/>
              <a:gd name="connsiteX19" fmla="*/ 599342 w 664252"/>
              <a:gd name="connsiteY19" fmla="*/ 78011 h 664282"/>
              <a:gd name="connsiteX20" fmla="*/ 634465 w 664252"/>
              <a:gd name="connsiteY20" fmla="*/ 64822 h 664282"/>
              <a:gd name="connsiteX21" fmla="*/ 657495 w 664252"/>
              <a:gd name="connsiteY21" fmla="*/ 110852 h 664282"/>
              <a:gd name="connsiteX22" fmla="*/ 625721 w 664252"/>
              <a:gd name="connsiteY22" fmla="*/ 130918 h 664282"/>
              <a:gd name="connsiteX23" fmla="*/ 628685 w 664252"/>
              <a:gd name="connsiteY23" fmla="*/ 156942 h 664282"/>
              <a:gd name="connsiteX24" fmla="*/ 664253 w 664252"/>
              <a:gd name="connsiteY24" fmla="*/ 169390 h 664282"/>
              <a:gd name="connsiteX25" fmla="*/ 652397 w 664252"/>
              <a:gd name="connsiteY25" fmla="*/ 219422 h 664282"/>
              <a:gd name="connsiteX26" fmla="*/ 614932 w 664252"/>
              <a:gd name="connsiteY26" fmla="*/ 214442 h 664282"/>
              <a:gd name="connsiteX27" fmla="*/ 600557 w 664252"/>
              <a:gd name="connsiteY27" fmla="*/ 236198 h 664282"/>
              <a:gd name="connsiteX28" fmla="*/ 619852 w 664252"/>
              <a:gd name="connsiteY28" fmla="*/ 268801 h 664282"/>
              <a:gd name="connsiteX29" fmla="*/ 578565 w 664252"/>
              <a:gd name="connsiteY29" fmla="*/ 299449 h 664282"/>
              <a:gd name="connsiteX30" fmla="*/ 552956 w 664252"/>
              <a:gd name="connsiteY30" fmla="*/ 271469 h 664282"/>
              <a:gd name="connsiteX31" fmla="*/ 528118 w 664252"/>
              <a:gd name="connsiteY31" fmla="*/ 278849 h 664282"/>
              <a:gd name="connsiteX32" fmla="*/ 521983 w 664252"/>
              <a:gd name="connsiteY32" fmla="*/ 316343 h 664282"/>
              <a:gd name="connsiteX33" fmla="*/ 470647 w 664252"/>
              <a:gd name="connsiteY33" fmla="*/ 313379 h 664282"/>
              <a:gd name="connsiteX34" fmla="*/ 468957 w 664252"/>
              <a:gd name="connsiteY34" fmla="*/ 275263 h 664282"/>
              <a:gd name="connsiteX35" fmla="*/ 445246 w 664252"/>
              <a:gd name="connsiteY35" fmla="*/ 264978 h 664282"/>
              <a:gd name="connsiteX36" fmla="*/ 489053 w 664252"/>
              <a:gd name="connsiteY36" fmla="*/ 258991 h 664282"/>
              <a:gd name="connsiteX37" fmla="*/ 490535 w 664252"/>
              <a:gd name="connsiteY37" fmla="*/ 293580 h 664282"/>
              <a:gd name="connsiteX38" fmla="*/ 504466 w 664252"/>
              <a:gd name="connsiteY38" fmla="*/ 294410 h 664282"/>
              <a:gd name="connsiteX39" fmla="*/ 510038 w 664252"/>
              <a:gd name="connsiteY39" fmla="*/ 260265 h 664282"/>
              <a:gd name="connsiteX40" fmla="*/ 517803 w 664252"/>
              <a:gd name="connsiteY40" fmla="*/ 259346 h 664282"/>
              <a:gd name="connsiteX41" fmla="*/ 550852 w 664252"/>
              <a:gd name="connsiteY41" fmla="*/ 249506 h 664282"/>
              <a:gd name="connsiteX42" fmla="*/ 557846 w 664252"/>
              <a:gd name="connsiteY42" fmla="*/ 246038 h 664282"/>
              <a:gd name="connsiteX43" fmla="*/ 581173 w 664252"/>
              <a:gd name="connsiteY43" fmla="*/ 271528 h 664282"/>
              <a:gd name="connsiteX44" fmla="*/ 592406 w 664252"/>
              <a:gd name="connsiteY44" fmla="*/ 263199 h 664282"/>
              <a:gd name="connsiteX45" fmla="*/ 574830 w 664252"/>
              <a:gd name="connsiteY45" fmla="*/ 233560 h 664282"/>
              <a:gd name="connsiteX46" fmla="*/ 580224 w 664252"/>
              <a:gd name="connsiteY46" fmla="*/ 227839 h 664282"/>
              <a:gd name="connsiteX47" fmla="*/ 599312 w 664252"/>
              <a:gd name="connsiteY47" fmla="*/ 198970 h 664282"/>
              <a:gd name="connsiteX48" fmla="*/ 602454 w 664252"/>
              <a:gd name="connsiteY48" fmla="*/ 191827 h 664282"/>
              <a:gd name="connsiteX49" fmla="*/ 636540 w 664252"/>
              <a:gd name="connsiteY49" fmla="*/ 196392 h 664282"/>
              <a:gd name="connsiteX50" fmla="*/ 639770 w 664252"/>
              <a:gd name="connsiteY50" fmla="*/ 182787 h 664282"/>
              <a:gd name="connsiteX51" fmla="*/ 607315 w 664252"/>
              <a:gd name="connsiteY51" fmla="*/ 171524 h 664282"/>
              <a:gd name="connsiteX52" fmla="*/ 607789 w 664252"/>
              <a:gd name="connsiteY52" fmla="*/ 163729 h 664282"/>
              <a:gd name="connsiteX53" fmla="*/ 603936 w 664252"/>
              <a:gd name="connsiteY53" fmla="*/ 129140 h 664282"/>
              <a:gd name="connsiteX54" fmla="*/ 601743 w 664252"/>
              <a:gd name="connsiteY54" fmla="*/ 121641 h 664282"/>
              <a:gd name="connsiteX55" fmla="*/ 630612 w 664252"/>
              <a:gd name="connsiteY55" fmla="*/ 103353 h 664282"/>
              <a:gd name="connsiteX56" fmla="*/ 624328 w 664252"/>
              <a:gd name="connsiteY56" fmla="*/ 90845 h 664282"/>
              <a:gd name="connsiteX57" fmla="*/ 592377 w 664252"/>
              <a:gd name="connsiteY57" fmla="*/ 102938 h 664282"/>
              <a:gd name="connsiteX58" fmla="*/ 587694 w 664252"/>
              <a:gd name="connsiteY58" fmla="*/ 96684 h 664282"/>
              <a:gd name="connsiteX59" fmla="*/ 562441 w 664252"/>
              <a:gd name="connsiteY59" fmla="*/ 72617 h 664282"/>
              <a:gd name="connsiteX60" fmla="*/ 555950 w 664252"/>
              <a:gd name="connsiteY60" fmla="*/ 68290 h 664282"/>
              <a:gd name="connsiteX61" fmla="*/ 566234 w 664252"/>
              <a:gd name="connsiteY61" fmla="*/ 35686 h 664282"/>
              <a:gd name="connsiteX62" fmla="*/ 553430 w 664252"/>
              <a:gd name="connsiteY62" fmla="*/ 30143 h 664282"/>
              <a:gd name="connsiteX63" fmla="*/ 536743 w 664252"/>
              <a:gd name="connsiteY63" fmla="*/ 59783 h 664282"/>
              <a:gd name="connsiteX64" fmla="*/ 529155 w 664252"/>
              <a:gd name="connsiteY64" fmla="*/ 58034 h 664282"/>
              <a:gd name="connsiteX65" fmla="*/ 494329 w 664252"/>
              <a:gd name="connsiteY65" fmla="*/ 55960 h 664282"/>
              <a:gd name="connsiteX66" fmla="*/ 486563 w 664252"/>
              <a:gd name="connsiteY66" fmla="*/ 56849 h 664282"/>
              <a:gd name="connsiteX67" fmla="*/ 473522 w 664252"/>
              <a:gd name="connsiteY67" fmla="*/ 25431 h 664282"/>
              <a:gd name="connsiteX68" fmla="*/ 460095 w 664252"/>
              <a:gd name="connsiteY68" fmla="*/ 29432 h 664282"/>
              <a:gd name="connsiteX69" fmla="*/ 466497 w 664252"/>
              <a:gd name="connsiteY69" fmla="*/ 63132 h 664282"/>
              <a:gd name="connsiteX70" fmla="*/ 459502 w 664252"/>
              <a:gd name="connsiteY70" fmla="*/ 66630 h 664282"/>
              <a:gd name="connsiteX71" fmla="*/ 431641 w 664252"/>
              <a:gd name="connsiteY71" fmla="*/ 87377 h 664282"/>
              <a:gd name="connsiteX72" fmla="*/ 426099 w 664252"/>
              <a:gd name="connsiteY72" fmla="*/ 93009 h 664282"/>
              <a:gd name="connsiteX73" fmla="*/ 395659 w 664252"/>
              <a:gd name="connsiteY73" fmla="*/ 77152 h 664282"/>
              <a:gd name="connsiteX74" fmla="*/ 387952 w 664252"/>
              <a:gd name="connsiteY74" fmla="*/ 88830 h 664282"/>
              <a:gd name="connsiteX75" fmla="*/ 414628 w 664252"/>
              <a:gd name="connsiteY75" fmla="*/ 110585 h 664282"/>
              <a:gd name="connsiteX76" fmla="*/ 411664 w 664252"/>
              <a:gd name="connsiteY76" fmla="*/ 117728 h 664282"/>
              <a:gd name="connsiteX77" fmla="*/ 403661 w 664252"/>
              <a:gd name="connsiteY77" fmla="*/ 151429 h 664282"/>
              <a:gd name="connsiteX78" fmla="*/ 403187 w 664252"/>
              <a:gd name="connsiteY78" fmla="*/ 159224 h 664282"/>
              <a:gd name="connsiteX79" fmla="*/ 369517 w 664252"/>
              <a:gd name="connsiteY79" fmla="*/ 166693 h 664282"/>
              <a:gd name="connsiteX80" fmla="*/ 371117 w 664252"/>
              <a:gd name="connsiteY80" fmla="*/ 180564 h 664282"/>
              <a:gd name="connsiteX81" fmla="*/ 405677 w 664252"/>
              <a:gd name="connsiteY81" fmla="*/ 180149 h 664282"/>
              <a:gd name="connsiteX82" fmla="*/ 407929 w 664252"/>
              <a:gd name="connsiteY82" fmla="*/ 187589 h 664282"/>
              <a:gd name="connsiteX83" fmla="*/ 423401 w 664252"/>
              <a:gd name="connsiteY83" fmla="*/ 218444 h 664282"/>
              <a:gd name="connsiteX84" fmla="*/ 428025 w 664252"/>
              <a:gd name="connsiteY84" fmla="*/ 224727 h 664282"/>
              <a:gd name="connsiteX85" fmla="*/ 406951 w 664252"/>
              <a:gd name="connsiteY85" fmla="*/ 252174 h 664282"/>
              <a:gd name="connsiteX86" fmla="*/ 417088 w 664252"/>
              <a:gd name="connsiteY86" fmla="*/ 261777 h 664282"/>
              <a:gd name="connsiteX87" fmla="*/ 443319 w 664252"/>
              <a:gd name="connsiteY87" fmla="*/ 239191 h 664282"/>
              <a:gd name="connsiteX88" fmla="*/ 449840 w 664252"/>
              <a:gd name="connsiteY88" fmla="*/ 243459 h 664282"/>
              <a:gd name="connsiteX89" fmla="*/ 481525 w 664252"/>
              <a:gd name="connsiteY89" fmla="*/ 257153 h 664282"/>
              <a:gd name="connsiteX90" fmla="*/ 485081 w 664252"/>
              <a:gd name="connsiteY90" fmla="*/ 205402 h 664282"/>
              <a:gd name="connsiteX91" fmla="*/ 458041 w 664252"/>
              <a:gd name="connsiteY91" fmla="*/ 137214 h 664282"/>
              <a:gd name="connsiteX92" fmla="*/ 526227 w 664252"/>
              <a:gd name="connsiteY92" fmla="*/ 110173 h 664282"/>
              <a:gd name="connsiteX93" fmla="*/ 553270 w 664252"/>
              <a:gd name="connsiteY93" fmla="*/ 178361 h 664282"/>
              <a:gd name="connsiteX94" fmla="*/ 553252 w 664252"/>
              <a:gd name="connsiteY94" fmla="*/ 178401 h 664282"/>
              <a:gd name="connsiteX95" fmla="*/ 485081 w 664252"/>
              <a:gd name="connsiteY95" fmla="*/ 205402 h 664282"/>
              <a:gd name="connsiteX96" fmla="*/ 517981 w 664252"/>
              <a:gd name="connsiteY96" fmla="*/ 129229 h 664282"/>
              <a:gd name="connsiteX97" fmla="*/ 477052 w 664252"/>
              <a:gd name="connsiteY97" fmla="*/ 145413 h 664282"/>
              <a:gd name="connsiteX98" fmla="*/ 493238 w 664252"/>
              <a:gd name="connsiteY98" fmla="*/ 186342 h 664282"/>
              <a:gd name="connsiteX99" fmla="*/ 534164 w 664252"/>
              <a:gd name="connsiteY99" fmla="*/ 170161 h 664282"/>
              <a:gd name="connsiteX100" fmla="*/ 517981 w 664252"/>
              <a:gd name="connsiteY100" fmla="*/ 129229 h 664282"/>
              <a:gd name="connsiteX101" fmla="*/ 230300 w 664252"/>
              <a:gd name="connsiteY101" fmla="*/ 664282 h 664282"/>
              <a:gd name="connsiteX102" fmla="*/ 218177 w 664252"/>
              <a:gd name="connsiteY102" fmla="*/ 623706 h 664282"/>
              <a:gd name="connsiteX103" fmla="*/ 205817 w 664252"/>
              <a:gd name="connsiteY103" fmla="*/ 623054 h 664282"/>
              <a:gd name="connsiteX104" fmla="*/ 201045 w 664252"/>
              <a:gd name="connsiteY104" fmla="*/ 622579 h 664282"/>
              <a:gd name="connsiteX105" fmla="*/ 183262 w 664252"/>
              <a:gd name="connsiteY105" fmla="*/ 661111 h 664282"/>
              <a:gd name="connsiteX106" fmla="*/ 125879 w 664252"/>
              <a:gd name="connsiteY106" fmla="*/ 642645 h 664282"/>
              <a:gd name="connsiteX107" fmla="*/ 134030 w 664252"/>
              <a:gd name="connsiteY107" fmla="*/ 601298 h 664282"/>
              <a:gd name="connsiteX108" fmla="*/ 119210 w 664252"/>
              <a:gd name="connsiteY108" fmla="*/ 592199 h 664282"/>
              <a:gd name="connsiteX109" fmla="*/ 86014 w 664252"/>
              <a:gd name="connsiteY109" fmla="*/ 617837 h 664282"/>
              <a:gd name="connsiteX110" fmla="*/ 43748 w 664252"/>
              <a:gd name="connsiteY110" fmla="*/ 574771 h 664282"/>
              <a:gd name="connsiteX111" fmla="*/ 69890 w 664252"/>
              <a:gd name="connsiteY111" fmla="*/ 542167 h 664282"/>
              <a:gd name="connsiteX112" fmla="*/ 60998 w 664252"/>
              <a:gd name="connsiteY112" fmla="*/ 527051 h 664282"/>
              <a:gd name="connsiteX113" fmla="*/ 19888 w 664252"/>
              <a:gd name="connsiteY113" fmla="*/ 534283 h 664282"/>
              <a:gd name="connsiteX114" fmla="*/ 2401 w 664252"/>
              <a:gd name="connsiteY114" fmla="*/ 476515 h 664282"/>
              <a:gd name="connsiteX115" fmla="*/ 40517 w 664252"/>
              <a:gd name="connsiteY115" fmla="*/ 459917 h 664282"/>
              <a:gd name="connsiteX116" fmla="*/ 39628 w 664252"/>
              <a:gd name="connsiteY116" fmla="*/ 442134 h 664282"/>
              <a:gd name="connsiteX117" fmla="*/ 0 w 664252"/>
              <a:gd name="connsiteY117" fmla="*/ 429418 h 664282"/>
              <a:gd name="connsiteX118" fmla="*/ 11471 w 664252"/>
              <a:gd name="connsiteY118" fmla="*/ 370139 h 664282"/>
              <a:gd name="connsiteX119" fmla="*/ 52966 w 664252"/>
              <a:gd name="connsiteY119" fmla="*/ 373103 h 664282"/>
              <a:gd name="connsiteX120" fmla="*/ 60405 w 664252"/>
              <a:gd name="connsiteY120" fmla="*/ 356949 h 664282"/>
              <a:gd name="connsiteX121" fmla="*/ 31270 w 664252"/>
              <a:gd name="connsiteY121" fmla="*/ 327310 h 664282"/>
              <a:gd name="connsiteX122" fmla="*/ 68942 w 664252"/>
              <a:gd name="connsiteY122" fmla="*/ 280183 h 664282"/>
              <a:gd name="connsiteX123" fmla="*/ 104213 w 664252"/>
              <a:gd name="connsiteY123" fmla="*/ 302531 h 664282"/>
              <a:gd name="connsiteX124" fmla="*/ 118203 w 664252"/>
              <a:gd name="connsiteY124" fmla="*/ 291802 h 664282"/>
              <a:gd name="connsiteX125" fmla="*/ 105991 w 664252"/>
              <a:gd name="connsiteY125" fmla="*/ 251877 h 664282"/>
              <a:gd name="connsiteX126" fmla="*/ 161239 w 664252"/>
              <a:gd name="connsiteY126" fmla="*/ 227662 h 664282"/>
              <a:gd name="connsiteX127" fmla="*/ 182461 w 664252"/>
              <a:gd name="connsiteY127" fmla="*/ 263733 h 664282"/>
              <a:gd name="connsiteX128" fmla="*/ 199711 w 664252"/>
              <a:gd name="connsiteY128" fmla="*/ 260769 h 664282"/>
              <a:gd name="connsiteX129" fmla="*/ 207566 w 664252"/>
              <a:gd name="connsiteY129" fmla="*/ 219629 h 664282"/>
              <a:gd name="connsiteX130" fmla="*/ 267734 w 664252"/>
              <a:gd name="connsiteY130" fmla="*/ 223838 h 664282"/>
              <a:gd name="connsiteX131" fmla="*/ 269779 w 664252"/>
              <a:gd name="connsiteY131" fmla="*/ 265926 h 664282"/>
              <a:gd name="connsiteX132" fmla="*/ 286200 w 664252"/>
              <a:gd name="connsiteY132" fmla="*/ 271232 h 664282"/>
              <a:gd name="connsiteX133" fmla="*/ 312490 w 664252"/>
              <a:gd name="connsiteY133" fmla="*/ 238243 h 664282"/>
              <a:gd name="connsiteX134" fmla="*/ 363855 w 664252"/>
              <a:gd name="connsiteY134" fmla="*/ 269957 h 664282"/>
              <a:gd name="connsiteX135" fmla="*/ 346072 w 664252"/>
              <a:gd name="connsiteY135" fmla="*/ 308489 h 664282"/>
              <a:gd name="connsiteX136" fmla="*/ 357928 w 664252"/>
              <a:gd name="connsiteY136" fmla="*/ 320730 h 664282"/>
              <a:gd name="connsiteX137" fmla="*/ 396815 w 664252"/>
              <a:gd name="connsiteY137" fmla="*/ 303569 h 664282"/>
              <a:gd name="connsiteX138" fmla="*/ 427521 w 664252"/>
              <a:gd name="connsiteY138" fmla="*/ 355467 h 664282"/>
              <a:gd name="connsiteX139" fmla="*/ 393643 w 664252"/>
              <a:gd name="connsiteY139" fmla="*/ 381372 h 664282"/>
              <a:gd name="connsiteX140" fmla="*/ 398534 w 664252"/>
              <a:gd name="connsiteY140" fmla="*/ 397615 h 664282"/>
              <a:gd name="connsiteX141" fmla="*/ 441096 w 664252"/>
              <a:gd name="connsiteY141" fmla="*/ 400579 h 664282"/>
              <a:gd name="connsiteX142" fmla="*/ 444060 w 664252"/>
              <a:gd name="connsiteY142" fmla="*/ 460777 h 664282"/>
              <a:gd name="connsiteX143" fmla="*/ 401972 w 664252"/>
              <a:gd name="connsiteY143" fmla="*/ 467920 h 664282"/>
              <a:gd name="connsiteX144" fmla="*/ 398800 w 664252"/>
              <a:gd name="connsiteY144" fmla="*/ 484459 h 664282"/>
              <a:gd name="connsiteX145" fmla="*/ 435257 w 664252"/>
              <a:gd name="connsiteY145" fmla="*/ 506837 h 664282"/>
              <a:gd name="connsiteX146" fmla="*/ 409945 w 664252"/>
              <a:gd name="connsiteY146" fmla="*/ 561611 h 664282"/>
              <a:gd name="connsiteX147" fmla="*/ 369309 w 664252"/>
              <a:gd name="connsiteY147" fmla="*/ 548421 h 664282"/>
              <a:gd name="connsiteX148" fmla="*/ 358757 w 664252"/>
              <a:gd name="connsiteY148" fmla="*/ 561611 h 664282"/>
              <a:gd name="connsiteX149" fmla="*/ 380602 w 664252"/>
              <a:gd name="connsiteY149" fmla="*/ 598364 h 664282"/>
              <a:gd name="connsiteX150" fmla="*/ 332764 w 664252"/>
              <a:gd name="connsiteY150" fmla="*/ 635087 h 664282"/>
              <a:gd name="connsiteX151" fmla="*/ 303124 w 664252"/>
              <a:gd name="connsiteY151" fmla="*/ 604618 h 664282"/>
              <a:gd name="connsiteX152" fmla="*/ 287593 w 664252"/>
              <a:gd name="connsiteY152" fmla="*/ 611524 h 664282"/>
              <a:gd name="connsiteX153" fmla="*/ 289816 w 664252"/>
              <a:gd name="connsiteY153" fmla="*/ 653997 h 664282"/>
              <a:gd name="connsiteX154" fmla="*/ 149502 w 664252"/>
              <a:gd name="connsiteY154" fmla="*/ 628715 h 664282"/>
              <a:gd name="connsiteX155" fmla="*/ 172384 w 664252"/>
              <a:gd name="connsiteY155" fmla="*/ 636095 h 664282"/>
              <a:gd name="connsiteX156" fmla="*/ 188982 w 664252"/>
              <a:gd name="connsiteY156" fmla="*/ 600083 h 664282"/>
              <a:gd name="connsiteX157" fmla="*/ 196629 w 664252"/>
              <a:gd name="connsiteY157" fmla="*/ 601328 h 664282"/>
              <a:gd name="connsiteX158" fmla="*/ 207685 w 664252"/>
              <a:gd name="connsiteY158" fmla="*/ 602691 h 664282"/>
              <a:gd name="connsiteX159" fmla="*/ 225468 w 664252"/>
              <a:gd name="connsiteY159" fmla="*/ 603284 h 664282"/>
              <a:gd name="connsiteX160" fmla="*/ 233263 w 664252"/>
              <a:gd name="connsiteY160" fmla="*/ 603106 h 664282"/>
              <a:gd name="connsiteX161" fmla="*/ 244615 w 664252"/>
              <a:gd name="connsiteY161" fmla="*/ 641074 h 664282"/>
              <a:gd name="connsiteX162" fmla="*/ 268327 w 664252"/>
              <a:gd name="connsiteY162" fmla="*/ 636984 h 664282"/>
              <a:gd name="connsiteX163" fmla="*/ 266252 w 664252"/>
              <a:gd name="connsiteY163" fmla="*/ 597326 h 664282"/>
              <a:gd name="connsiteX164" fmla="*/ 273544 w 664252"/>
              <a:gd name="connsiteY164" fmla="*/ 594837 h 664282"/>
              <a:gd name="connsiteX165" fmla="*/ 300012 w 664252"/>
              <a:gd name="connsiteY165" fmla="*/ 582981 h 664282"/>
              <a:gd name="connsiteX166" fmla="*/ 306829 w 664252"/>
              <a:gd name="connsiteY166" fmla="*/ 579217 h 664282"/>
              <a:gd name="connsiteX167" fmla="*/ 334690 w 664252"/>
              <a:gd name="connsiteY167" fmla="*/ 607730 h 664282"/>
              <a:gd name="connsiteX168" fmla="*/ 353748 w 664252"/>
              <a:gd name="connsiteY168" fmla="*/ 593118 h 664282"/>
              <a:gd name="connsiteX169" fmla="*/ 333327 w 664252"/>
              <a:gd name="connsiteY169" fmla="*/ 558765 h 664282"/>
              <a:gd name="connsiteX170" fmla="*/ 338691 w 664252"/>
              <a:gd name="connsiteY170" fmla="*/ 553163 h 664282"/>
              <a:gd name="connsiteX171" fmla="*/ 356683 w 664252"/>
              <a:gd name="connsiteY171" fmla="*/ 530637 h 664282"/>
              <a:gd name="connsiteX172" fmla="*/ 360891 w 664252"/>
              <a:gd name="connsiteY172" fmla="*/ 524235 h 664282"/>
              <a:gd name="connsiteX173" fmla="*/ 398919 w 664252"/>
              <a:gd name="connsiteY173" fmla="*/ 536565 h 664282"/>
              <a:gd name="connsiteX174" fmla="*/ 408997 w 664252"/>
              <a:gd name="connsiteY174" fmla="*/ 514721 h 664282"/>
              <a:gd name="connsiteX175" fmla="*/ 374941 w 664252"/>
              <a:gd name="connsiteY175" fmla="*/ 493795 h 664282"/>
              <a:gd name="connsiteX176" fmla="*/ 377075 w 664252"/>
              <a:gd name="connsiteY176" fmla="*/ 486356 h 664282"/>
              <a:gd name="connsiteX177" fmla="*/ 382528 w 664252"/>
              <a:gd name="connsiteY177" fmla="*/ 458080 h 664282"/>
              <a:gd name="connsiteX178" fmla="*/ 383329 w 664252"/>
              <a:gd name="connsiteY178" fmla="*/ 450373 h 664282"/>
              <a:gd name="connsiteX179" fmla="*/ 422749 w 664252"/>
              <a:gd name="connsiteY179" fmla="*/ 443586 h 664282"/>
              <a:gd name="connsiteX180" fmla="*/ 421534 w 664252"/>
              <a:gd name="connsiteY180" fmla="*/ 419578 h 664282"/>
              <a:gd name="connsiteX181" fmla="*/ 381698 w 664252"/>
              <a:gd name="connsiteY181" fmla="*/ 416851 h 664282"/>
              <a:gd name="connsiteX182" fmla="*/ 380157 w 664252"/>
              <a:gd name="connsiteY182" fmla="*/ 409234 h 664282"/>
              <a:gd name="connsiteX183" fmla="*/ 371858 w 664252"/>
              <a:gd name="connsiteY183" fmla="*/ 381610 h 664282"/>
              <a:gd name="connsiteX184" fmla="*/ 368894 w 664252"/>
              <a:gd name="connsiteY184" fmla="*/ 374407 h 664282"/>
              <a:gd name="connsiteX185" fmla="*/ 400520 w 664252"/>
              <a:gd name="connsiteY185" fmla="*/ 350192 h 664282"/>
              <a:gd name="connsiteX186" fmla="*/ 388308 w 664252"/>
              <a:gd name="connsiteY186" fmla="*/ 329444 h 664282"/>
              <a:gd name="connsiteX187" fmla="*/ 352000 w 664252"/>
              <a:gd name="connsiteY187" fmla="*/ 345597 h 664282"/>
              <a:gd name="connsiteX188" fmla="*/ 347079 w 664252"/>
              <a:gd name="connsiteY188" fmla="*/ 339670 h 664282"/>
              <a:gd name="connsiteX189" fmla="*/ 326836 w 664252"/>
              <a:gd name="connsiteY189" fmla="*/ 318922 h 664282"/>
              <a:gd name="connsiteX190" fmla="*/ 320908 w 664252"/>
              <a:gd name="connsiteY190" fmla="*/ 313883 h 664282"/>
              <a:gd name="connsiteX191" fmla="*/ 337565 w 664252"/>
              <a:gd name="connsiteY191" fmla="*/ 277930 h 664282"/>
              <a:gd name="connsiteX192" fmla="*/ 317114 w 664252"/>
              <a:gd name="connsiteY192" fmla="*/ 265304 h 664282"/>
              <a:gd name="connsiteX193" fmla="*/ 292720 w 664252"/>
              <a:gd name="connsiteY193" fmla="*/ 296010 h 664282"/>
              <a:gd name="connsiteX194" fmla="*/ 285548 w 664252"/>
              <a:gd name="connsiteY194" fmla="*/ 293047 h 664282"/>
              <a:gd name="connsiteX195" fmla="*/ 257835 w 664252"/>
              <a:gd name="connsiteY195" fmla="*/ 284155 h 664282"/>
              <a:gd name="connsiteX196" fmla="*/ 250277 w 664252"/>
              <a:gd name="connsiteY196" fmla="*/ 282436 h 664282"/>
              <a:gd name="connsiteX197" fmla="*/ 248261 w 664252"/>
              <a:gd name="connsiteY197" fmla="*/ 242985 h 664282"/>
              <a:gd name="connsiteX198" fmla="*/ 224283 w 664252"/>
              <a:gd name="connsiteY198" fmla="*/ 241296 h 664282"/>
              <a:gd name="connsiteX199" fmla="*/ 216932 w 664252"/>
              <a:gd name="connsiteY199" fmla="*/ 279827 h 664282"/>
              <a:gd name="connsiteX200" fmla="*/ 209166 w 664252"/>
              <a:gd name="connsiteY200" fmla="*/ 280450 h 664282"/>
              <a:gd name="connsiteX201" fmla="*/ 180209 w 664252"/>
              <a:gd name="connsiteY201" fmla="*/ 285370 h 664282"/>
              <a:gd name="connsiteX202" fmla="*/ 172710 w 664252"/>
              <a:gd name="connsiteY202" fmla="*/ 287356 h 664282"/>
              <a:gd name="connsiteX203" fmla="*/ 152881 w 664252"/>
              <a:gd name="connsiteY203" fmla="*/ 253715 h 664282"/>
              <a:gd name="connsiteX204" fmla="*/ 130888 w 664252"/>
              <a:gd name="connsiteY204" fmla="*/ 263407 h 664282"/>
              <a:gd name="connsiteX205" fmla="*/ 142211 w 664252"/>
              <a:gd name="connsiteY205" fmla="*/ 300694 h 664282"/>
              <a:gd name="connsiteX206" fmla="*/ 135631 w 664252"/>
              <a:gd name="connsiteY206" fmla="*/ 304902 h 664282"/>
              <a:gd name="connsiteX207" fmla="*/ 112215 w 664252"/>
              <a:gd name="connsiteY207" fmla="*/ 322686 h 664282"/>
              <a:gd name="connsiteX208" fmla="*/ 106495 w 664252"/>
              <a:gd name="connsiteY208" fmla="*/ 327962 h 664282"/>
              <a:gd name="connsiteX209" fmla="*/ 73388 w 664252"/>
              <a:gd name="connsiteY209" fmla="*/ 307451 h 664282"/>
              <a:gd name="connsiteX210" fmla="*/ 58568 w 664252"/>
              <a:gd name="connsiteY210" fmla="*/ 326243 h 664282"/>
              <a:gd name="connsiteX211" fmla="*/ 85807 w 664252"/>
              <a:gd name="connsiteY211" fmla="*/ 353867 h 664282"/>
              <a:gd name="connsiteX212" fmla="*/ 81894 w 664252"/>
              <a:gd name="connsiteY212" fmla="*/ 360595 h 664282"/>
              <a:gd name="connsiteX213" fmla="*/ 69475 w 664252"/>
              <a:gd name="connsiteY213" fmla="*/ 387508 h 664282"/>
              <a:gd name="connsiteX214" fmla="*/ 66897 w 664252"/>
              <a:gd name="connsiteY214" fmla="*/ 394829 h 664282"/>
              <a:gd name="connsiteX215" fmla="*/ 28365 w 664252"/>
              <a:gd name="connsiteY215" fmla="*/ 392043 h 664282"/>
              <a:gd name="connsiteX216" fmla="*/ 23801 w 664252"/>
              <a:gd name="connsiteY216" fmla="*/ 415754 h 664282"/>
              <a:gd name="connsiteX217" fmla="*/ 60791 w 664252"/>
              <a:gd name="connsiteY217" fmla="*/ 427610 h 664282"/>
              <a:gd name="connsiteX218" fmla="*/ 60168 w 664252"/>
              <a:gd name="connsiteY218" fmla="*/ 435316 h 664282"/>
              <a:gd name="connsiteX219" fmla="*/ 61680 w 664252"/>
              <a:gd name="connsiteY219" fmla="*/ 464956 h 664282"/>
              <a:gd name="connsiteX220" fmla="*/ 62806 w 664252"/>
              <a:gd name="connsiteY220" fmla="*/ 472662 h 664282"/>
              <a:gd name="connsiteX221" fmla="*/ 27239 w 664252"/>
              <a:gd name="connsiteY221" fmla="*/ 488164 h 664282"/>
              <a:gd name="connsiteX222" fmla="*/ 34174 w 664252"/>
              <a:gd name="connsiteY222" fmla="*/ 511223 h 664282"/>
              <a:gd name="connsiteX223" fmla="*/ 72498 w 664252"/>
              <a:gd name="connsiteY223" fmla="*/ 504466 h 664282"/>
              <a:gd name="connsiteX224" fmla="*/ 75848 w 664252"/>
              <a:gd name="connsiteY224" fmla="*/ 511461 h 664282"/>
              <a:gd name="connsiteX225" fmla="*/ 90964 w 664252"/>
              <a:gd name="connsiteY225" fmla="*/ 536802 h 664282"/>
              <a:gd name="connsiteX226" fmla="*/ 95499 w 664252"/>
              <a:gd name="connsiteY226" fmla="*/ 543086 h 664282"/>
              <a:gd name="connsiteX227" fmla="*/ 71016 w 664252"/>
              <a:gd name="connsiteY227" fmla="*/ 573407 h 664282"/>
              <a:gd name="connsiteX228" fmla="*/ 87852 w 664252"/>
              <a:gd name="connsiteY228" fmla="*/ 590539 h 664282"/>
              <a:gd name="connsiteX229" fmla="*/ 118855 w 664252"/>
              <a:gd name="connsiteY229" fmla="*/ 566620 h 664282"/>
              <a:gd name="connsiteX230" fmla="*/ 125079 w 664252"/>
              <a:gd name="connsiteY230" fmla="*/ 571273 h 664282"/>
              <a:gd name="connsiteX231" fmla="*/ 150036 w 664252"/>
              <a:gd name="connsiteY231" fmla="*/ 586478 h 664282"/>
              <a:gd name="connsiteX232" fmla="*/ 157030 w 664252"/>
              <a:gd name="connsiteY232" fmla="*/ 589917 h 664282"/>
              <a:gd name="connsiteX233" fmla="*/ 222208 w 664252"/>
              <a:gd name="connsiteY233" fmla="*/ 545576 h 664282"/>
              <a:gd name="connsiteX234" fmla="*/ 118884 w 664252"/>
              <a:gd name="connsiteY234" fmla="*/ 442252 h 664282"/>
              <a:gd name="connsiteX235" fmla="*/ 222208 w 664252"/>
              <a:gd name="connsiteY235" fmla="*/ 338929 h 664282"/>
              <a:gd name="connsiteX236" fmla="*/ 325532 w 664252"/>
              <a:gd name="connsiteY236" fmla="*/ 442252 h 664282"/>
              <a:gd name="connsiteX237" fmla="*/ 222208 w 664252"/>
              <a:gd name="connsiteY237" fmla="*/ 545487 h 664282"/>
              <a:gd name="connsiteX238" fmla="*/ 222208 w 664252"/>
              <a:gd name="connsiteY238" fmla="*/ 360803 h 664282"/>
              <a:gd name="connsiteX239" fmla="*/ 140699 w 664252"/>
              <a:gd name="connsiteY239" fmla="*/ 442252 h 664282"/>
              <a:gd name="connsiteX240" fmla="*/ 222149 w 664252"/>
              <a:gd name="connsiteY240" fmla="*/ 523761 h 664282"/>
              <a:gd name="connsiteX241" fmla="*/ 303657 w 664252"/>
              <a:gd name="connsiteY241" fmla="*/ 442311 h 664282"/>
              <a:gd name="connsiteX242" fmla="*/ 303657 w 664252"/>
              <a:gd name="connsiteY242" fmla="*/ 442252 h 664282"/>
              <a:gd name="connsiteX243" fmla="*/ 222208 w 664252"/>
              <a:gd name="connsiteY243" fmla="*/ 360714 h 664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Lst>
            <a:rect l="l" t="t" r="r" b="b"/>
            <a:pathLst>
              <a:path w="664252" h="664282">
                <a:moveTo>
                  <a:pt x="416406" y="289697"/>
                </a:moveTo>
                <a:lnTo>
                  <a:pt x="379001" y="254515"/>
                </a:lnTo>
                <a:lnTo>
                  <a:pt x="402150" y="224401"/>
                </a:lnTo>
                <a:cubicBezTo>
                  <a:pt x="397467" y="217089"/>
                  <a:pt x="393572" y="209299"/>
                  <a:pt x="390531" y="201164"/>
                </a:cubicBezTo>
                <a:lnTo>
                  <a:pt x="352592" y="201638"/>
                </a:lnTo>
                <a:lnTo>
                  <a:pt x="346664" y="150569"/>
                </a:lnTo>
                <a:lnTo>
                  <a:pt x="383625" y="142389"/>
                </a:lnTo>
                <a:cubicBezTo>
                  <a:pt x="384698" y="133755"/>
                  <a:pt x="386684" y="125260"/>
                  <a:pt x="389553" y="117047"/>
                </a:cubicBezTo>
                <a:lnTo>
                  <a:pt x="360239" y="93128"/>
                </a:lnTo>
                <a:lnTo>
                  <a:pt x="388693" y="50002"/>
                </a:lnTo>
                <a:lnTo>
                  <a:pt x="422127" y="67430"/>
                </a:lnTo>
                <a:cubicBezTo>
                  <a:pt x="428544" y="61489"/>
                  <a:pt x="435580" y="56253"/>
                  <a:pt x="443112" y="51810"/>
                </a:cubicBezTo>
                <a:lnTo>
                  <a:pt x="436117" y="14820"/>
                </a:lnTo>
                <a:lnTo>
                  <a:pt x="485437" y="0"/>
                </a:lnTo>
                <a:lnTo>
                  <a:pt x="499753" y="34708"/>
                </a:lnTo>
                <a:cubicBezTo>
                  <a:pt x="508538" y="34297"/>
                  <a:pt x="517341" y="34824"/>
                  <a:pt x="526014" y="36279"/>
                </a:cubicBezTo>
                <a:lnTo>
                  <a:pt x="544360" y="3675"/>
                </a:lnTo>
                <a:lnTo>
                  <a:pt x="591547" y="24127"/>
                </a:lnTo>
                <a:lnTo>
                  <a:pt x="580224" y="59931"/>
                </a:lnTo>
                <a:cubicBezTo>
                  <a:pt x="587231" y="65248"/>
                  <a:pt x="593642" y="71310"/>
                  <a:pt x="599342" y="78011"/>
                </a:cubicBezTo>
                <a:lnTo>
                  <a:pt x="634465" y="64822"/>
                </a:lnTo>
                <a:lnTo>
                  <a:pt x="657495" y="110852"/>
                </a:lnTo>
                <a:lnTo>
                  <a:pt x="625721" y="130918"/>
                </a:lnTo>
                <a:cubicBezTo>
                  <a:pt x="627636" y="139462"/>
                  <a:pt x="628629" y="148186"/>
                  <a:pt x="628685" y="156942"/>
                </a:cubicBezTo>
                <a:lnTo>
                  <a:pt x="664253" y="169390"/>
                </a:lnTo>
                <a:lnTo>
                  <a:pt x="652397" y="219422"/>
                </a:lnTo>
                <a:lnTo>
                  <a:pt x="614932" y="214442"/>
                </a:lnTo>
                <a:cubicBezTo>
                  <a:pt x="610919" y="222178"/>
                  <a:pt x="606100" y="229473"/>
                  <a:pt x="600557" y="236198"/>
                </a:cubicBezTo>
                <a:lnTo>
                  <a:pt x="619852" y="268801"/>
                </a:lnTo>
                <a:lnTo>
                  <a:pt x="578565" y="299449"/>
                </a:lnTo>
                <a:lnTo>
                  <a:pt x="552956" y="271469"/>
                </a:lnTo>
                <a:cubicBezTo>
                  <a:pt x="544959" y="274794"/>
                  <a:pt x="536633" y="277269"/>
                  <a:pt x="528118" y="278849"/>
                </a:cubicBezTo>
                <a:lnTo>
                  <a:pt x="521983" y="316343"/>
                </a:lnTo>
                <a:lnTo>
                  <a:pt x="470647" y="313379"/>
                </a:lnTo>
                <a:lnTo>
                  <a:pt x="468957" y="275263"/>
                </a:lnTo>
                <a:cubicBezTo>
                  <a:pt x="460721" y="272663"/>
                  <a:pt x="452774" y="269216"/>
                  <a:pt x="445246" y="264978"/>
                </a:cubicBezTo>
                <a:close/>
                <a:moveTo>
                  <a:pt x="489053" y="258991"/>
                </a:moveTo>
                <a:lnTo>
                  <a:pt x="490535" y="293580"/>
                </a:lnTo>
                <a:lnTo>
                  <a:pt x="504466" y="294410"/>
                </a:lnTo>
                <a:lnTo>
                  <a:pt x="510038" y="260265"/>
                </a:lnTo>
                <a:lnTo>
                  <a:pt x="517803" y="259346"/>
                </a:lnTo>
                <a:cubicBezTo>
                  <a:pt x="529304" y="257989"/>
                  <a:pt x="540484" y="254660"/>
                  <a:pt x="550852" y="249506"/>
                </a:cubicBezTo>
                <a:lnTo>
                  <a:pt x="557846" y="246038"/>
                </a:lnTo>
                <a:lnTo>
                  <a:pt x="581173" y="271528"/>
                </a:lnTo>
                <a:lnTo>
                  <a:pt x="592406" y="263199"/>
                </a:lnTo>
                <a:lnTo>
                  <a:pt x="574830" y="233560"/>
                </a:lnTo>
                <a:lnTo>
                  <a:pt x="580224" y="227839"/>
                </a:lnTo>
                <a:cubicBezTo>
                  <a:pt x="588189" y="219377"/>
                  <a:pt x="594644" y="209613"/>
                  <a:pt x="599312" y="198970"/>
                </a:cubicBezTo>
                <a:lnTo>
                  <a:pt x="602454" y="191827"/>
                </a:lnTo>
                <a:lnTo>
                  <a:pt x="636540" y="196392"/>
                </a:lnTo>
                <a:lnTo>
                  <a:pt x="639770" y="182787"/>
                </a:lnTo>
                <a:lnTo>
                  <a:pt x="607315" y="171524"/>
                </a:lnTo>
                <a:lnTo>
                  <a:pt x="607789" y="163729"/>
                </a:lnTo>
                <a:cubicBezTo>
                  <a:pt x="608503" y="152063"/>
                  <a:pt x="607202" y="140362"/>
                  <a:pt x="603936" y="129140"/>
                </a:cubicBezTo>
                <a:lnTo>
                  <a:pt x="601743" y="121641"/>
                </a:lnTo>
                <a:lnTo>
                  <a:pt x="630612" y="103353"/>
                </a:lnTo>
                <a:lnTo>
                  <a:pt x="624328" y="90845"/>
                </a:lnTo>
                <a:lnTo>
                  <a:pt x="592377" y="102938"/>
                </a:lnTo>
                <a:lnTo>
                  <a:pt x="587694" y="96684"/>
                </a:lnTo>
                <a:cubicBezTo>
                  <a:pt x="580722" y="87271"/>
                  <a:pt x="572177" y="79129"/>
                  <a:pt x="562441" y="72617"/>
                </a:cubicBezTo>
                <a:lnTo>
                  <a:pt x="555950" y="68290"/>
                </a:lnTo>
                <a:lnTo>
                  <a:pt x="566234" y="35686"/>
                </a:lnTo>
                <a:lnTo>
                  <a:pt x="553430" y="30143"/>
                </a:lnTo>
                <a:lnTo>
                  <a:pt x="536743" y="59783"/>
                </a:lnTo>
                <a:lnTo>
                  <a:pt x="529155" y="58034"/>
                </a:lnTo>
                <a:cubicBezTo>
                  <a:pt x="517753" y="55349"/>
                  <a:pt x="505971" y="54647"/>
                  <a:pt x="494329" y="55960"/>
                </a:cubicBezTo>
                <a:lnTo>
                  <a:pt x="486563" y="56849"/>
                </a:lnTo>
                <a:lnTo>
                  <a:pt x="473522" y="25431"/>
                </a:lnTo>
                <a:lnTo>
                  <a:pt x="460095" y="29432"/>
                </a:lnTo>
                <a:lnTo>
                  <a:pt x="466497" y="63132"/>
                </a:lnTo>
                <a:lnTo>
                  <a:pt x="459502" y="66630"/>
                </a:lnTo>
                <a:cubicBezTo>
                  <a:pt x="449099" y="71903"/>
                  <a:pt x="439673" y="78920"/>
                  <a:pt x="431641" y="87377"/>
                </a:cubicBezTo>
                <a:lnTo>
                  <a:pt x="426099" y="93009"/>
                </a:lnTo>
                <a:lnTo>
                  <a:pt x="395659" y="77152"/>
                </a:lnTo>
                <a:lnTo>
                  <a:pt x="387952" y="88830"/>
                </a:lnTo>
                <a:lnTo>
                  <a:pt x="414628" y="110585"/>
                </a:lnTo>
                <a:lnTo>
                  <a:pt x="411664" y="117728"/>
                </a:lnTo>
                <a:cubicBezTo>
                  <a:pt x="407106" y="128427"/>
                  <a:pt x="404399" y="139823"/>
                  <a:pt x="403661" y="151429"/>
                </a:cubicBezTo>
                <a:lnTo>
                  <a:pt x="403187" y="159224"/>
                </a:lnTo>
                <a:lnTo>
                  <a:pt x="369517" y="166693"/>
                </a:lnTo>
                <a:lnTo>
                  <a:pt x="371117" y="180564"/>
                </a:lnTo>
                <a:lnTo>
                  <a:pt x="405677" y="180149"/>
                </a:lnTo>
                <a:lnTo>
                  <a:pt x="407929" y="187589"/>
                </a:lnTo>
                <a:cubicBezTo>
                  <a:pt x="411297" y="198678"/>
                  <a:pt x="416528" y="209113"/>
                  <a:pt x="423401" y="218444"/>
                </a:cubicBezTo>
                <a:lnTo>
                  <a:pt x="428025" y="224727"/>
                </a:lnTo>
                <a:lnTo>
                  <a:pt x="406951" y="252174"/>
                </a:lnTo>
                <a:lnTo>
                  <a:pt x="417088" y="261777"/>
                </a:lnTo>
                <a:lnTo>
                  <a:pt x="443319" y="239191"/>
                </a:lnTo>
                <a:lnTo>
                  <a:pt x="449840" y="243459"/>
                </a:lnTo>
                <a:cubicBezTo>
                  <a:pt x="459565" y="249755"/>
                  <a:pt x="470273" y="254382"/>
                  <a:pt x="481525" y="257153"/>
                </a:cubicBezTo>
                <a:close/>
                <a:moveTo>
                  <a:pt x="485081" y="205402"/>
                </a:moveTo>
                <a:cubicBezTo>
                  <a:pt x="458785" y="194040"/>
                  <a:pt x="446677" y="163511"/>
                  <a:pt x="458041" y="137214"/>
                </a:cubicBezTo>
                <a:cubicBezTo>
                  <a:pt x="469402" y="110917"/>
                  <a:pt x="499931" y="98811"/>
                  <a:pt x="526227" y="110173"/>
                </a:cubicBezTo>
                <a:cubicBezTo>
                  <a:pt x="552526" y="121536"/>
                  <a:pt x="564631" y="152064"/>
                  <a:pt x="553270" y="178361"/>
                </a:cubicBezTo>
                <a:cubicBezTo>
                  <a:pt x="553264" y="178374"/>
                  <a:pt x="553258" y="178388"/>
                  <a:pt x="553252" y="178401"/>
                </a:cubicBezTo>
                <a:cubicBezTo>
                  <a:pt x="541850" y="204647"/>
                  <a:pt x="511363" y="216722"/>
                  <a:pt x="485081" y="205402"/>
                </a:cubicBezTo>
                <a:close/>
                <a:moveTo>
                  <a:pt x="517981" y="129229"/>
                </a:moveTo>
                <a:cubicBezTo>
                  <a:pt x="502210" y="122396"/>
                  <a:pt x="483887" y="129642"/>
                  <a:pt x="477052" y="145413"/>
                </a:cubicBezTo>
                <a:cubicBezTo>
                  <a:pt x="470220" y="161185"/>
                  <a:pt x="477467" y="179509"/>
                  <a:pt x="493238" y="186342"/>
                </a:cubicBezTo>
                <a:cubicBezTo>
                  <a:pt x="509006" y="193174"/>
                  <a:pt x="527330" y="185930"/>
                  <a:pt x="534164" y="170161"/>
                </a:cubicBezTo>
                <a:cubicBezTo>
                  <a:pt x="540964" y="154388"/>
                  <a:pt x="533729" y="136087"/>
                  <a:pt x="517981" y="129229"/>
                </a:cubicBezTo>
                <a:close/>
                <a:moveTo>
                  <a:pt x="230300" y="664282"/>
                </a:moveTo>
                <a:lnTo>
                  <a:pt x="218177" y="623706"/>
                </a:lnTo>
                <a:cubicBezTo>
                  <a:pt x="214057" y="623706"/>
                  <a:pt x="209937" y="623409"/>
                  <a:pt x="205817" y="623054"/>
                </a:cubicBezTo>
                <a:lnTo>
                  <a:pt x="201045" y="622579"/>
                </a:lnTo>
                <a:lnTo>
                  <a:pt x="183262" y="661111"/>
                </a:lnTo>
                <a:lnTo>
                  <a:pt x="125879" y="642645"/>
                </a:lnTo>
                <a:lnTo>
                  <a:pt x="134030" y="601298"/>
                </a:lnTo>
                <a:cubicBezTo>
                  <a:pt x="128932" y="598512"/>
                  <a:pt x="123982" y="595370"/>
                  <a:pt x="119210" y="592199"/>
                </a:cubicBezTo>
                <a:lnTo>
                  <a:pt x="86014" y="617837"/>
                </a:lnTo>
                <a:lnTo>
                  <a:pt x="43748" y="574771"/>
                </a:lnTo>
                <a:lnTo>
                  <a:pt x="69890" y="542167"/>
                </a:lnTo>
                <a:cubicBezTo>
                  <a:pt x="66659" y="537277"/>
                  <a:pt x="63636" y="532208"/>
                  <a:pt x="60998" y="527051"/>
                </a:cubicBezTo>
                <a:lnTo>
                  <a:pt x="19888" y="534283"/>
                </a:lnTo>
                <a:lnTo>
                  <a:pt x="2401" y="476515"/>
                </a:lnTo>
                <a:lnTo>
                  <a:pt x="40517" y="459917"/>
                </a:lnTo>
                <a:cubicBezTo>
                  <a:pt x="39921" y="454007"/>
                  <a:pt x="39624" y="448073"/>
                  <a:pt x="39628" y="442134"/>
                </a:cubicBezTo>
                <a:lnTo>
                  <a:pt x="0" y="429418"/>
                </a:lnTo>
                <a:lnTo>
                  <a:pt x="11471" y="370139"/>
                </a:lnTo>
                <a:lnTo>
                  <a:pt x="52966" y="373103"/>
                </a:lnTo>
                <a:cubicBezTo>
                  <a:pt x="55199" y="367590"/>
                  <a:pt x="57679" y="362205"/>
                  <a:pt x="60405" y="356949"/>
                </a:cubicBezTo>
                <a:lnTo>
                  <a:pt x="31270" y="327310"/>
                </a:lnTo>
                <a:lnTo>
                  <a:pt x="68942" y="280183"/>
                </a:lnTo>
                <a:lnTo>
                  <a:pt x="104213" y="302531"/>
                </a:lnTo>
                <a:cubicBezTo>
                  <a:pt x="108688" y="298737"/>
                  <a:pt x="113371" y="295151"/>
                  <a:pt x="118203" y="291802"/>
                </a:cubicBezTo>
                <a:lnTo>
                  <a:pt x="105991" y="251877"/>
                </a:lnTo>
                <a:lnTo>
                  <a:pt x="161239" y="227662"/>
                </a:lnTo>
                <a:lnTo>
                  <a:pt x="182461" y="263733"/>
                </a:lnTo>
                <a:cubicBezTo>
                  <a:pt x="188113" y="262488"/>
                  <a:pt x="193863" y="261501"/>
                  <a:pt x="199711" y="260769"/>
                </a:cubicBezTo>
                <a:lnTo>
                  <a:pt x="207566" y="219629"/>
                </a:lnTo>
                <a:lnTo>
                  <a:pt x="267734" y="223838"/>
                </a:lnTo>
                <a:lnTo>
                  <a:pt x="269779" y="265926"/>
                </a:lnTo>
                <a:cubicBezTo>
                  <a:pt x="275352" y="267447"/>
                  <a:pt x="280826" y="269216"/>
                  <a:pt x="286200" y="271232"/>
                </a:cubicBezTo>
                <a:lnTo>
                  <a:pt x="312490" y="238243"/>
                </a:lnTo>
                <a:lnTo>
                  <a:pt x="363855" y="269957"/>
                </a:lnTo>
                <a:lnTo>
                  <a:pt x="346072" y="308489"/>
                </a:lnTo>
                <a:cubicBezTo>
                  <a:pt x="350242" y="312440"/>
                  <a:pt x="354193" y="316521"/>
                  <a:pt x="357928" y="320730"/>
                </a:cubicBezTo>
                <a:lnTo>
                  <a:pt x="396815" y="303569"/>
                </a:lnTo>
                <a:lnTo>
                  <a:pt x="427521" y="355467"/>
                </a:lnTo>
                <a:lnTo>
                  <a:pt x="393643" y="381372"/>
                </a:lnTo>
                <a:cubicBezTo>
                  <a:pt x="395620" y="386708"/>
                  <a:pt x="397250" y="392123"/>
                  <a:pt x="398534" y="397615"/>
                </a:cubicBezTo>
                <a:lnTo>
                  <a:pt x="441096" y="400579"/>
                </a:lnTo>
                <a:lnTo>
                  <a:pt x="444060" y="460777"/>
                </a:lnTo>
                <a:lnTo>
                  <a:pt x="401972" y="467920"/>
                </a:lnTo>
                <a:cubicBezTo>
                  <a:pt x="401163" y="473471"/>
                  <a:pt x="400105" y="478984"/>
                  <a:pt x="398800" y="484459"/>
                </a:cubicBezTo>
                <a:lnTo>
                  <a:pt x="435257" y="506837"/>
                </a:lnTo>
                <a:lnTo>
                  <a:pt x="409945" y="561611"/>
                </a:lnTo>
                <a:lnTo>
                  <a:pt x="369309" y="548421"/>
                </a:lnTo>
                <a:cubicBezTo>
                  <a:pt x="365990" y="552956"/>
                  <a:pt x="362492" y="557313"/>
                  <a:pt x="358757" y="561611"/>
                </a:cubicBezTo>
                <a:lnTo>
                  <a:pt x="380602" y="598364"/>
                </a:lnTo>
                <a:lnTo>
                  <a:pt x="332764" y="635087"/>
                </a:lnTo>
                <a:lnTo>
                  <a:pt x="303124" y="604618"/>
                </a:lnTo>
                <a:cubicBezTo>
                  <a:pt x="298056" y="607167"/>
                  <a:pt x="292869" y="609449"/>
                  <a:pt x="287593" y="611524"/>
                </a:cubicBezTo>
                <a:lnTo>
                  <a:pt x="289816" y="653997"/>
                </a:lnTo>
                <a:close/>
                <a:moveTo>
                  <a:pt x="149502" y="628715"/>
                </a:moveTo>
                <a:lnTo>
                  <a:pt x="172384" y="636095"/>
                </a:lnTo>
                <a:lnTo>
                  <a:pt x="188982" y="600083"/>
                </a:lnTo>
                <a:lnTo>
                  <a:pt x="196629" y="601328"/>
                </a:lnTo>
                <a:cubicBezTo>
                  <a:pt x="200245" y="601921"/>
                  <a:pt x="203980" y="602395"/>
                  <a:pt x="207685" y="602691"/>
                </a:cubicBezTo>
                <a:cubicBezTo>
                  <a:pt x="213598" y="603222"/>
                  <a:pt x="219534" y="603417"/>
                  <a:pt x="225468" y="603284"/>
                </a:cubicBezTo>
                <a:lnTo>
                  <a:pt x="233263" y="603106"/>
                </a:lnTo>
                <a:lnTo>
                  <a:pt x="244615" y="641074"/>
                </a:lnTo>
                <a:lnTo>
                  <a:pt x="268327" y="636984"/>
                </a:lnTo>
                <a:lnTo>
                  <a:pt x="266252" y="597326"/>
                </a:lnTo>
                <a:lnTo>
                  <a:pt x="273544" y="594837"/>
                </a:lnTo>
                <a:cubicBezTo>
                  <a:pt x="282705" y="591689"/>
                  <a:pt x="291565" y="587720"/>
                  <a:pt x="300012" y="582981"/>
                </a:cubicBezTo>
                <a:lnTo>
                  <a:pt x="306829" y="579217"/>
                </a:lnTo>
                <a:lnTo>
                  <a:pt x="334690" y="607730"/>
                </a:lnTo>
                <a:lnTo>
                  <a:pt x="353748" y="593118"/>
                </a:lnTo>
                <a:lnTo>
                  <a:pt x="333327" y="558765"/>
                </a:lnTo>
                <a:lnTo>
                  <a:pt x="338691" y="553163"/>
                </a:lnTo>
                <a:cubicBezTo>
                  <a:pt x="345348" y="546207"/>
                  <a:pt x="351368" y="538667"/>
                  <a:pt x="356683" y="530637"/>
                </a:cubicBezTo>
                <a:lnTo>
                  <a:pt x="360891" y="524235"/>
                </a:lnTo>
                <a:lnTo>
                  <a:pt x="398919" y="536565"/>
                </a:lnTo>
                <a:lnTo>
                  <a:pt x="408997" y="514721"/>
                </a:lnTo>
                <a:lnTo>
                  <a:pt x="374941" y="493795"/>
                </a:lnTo>
                <a:lnTo>
                  <a:pt x="377075" y="486356"/>
                </a:lnTo>
                <a:cubicBezTo>
                  <a:pt x="379736" y="477114"/>
                  <a:pt x="381562" y="467650"/>
                  <a:pt x="382528" y="458080"/>
                </a:cubicBezTo>
                <a:lnTo>
                  <a:pt x="383329" y="450373"/>
                </a:lnTo>
                <a:lnTo>
                  <a:pt x="422749" y="443586"/>
                </a:lnTo>
                <a:lnTo>
                  <a:pt x="421534" y="419578"/>
                </a:lnTo>
                <a:lnTo>
                  <a:pt x="381698" y="416851"/>
                </a:lnTo>
                <a:lnTo>
                  <a:pt x="380157" y="409234"/>
                </a:lnTo>
                <a:cubicBezTo>
                  <a:pt x="378222" y="399796"/>
                  <a:pt x="375445" y="390552"/>
                  <a:pt x="371858" y="381610"/>
                </a:cubicBezTo>
                <a:lnTo>
                  <a:pt x="368894" y="374407"/>
                </a:lnTo>
                <a:lnTo>
                  <a:pt x="400520" y="350192"/>
                </a:lnTo>
                <a:lnTo>
                  <a:pt x="388308" y="329444"/>
                </a:lnTo>
                <a:lnTo>
                  <a:pt x="352000" y="345597"/>
                </a:lnTo>
                <a:lnTo>
                  <a:pt x="347079" y="339670"/>
                </a:lnTo>
                <a:cubicBezTo>
                  <a:pt x="340977" y="332153"/>
                  <a:pt x="334201" y="325208"/>
                  <a:pt x="326836" y="318922"/>
                </a:cubicBezTo>
                <a:lnTo>
                  <a:pt x="320908" y="313883"/>
                </a:lnTo>
                <a:lnTo>
                  <a:pt x="337565" y="277930"/>
                </a:lnTo>
                <a:lnTo>
                  <a:pt x="317114" y="265304"/>
                </a:lnTo>
                <a:lnTo>
                  <a:pt x="292720" y="296010"/>
                </a:lnTo>
                <a:lnTo>
                  <a:pt x="285548" y="293047"/>
                </a:lnTo>
                <a:cubicBezTo>
                  <a:pt x="276594" y="289262"/>
                  <a:pt x="267319" y="286286"/>
                  <a:pt x="257835" y="284155"/>
                </a:cubicBezTo>
                <a:lnTo>
                  <a:pt x="250277" y="282436"/>
                </a:lnTo>
                <a:lnTo>
                  <a:pt x="248261" y="242985"/>
                </a:lnTo>
                <a:lnTo>
                  <a:pt x="224283" y="241296"/>
                </a:lnTo>
                <a:lnTo>
                  <a:pt x="216932" y="279827"/>
                </a:lnTo>
                <a:lnTo>
                  <a:pt x="209166" y="280450"/>
                </a:lnTo>
                <a:cubicBezTo>
                  <a:pt x="199383" y="281200"/>
                  <a:pt x="189690" y="282845"/>
                  <a:pt x="180209" y="285370"/>
                </a:cubicBezTo>
                <a:lnTo>
                  <a:pt x="172710" y="287356"/>
                </a:lnTo>
                <a:lnTo>
                  <a:pt x="152881" y="253715"/>
                </a:lnTo>
                <a:lnTo>
                  <a:pt x="130888" y="263407"/>
                </a:lnTo>
                <a:lnTo>
                  <a:pt x="142211" y="300694"/>
                </a:lnTo>
                <a:lnTo>
                  <a:pt x="135631" y="304902"/>
                </a:lnTo>
                <a:cubicBezTo>
                  <a:pt x="127298" y="310101"/>
                  <a:pt x="119459" y="316053"/>
                  <a:pt x="112215" y="322686"/>
                </a:cubicBezTo>
                <a:lnTo>
                  <a:pt x="106495" y="327962"/>
                </a:lnTo>
                <a:lnTo>
                  <a:pt x="73388" y="307451"/>
                </a:lnTo>
                <a:lnTo>
                  <a:pt x="58568" y="326243"/>
                </a:lnTo>
                <a:lnTo>
                  <a:pt x="85807" y="353867"/>
                </a:lnTo>
                <a:lnTo>
                  <a:pt x="81894" y="360595"/>
                </a:lnTo>
                <a:cubicBezTo>
                  <a:pt x="76941" y="369167"/>
                  <a:pt x="72784" y="378177"/>
                  <a:pt x="69475" y="387508"/>
                </a:cubicBezTo>
                <a:lnTo>
                  <a:pt x="66897" y="394829"/>
                </a:lnTo>
                <a:lnTo>
                  <a:pt x="28365" y="392043"/>
                </a:lnTo>
                <a:lnTo>
                  <a:pt x="23801" y="415754"/>
                </a:lnTo>
                <a:lnTo>
                  <a:pt x="60791" y="427610"/>
                </a:lnTo>
                <a:lnTo>
                  <a:pt x="60168" y="435316"/>
                </a:lnTo>
                <a:cubicBezTo>
                  <a:pt x="59745" y="445222"/>
                  <a:pt x="60251" y="455145"/>
                  <a:pt x="61680" y="464956"/>
                </a:cubicBezTo>
                <a:lnTo>
                  <a:pt x="62806" y="472662"/>
                </a:lnTo>
                <a:lnTo>
                  <a:pt x="27239" y="488164"/>
                </a:lnTo>
                <a:lnTo>
                  <a:pt x="34174" y="511223"/>
                </a:lnTo>
                <a:lnTo>
                  <a:pt x="72498" y="504466"/>
                </a:lnTo>
                <a:lnTo>
                  <a:pt x="75848" y="511461"/>
                </a:lnTo>
                <a:cubicBezTo>
                  <a:pt x="80121" y="520341"/>
                  <a:pt x="85180" y="528823"/>
                  <a:pt x="90964" y="536802"/>
                </a:cubicBezTo>
                <a:lnTo>
                  <a:pt x="95499" y="543086"/>
                </a:lnTo>
                <a:lnTo>
                  <a:pt x="71016" y="573407"/>
                </a:lnTo>
                <a:lnTo>
                  <a:pt x="87852" y="590539"/>
                </a:lnTo>
                <a:lnTo>
                  <a:pt x="118855" y="566620"/>
                </a:lnTo>
                <a:lnTo>
                  <a:pt x="125079" y="571273"/>
                </a:lnTo>
                <a:cubicBezTo>
                  <a:pt x="132914" y="577097"/>
                  <a:pt x="141268" y="582187"/>
                  <a:pt x="150036" y="586478"/>
                </a:cubicBezTo>
                <a:lnTo>
                  <a:pt x="157030" y="589917"/>
                </a:lnTo>
                <a:close/>
                <a:moveTo>
                  <a:pt x="222208" y="545576"/>
                </a:moveTo>
                <a:cubicBezTo>
                  <a:pt x="165144" y="545576"/>
                  <a:pt x="118884" y="499317"/>
                  <a:pt x="118884" y="442252"/>
                </a:cubicBezTo>
                <a:cubicBezTo>
                  <a:pt x="118884" y="385187"/>
                  <a:pt x="165144" y="338929"/>
                  <a:pt x="222208" y="338929"/>
                </a:cubicBezTo>
                <a:cubicBezTo>
                  <a:pt x="279273" y="338929"/>
                  <a:pt x="325532" y="385187"/>
                  <a:pt x="325532" y="442252"/>
                </a:cubicBezTo>
                <a:cubicBezTo>
                  <a:pt x="325416" y="499255"/>
                  <a:pt x="279211" y="545422"/>
                  <a:pt x="222208" y="545487"/>
                </a:cubicBezTo>
                <a:close/>
                <a:moveTo>
                  <a:pt x="222208" y="360803"/>
                </a:moveTo>
                <a:cubicBezTo>
                  <a:pt x="177208" y="360785"/>
                  <a:pt x="140715" y="397253"/>
                  <a:pt x="140699" y="442252"/>
                </a:cubicBezTo>
                <a:cubicBezTo>
                  <a:pt x="140683" y="487251"/>
                  <a:pt x="177149" y="523743"/>
                  <a:pt x="222149" y="523761"/>
                </a:cubicBezTo>
                <a:cubicBezTo>
                  <a:pt x="267147" y="523779"/>
                  <a:pt x="303640" y="487310"/>
                  <a:pt x="303657" y="442311"/>
                </a:cubicBezTo>
                <a:cubicBezTo>
                  <a:pt x="303657" y="442291"/>
                  <a:pt x="303657" y="442273"/>
                  <a:pt x="303657" y="442252"/>
                </a:cubicBezTo>
                <a:cubicBezTo>
                  <a:pt x="303657" y="397253"/>
                  <a:pt x="267207" y="360764"/>
                  <a:pt x="222208" y="360714"/>
                </a:cubicBezTo>
                <a:close/>
              </a:path>
            </a:pathLst>
          </a:custGeom>
          <a:solidFill>
            <a:schemeClr val="accent2"/>
          </a:solidFill>
          <a:ln w="296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4" name="Date Placeholder 3">
            <a:extLst>
              <a:ext uri="{FF2B5EF4-FFF2-40B4-BE49-F238E27FC236}">
                <a16:creationId xmlns:a16="http://schemas.microsoft.com/office/drawing/2014/main" id="{CD3EDA38-92C3-F4FE-5B12-82D8DAB3707A}"/>
              </a:ext>
            </a:extLst>
          </p:cNvPr>
          <p:cNvSpPr>
            <a:spLocks noGrp="1"/>
          </p:cNvSpPr>
          <p:nvPr>
            <p:ph type="dt" sz="half" idx="10"/>
          </p:nvPr>
        </p:nvSpPr>
        <p:spPr/>
        <p:txBody>
          <a:bodyPr/>
          <a:lstStyle/>
          <a:p>
            <a:fld id="{12FCCDA3-A089-4923-BEA1-789BDFA2190A}" type="datetime4">
              <a:rPr lang="en-GB" smtClean="0"/>
              <a:t>06 September 2023</a:t>
            </a:fld>
            <a:endParaRPr lang="en-GB" dirty="0"/>
          </a:p>
        </p:txBody>
      </p:sp>
    </p:spTree>
    <p:extLst>
      <p:ext uri="{BB962C8B-B14F-4D97-AF65-F5344CB8AC3E}">
        <p14:creationId xmlns:p14="http://schemas.microsoft.com/office/powerpoint/2010/main" val="1141806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359DED0-BF49-E204-45AC-9EC01D5DECD3}"/>
              </a:ext>
            </a:extLst>
          </p:cNvPr>
          <p:cNvSpPr>
            <a:spLocks noGrp="1"/>
          </p:cNvSpPr>
          <p:nvPr>
            <p:ph type="sldNum" sz="quarter" idx="12"/>
          </p:nvPr>
        </p:nvSpPr>
        <p:spPr/>
        <p:txBody>
          <a:bodyPr/>
          <a:lstStyle/>
          <a:p>
            <a:fld id="{CBBF530E-1875-46E6-901C-76683197A1B3}" type="slidenum">
              <a:rPr lang="en-GB" smtClean="0"/>
              <a:pPr/>
              <a:t>12</a:t>
            </a:fld>
            <a:endParaRPr lang="en-GB"/>
          </a:p>
        </p:txBody>
      </p:sp>
      <p:sp>
        <p:nvSpPr>
          <p:cNvPr id="3" name="Title 2">
            <a:extLst>
              <a:ext uri="{FF2B5EF4-FFF2-40B4-BE49-F238E27FC236}">
                <a16:creationId xmlns:a16="http://schemas.microsoft.com/office/drawing/2014/main" id="{A9BBF9A0-5D66-B5C3-06FD-EA749BB88B5B}"/>
              </a:ext>
            </a:extLst>
          </p:cNvPr>
          <p:cNvSpPr>
            <a:spLocks noGrp="1"/>
          </p:cNvSpPr>
          <p:nvPr>
            <p:ph type="title"/>
          </p:nvPr>
        </p:nvSpPr>
        <p:spPr/>
        <p:txBody>
          <a:bodyPr/>
          <a:lstStyle/>
          <a:p>
            <a:r>
              <a:rPr lang="en-US" dirty="0"/>
              <a:t>The Initial Build</a:t>
            </a:r>
          </a:p>
        </p:txBody>
      </p:sp>
      <p:sp>
        <p:nvSpPr>
          <p:cNvPr id="7" name="TextBox 6">
            <a:extLst>
              <a:ext uri="{FF2B5EF4-FFF2-40B4-BE49-F238E27FC236}">
                <a16:creationId xmlns:a16="http://schemas.microsoft.com/office/drawing/2014/main" id="{7BD7757C-C8F8-AA9A-B8FE-5E81E7ACD522}"/>
              </a:ext>
            </a:extLst>
          </p:cNvPr>
          <p:cNvSpPr txBox="1"/>
          <p:nvPr/>
        </p:nvSpPr>
        <p:spPr>
          <a:xfrm>
            <a:off x="240631" y="1499600"/>
            <a:ext cx="4558870" cy="2031325"/>
          </a:xfrm>
          <a:prstGeom prst="rect">
            <a:avLst/>
          </a:prstGeom>
          <a:noFill/>
        </p:spPr>
        <p:txBody>
          <a:bodyPr wrap="square" rtlCol="0">
            <a:spAutoFit/>
          </a:bodyPr>
          <a:lstStyle/>
          <a:p>
            <a:r>
              <a:rPr lang="en-US" dirty="0"/>
              <a:t>	To resolve the errors, change the 	</a:t>
            </a:r>
            <a:r>
              <a:rPr lang="en-US" dirty="0" err="1"/>
              <a:t>Cmake</a:t>
            </a:r>
            <a:r>
              <a:rPr lang="en-US" dirty="0"/>
              <a:t> variables so that only 	“BUILD_SHARED” is on. </a:t>
            </a:r>
          </a:p>
          <a:p>
            <a:endParaRPr lang="en-US" dirty="0"/>
          </a:p>
          <a:p>
            <a:r>
              <a:rPr lang="en-US" dirty="0"/>
              <a:t>This stops </a:t>
            </a:r>
            <a:r>
              <a:rPr lang="en-US" dirty="0" err="1"/>
              <a:t>Cmake</a:t>
            </a:r>
            <a:r>
              <a:rPr lang="en-US" dirty="0"/>
              <a:t> from looking for the external libraries required for the user interface. We’ll get to that later.</a:t>
            </a:r>
          </a:p>
        </p:txBody>
      </p:sp>
      <p:pic>
        <p:nvPicPr>
          <p:cNvPr id="9" name="Picture 8">
            <a:extLst>
              <a:ext uri="{FF2B5EF4-FFF2-40B4-BE49-F238E27FC236}">
                <a16:creationId xmlns:a16="http://schemas.microsoft.com/office/drawing/2014/main" id="{D734E608-E894-8139-D624-894E308713D1}"/>
              </a:ext>
            </a:extLst>
          </p:cNvPr>
          <p:cNvPicPr>
            <a:picLocks noChangeAspect="1"/>
          </p:cNvPicPr>
          <p:nvPr/>
        </p:nvPicPr>
        <p:blipFill>
          <a:blip r:embed="rId3"/>
          <a:stretch>
            <a:fillRect/>
          </a:stretch>
        </p:blipFill>
        <p:spPr>
          <a:xfrm>
            <a:off x="5928609" y="1229360"/>
            <a:ext cx="5120718" cy="5242893"/>
          </a:xfrm>
          <a:prstGeom prst="rect">
            <a:avLst/>
          </a:prstGeom>
        </p:spPr>
      </p:pic>
      <p:sp>
        <p:nvSpPr>
          <p:cNvPr id="10" name="TextBox 9">
            <a:extLst>
              <a:ext uri="{FF2B5EF4-FFF2-40B4-BE49-F238E27FC236}">
                <a16:creationId xmlns:a16="http://schemas.microsoft.com/office/drawing/2014/main" id="{9CEEAE1C-ADB3-D765-50F5-C0AEAEEC05A2}"/>
              </a:ext>
            </a:extLst>
          </p:cNvPr>
          <p:cNvSpPr txBox="1"/>
          <p:nvPr/>
        </p:nvSpPr>
        <p:spPr>
          <a:xfrm>
            <a:off x="240631" y="3679686"/>
            <a:ext cx="4831672" cy="2585323"/>
          </a:xfrm>
          <a:prstGeom prst="rect">
            <a:avLst/>
          </a:prstGeom>
          <a:noFill/>
        </p:spPr>
        <p:txBody>
          <a:bodyPr wrap="square" rtlCol="0">
            <a:spAutoFit/>
          </a:bodyPr>
          <a:lstStyle/>
          <a:p>
            <a:endParaRPr lang="en-US" dirty="0"/>
          </a:p>
          <a:p>
            <a:r>
              <a:rPr lang="en-US" dirty="0"/>
              <a:t>	Press ”Configure” again. The build 	errors should now be resolved. </a:t>
            </a:r>
          </a:p>
          <a:p>
            <a:endParaRPr lang="en-US" dirty="0"/>
          </a:p>
          <a:p>
            <a:r>
              <a:rPr lang="en-US" dirty="0"/>
              <a:t>	Press ”Generate” to generate the 	Visual Studio solution files.</a:t>
            </a:r>
          </a:p>
          <a:p>
            <a:endParaRPr lang="en-US" dirty="0"/>
          </a:p>
          <a:p>
            <a:r>
              <a:rPr lang="en-US" dirty="0"/>
              <a:t>	”Open Project” to open the solution 	in Visual Studio</a:t>
            </a:r>
          </a:p>
        </p:txBody>
      </p:sp>
      <p:sp>
        <p:nvSpPr>
          <p:cNvPr id="11" name="Graphic 27">
            <a:extLst>
              <a:ext uri="{FF2B5EF4-FFF2-40B4-BE49-F238E27FC236}">
                <a16:creationId xmlns:a16="http://schemas.microsoft.com/office/drawing/2014/main" id="{43447890-56DB-4202-0802-7A6981557724}"/>
              </a:ext>
            </a:extLst>
          </p:cNvPr>
          <p:cNvSpPr>
            <a:spLocks noChangeAspect="1"/>
          </p:cNvSpPr>
          <p:nvPr/>
        </p:nvSpPr>
        <p:spPr>
          <a:xfrm>
            <a:off x="472889" y="1601810"/>
            <a:ext cx="515171" cy="515194"/>
          </a:xfrm>
          <a:custGeom>
            <a:avLst/>
            <a:gdLst>
              <a:gd name="connsiteX0" fmla="*/ 416406 w 664252"/>
              <a:gd name="connsiteY0" fmla="*/ 289697 h 664282"/>
              <a:gd name="connsiteX1" fmla="*/ 379001 w 664252"/>
              <a:gd name="connsiteY1" fmla="*/ 254515 h 664282"/>
              <a:gd name="connsiteX2" fmla="*/ 402150 w 664252"/>
              <a:gd name="connsiteY2" fmla="*/ 224401 h 664282"/>
              <a:gd name="connsiteX3" fmla="*/ 390531 w 664252"/>
              <a:gd name="connsiteY3" fmla="*/ 201164 h 664282"/>
              <a:gd name="connsiteX4" fmla="*/ 352592 w 664252"/>
              <a:gd name="connsiteY4" fmla="*/ 201638 h 664282"/>
              <a:gd name="connsiteX5" fmla="*/ 346664 w 664252"/>
              <a:gd name="connsiteY5" fmla="*/ 150569 h 664282"/>
              <a:gd name="connsiteX6" fmla="*/ 383625 w 664252"/>
              <a:gd name="connsiteY6" fmla="*/ 142389 h 664282"/>
              <a:gd name="connsiteX7" fmla="*/ 389553 w 664252"/>
              <a:gd name="connsiteY7" fmla="*/ 117047 h 664282"/>
              <a:gd name="connsiteX8" fmla="*/ 360239 w 664252"/>
              <a:gd name="connsiteY8" fmla="*/ 93128 h 664282"/>
              <a:gd name="connsiteX9" fmla="*/ 388693 w 664252"/>
              <a:gd name="connsiteY9" fmla="*/ 50002 h 664282"/>
              <a:gd name="connsiteX10" fmla="*/ 422127 w 664252"/>
              <a:gd name="connsiteY10" fmla="*/ 67430 h 664282"/>
              <a:gd name="connsiteX11" fmla="*/ 443112 w 664252"/>
              <a:gd name="connsiteY11" fmla="*/ 51810 h 664282"/>
              <a:gd name="connsiteX12" fmla="*/ 436117 w 664252"/>
              <a:gd name="connsiteY12" fmla="*/ 14820 h 664282"/>
              <a:gd name="connsiteX13" fmla="*/ 485437 w 664252"/>
              <a:gd name="connsiteY13" fmla="*/ 0 h 664282"/>
              <a:gd name="connsiteX14" fmla="*/ 499753 w 664252"/>
              <a:gd name="connsiteY14" fmla="*/ 34708 h 664282"/>
              <a:gd name="connsiteX15" fmla="*/ 526014 w 664252"/>
              <a:gd name="connsiteY15" fmla="*/ 36279 h 664282"/>
              <a:gd name="connsiteX16" fmla="*/ 544360 w 664252"/>
              <a:gd name="connsiteY16" fmla="*/ 3675 h 664282"/>
              <a:gd name="connsiteX17" fmla="*/ 591547 w 664252"/>
              <a:gd name="connsiteY17" fmla="*/ 24127 h 664282"/>
              <a:gd name="connsiteX18" fmla="*/ 580224 w 664252"/>
              <a:gd name="connsiteY18" fmla="*/ 59931 h 664282"/>
              <a:gd name="connsiteX19" fmla="*/ 599342 w 664252"/>
              <a:gd name="connsiteY19" fmla="*/ 78011 h 664282"/>
              <a:gd name="connsiteX20" fmla="*/ 634465 w 664252"/>
              <a:gd name="connsiteY20" fmla="*/ 64822 h 664282"/>
              <a:gd name="connsiteX21" fmla="*/ 657495 w 664252"/>
              <a:gd name="connsiteY21" fmla="*/ 110852 h 664282"/>
              <a:gd name="connsiteX22" fmla="*/ 625721 w 664252"/>
              <a:gd name="connsiteY22" fmla="*/ 130918 h 664282"/>
              <a:gd name="connsiteX23" fmla="*/ 628685 w 664252"/>
              <a:gd name="connsiteY23" fmla="*/ 156942 h 664282"/>
              <a:gd name="connsiteX24" fmla="*/ 664253 w 664252"/>
              <a:gd name="connsiteY24" fmla="*/ 169390 h 664282"/>
              <a:gd name="connsiteX25" fmla="*/ 652397 w 664252"/>
              <a:gd name="connsiteY25" fmla="*/ 219422 h 664282"/>
              <a:gd name="connsiteX26" fmla="*/ 614932 w 664252"/>
              <a:gd name="connsiteY26" fmla="*/ 214442 h 664282"/>
              <a:gd name="connsiteX27" fmla="*/ 600557 w 664252"/>
              <a:gd name="connsiteY27" fmla="*/ 236198 h 664282"/>
              <a:gd name="connsiteX28" fmla="*/ 619852 w 664252"/>
              <a:gd name="connsiteY28" fmla="*/ 268801 h 664282"/>
              <a:gd name="connsiteX29" fmla="*/ 578565 w 664252"/>
              <a:gd name="connsiteY29" fmla="*/ 299449 h 664282"/>
              <a:gd name="connsiteX30" fmla="*/ 552956 w 664252"/>
              <a:gd name="connsiteY30" fmla="*/ 271469 h 664282"/>
              <a:gd name="connsiteX31" fmla="*/ 528118 w 664252"/>
              <a:gd name="connsiteY31" fmla="*/ 278849 h 664282"/>
              <a:gd name="connsiteX32" fmla="*/ 521983 w 664252"/>
              <a:gd name="connsiteY32" fmla="*/ 316343 h 664282"/>
              <a:gd name="connsiteX33" fmla="*/ 470647 w 664252"/>
              <a:gd name="connsiteY33" fmla="*/ 313379 h 664282"/>
              <a:gd name="connsiteX34" fmla="*/ 468957 w 664252"/>
              <a:gd name="connsiteY34" fmla="*/ 275263 h 664282"/>
              <a:gd name="connsiteX35" fmla="*/ 445246 w 664252"/>
              <a:gd name="connsiteY35" fmla="*/ 264978 h 664282"/>
              <a:gd name="connsiteX36" fmla="*/ 489053 w 664252"/>
              <a:gd name="connsiteY36" fmla="*/ 258991 h 664282"/>
              <a:gd name="connsiteX37" fmla="*/ 490535 w 664252"/>
              <a:gd name="connsiteY37" fmla="*/ 293580 h 664282"/>
              <a:gd name="connsiteX38" fmla="*/ 504466 w 664252"/>
              <a:gd name="connsiteY38" fmla="*/ 294410 h 664282"/>
              <a:gd name="connsiteX39" fmla="*/ 510038 w 664252"/>
              <a:gd name="connsiteY39" fmla="*/ 260265 h 664282"/>
              <a:gd name="connsiteX40" fmla="*/ 517803 w 664252"/>
              <a:gd name="connsiteY40" fmla="*/ 259346 h 664282"/>
              <a:gd name="connsiteX41" fmla="*/ 550852 w 664252"/>
              <a:gd name="connsiteY41" fmla="*/ 249506 h 664282"/>
              <a:gd name="connsiteX42" fmla="*/ 557846 w 664252"/>
              <a:gd name="connsiteY42" fmla="*/ 246038 h 664282"/>
              <a:gd name="connsiteX43" fmla="*/ 581173 w 664252"/>
              <a:gd name="connsiteY43" fmla="*/ 271528 h 664282"/>
              <a:gd name="connsiteX44" fmla="*/ 592406 w 664252"/>
              <a:gd name="connsiteY44" fmla="*/ 263199 h 664282"/>
              <a:gd name="connsiteX45" fmla="*/ 574830 w 664252"/>
              <a:gd name="connsiteY45" fmla="*/ 233560 h 664282"/>
              <a:gd name="connsiteX46" fmla="*/ 580224 w 664252"/>
              <a:gd name="connsiteY46" fmla="*/ 227839 h 664282"/>
              <a:gd name="connsiteX47" fmla="*/ 599312 w 664252"/>
              <a:gd name="connsiteY47" fmla="*/ 198970 h 664282"/>
              <a:gd name="connsiteX48" fmla="*/ 602454 w 664252"/>
              <a:gd name="connsiteY48" fmla="*/ 191827 h 664282"/>
              <a:gd name="connsiteX49" fmla="*/ 636540 w 664252"/>
              <a:gd name="connsiteY49" fmla="*/ 196392 h 664282"/>
              <a:gd name="connsiteX50" fmla="*/ 639770 w 664252"/>
              <a:gd name="connsiteY50" fmla="*/ 182787 h 664282"/>
              <a:gd name="connsiteX51" fmla="*/ 607315 w 664252"/>
              <a:gd name="connsiteY51" fmla="*/ 171524 h 664282"/>
              <a:gd name="connsiteX52" fmla="*/ 607789 w 664252"/>
              <a:gd name="connsiteY52" fmla="*/ 163729 h 664282"/>
              <a:gd name="connsiteX53" fmla="*/ 603936 w 664252"/>
              <a:gd name="connsiteY53" fmla="*/ 129140 h 664282"/>
              <a:gd name="connsiteX54" fmla="*/ 601743 w 664252"/>
              <a:gd name="connsiteY54" fmla="*/ 121641 h 664282"/>
              <a:gd name="connsiteX55" fmla="*/ 630612 w 664252"/>
              <a:gd name="connsiteY55" fmla="*/ 103353 h 664282"/>
              <a:gd name="connsiteX56" fmla="*/ 624328 w 664252"/>
              <a:gd name="connsiteY56" fmla="*/ 90845 h 664282"/>
              <a:gd name="connsiteX57" fmla="*/ 592377 w 664252"/>
              <a:gd name="connsiteY57" fmla="*/ 102938 h 664282"/>
              <a:gd name="connsiteX58" fmla="*/ 587694 w 664252"/>
              <a:gd name="connsiteY58" fmla="*/ 96684 h 664282"/>
              <a:gd name="connsiteX59" fmla="*/ 562441 w 664252"/>
              <a:gd name="connsiteY59" fmla="*/ 72617 h 664282"/>
              <a:gd name="connsiteX60" fmla="*/ 555950 w 664252"/>
              <a:gd name="connsiteY60" fmla="*/ 68290 h 664282"/>
              <a:gd name="connsiteX61" fmla="*/ 566234 w 664252"/>
              <a:gd name="connsiteY61" fmla="*/ 35686 h 664282"/>
              <a:gd name="connsiteX62" fmla="*/ 553430 w 664252"/>
              <a:gd name="connsiteY62" fmla="*/ 30143 h 664282"/>
              <a:gd name="connsiteX63" fmla="*/ 536743 w 664252"/>
              <a:gd name="connsiteY63" fmla="*/ 59783 h 664282"/>
              <a:gd name="connsiteX64" fmla="*/ 529155 w 664252"/>
              <a:gd name="connsiteY64" fmla="*/ 58034 h 664282"/>
              <a:gd name="connsiteX65" fmla="*/ 494329 w 664252"/>
              <a:gd name="connsiteY65" fmla="*/ 55960 h 664282"/>
              <a:gd name="connsiteX66" fmla="*/ 486563 w 664252"/>
              <a:gd name="connsiteY66" fmla="*/ 56849 h 664282"/>
              <a:gd name="connsiteX67" fmla="*/ 473522 w 664252"/>
              <a:gd name="connsiteY67" fmla="*/ 25431 h 664282"/>
              <a:gd name="connsiteX68" fmla="*/ 460095 w 664252"/>
              <a:gd name="connsiteY68" fmla="*/ 29432 h 664282"/>
              <a:gd name="connsiteX69" fmla="*/ 466497 w 664252"/>
              <a:gd name="connsiteY69" fmla="*/ 63132 h 664282"/>
              <a:gd name="connsiteX70" fmla="*/ 459502 w 664252"/>
              <a:gd name="connsiteY70" fmla="*/ 66630 h 664282"/>
              <a:gd name="connsiteX71" fmla="*/ 431641 w 664252"/>
              <a:gd name="connsiteY71" fmla="*/ 87377 h 664282"/>
              <a:gd name="connsiteX72" fmla="*/ 426099 w 664252"/>
              <a:gd name="connsiteY72" fmla="*/ 93009 h 664282"/>
              <a:gd name="connsiteX73" fmla="*/ 395659 w 664252"/>
              <a:gd name="connsiteY73" fmla="*/ 77152 h 664282"/>
              <a:gd name="connsiteX74" fmla="*/ 387952 w 664252"/>
              <a:gd name="connsiteY74" fmla="*/ 88830 h 664282"/>
              <a:gd name="connsiteX75" fmla="*/ 414628 w 664252"/>
              <a:gd name="connsiteY75" fmla="*/ 110585 h 664282"/>
              <a:gd name="connsiteX76" fmla="*/ 411664 w 664252"/>
              <a:gd name="connsiteY76" fmla="*/ 117728 h 664282"/>
              <a:gd name="connsiteX77" fmla="*/ 403661 w 664252"/>
              <a:gd name="connsiteY77" fmla="*/ 151429 h 664282"/>
              <a:gd name="connsiteX78" fmla="*/ 403187 w 664252"/>
              <a:gd name="connsiteY78" fmla="*/ 159224 h 664282"/>
              <a:gd name="connsiteX79" fmla="*/ 369517 w 664252"/>
              <a:gd name="connsiteY79" fmla="*/ 166693 h 664282"/>
              <a:gd name="connsiteX80" fmla="*/ 371117 w 664252"/>
              <a:gd name="connsiteY80" fmla="*/ 180564 h 664282"/>
              <a:gd name="connsiteX81" fmla="*/ 405677 w 664252"/>
              <a:gd name="connsiteY81" fmla="*/ 180149 h 664282"/>
              <a:gd name="connsiteX82" fmla="*/ 407929 w 664252"/>
              <a:gd name="connsiteY82" fmla="*/ 187589 h 664282"/>
              <a:gd name="connsiteX83" fmla="*/ 423401 w 664252"/>
              <a:gd name="connsiteY83" fmla="*/ 218444 h 664282"/>
              <a:gd name="connsiteX84" fmla="*/ 428025 w 664252"/>
              <a:gd name="connsiteY84" fmla="*/ 224727 h 664282"/>
              <a:gd name="connsiteX85" fmla="*/ 406951 w 664252"/>
              <a:gd name="connsiteY85" fmla="*/ 252174 h 664282"/>
              <a:gd name="connsiteX86" fmla="*/ 417088 w 664252"/>
              <a:gd name="connsiteY86" fmla="*/ 261777 h 664282"/>
              <a:gd name="connsiteX87" fmla="*/ 443319 w 664252"/>
              <a:gd name="connsiteY87" fmla="*/ 239191 h 664282"/>
              <a:gd name="connsiteX88" fmla="*/ 449840 w 664252"/>
              <a:gd name="connsiteY88" fmla="*/ 243459 h 664282"/>
              <a:gd name="connsiteX89" fmla="*/ 481525 w 664252"/>
              <a:gd name="connsiteY89" fmla="*/ 257153 h 664282"/>
              <a:gd name="connsiteX90" fmla="*/ 485081 w 664252"/>
              <a:gd name="connsiteY90" fmla="*/ 205402 h 664282"/>
              <a:gd name="connsiteX91" fmla="*/ 458041 w 664252"/>
              <a:gd name="connsiteY91" fmla="*/ 137214 h 664282"/>
              <a:gd name="connsiteX92" fmla="*/ 526227 w 664252"/>
              <a:gd name="connsiteY92" fmla="*/ 110173 h 664282"/>
              <a:gd name="connsiteX93" fmla="*/ 553270 w 664252"/>
              <a:gd name="connsiteY93" fmla="*/ 178361 h 664282"/>
              <a:gd name="connsiteX94" fmla="*/ 553252 w 664252"/>
              <a:gd name="connsiteY94" fmla="*/ 178401 h 664282"/>
              <a:gd name="connsiteX95" fmla="*/ 485081 w 664252"/>
              <a:gd name="connsiteY95" fmla="*/ 205402 h 664282"/>
              <a:gd name="connsiteX96" fmla="*/ 517981 w 664252"/>
              <a:gd name="connsiteY96" fmla="*/ 129229 h 664282"/>
              <a:gd name="connsiteX97" fmla="*/ 477052 w 664252"/>
              <a:gd name="connsiteY97" fmla="*/ 145413 h 664282"/>
              <a:gd name="connsiteX98" fmla="*/ 493238 w 664252"/>
              <a:gd name="connsiteY98" fmla="*/ 186342 h 664282"/>
              <a:gd name="connsiteX99" fmla="*/ 534164 w 664252"/>
              <a:gd name="connsiteY99" fmla="*/ 170161 h 664282"/>
              <a:gd name="connsiteX100" fmla="*/ 517981 w 664252"/>
              <a:gd name="connsiteY100" fmla="*/ 129229 h 664282"/>
              <a:gd name="connsiteX101" fmla="*/ 230300 w 664252"/>
              <a:gd name="connsiteY101" fmla="*/ 664282 h 664282"/>
              <a:gd name="connsiteX102" fmla="*/ 218177 w 664252"/>
              <a:gd name="connsiteY102" fmla="*/ 623706 h 664282"/>
              <a:gd name="connsiteX103" fmla="*/ 205817 w 664252"/>
              <a:gd name="connsiteY103" fmla="*/ 623054 h 664282"/>
              <a:gd name="connsiteX104" fmla="*/ 201045 w 664252"/>
              <a:gd name="connsiteY104" fmla="*/ 622579 h 664282"/>
              <a:gd name="connsiteX105" fmla="*/ 183262 w 664252"/>
              <a:gd name="connsiteY105" fmla="*/ 661111 h 664282"/>
              <a:gd name="connsiteX106" fmla="*/ 125879 w 664252"/>
              <a:gd name="connsiteY106" fmla="*/ 642645 h 664282"/>
              <a:gd name="connsiteX107" fmla="*/ 134030 w 664252"/>
              <a:gd name="connsiteY107" fmla="*/ 601298 h 664282"/>
              <a:gd name="connsiteX108" fmla="*/ 119210 w 664252"/>
              <a:gd name="connsiteY108" fmla="*/ 592199 h 664282"/>
              <a:gd name="connsiteX109" fmla="*/ 86014 w 664252"/>
              <a:gd name="connsiteY109" fmla="*/ 617837 h 664282"/>
              <a:gd name="connsiteX110" fmla="*/ 43748 w 664252"/>
              <a:gd name="connsiteY110" fmla="*/ 574771 h 664282"/>
              <a:gd name="connsiteX111" fmla="*/ 69890 w 664252"/>
              <a:gd name="connsiteY111" fmla="*/ 542167 h 664282"/>
              <a:gd name="connsiteX112" fmla="*/ 60998 w 664252"/>
              <a:gd name="connsiteY112" fmla="*/ 527051 h 664282"/>
              <a:gd name="connsiteX113" fmla="*/ 19888 w 664252"/>
              <a:gd name="connsiteY113" fmla="*/ 534283 h 664282"/>
              <a:gd name="connsiteX114" fmla="*/ 2401 w 664252"/>
              <a:gd name="connsiteY114" fmla="*/ 476515 h 664282"/>
              <a:gd name="connsiteX115" fmla="*/ 40517 w 664252"/>
              <a:gd name="connsiteY115" fmla="*/ 459917 h 664282"/>
              <a:gd name="connsiteX116" fmla="*/ 39628 w 664252"/>
              <a:gd name="connsiteY116" fmla="*/ 442134 h 664282"/>
              <a:gd name="connsiteX117" fmla="*/ 0 w 664252"/>
              <a:gd name="connsiteY117" fmla="*/ 429418 h 664282"/>
              <a:gd name="connsiteX118" fmla="*/ 11471 w 664252"/>
              <a:gd name="connsiteY118" fmla="*/ 370139 h 664282"/>
              <a:gd name="connsiteX119" fmla="*/ 52966 w 664252"/>
              <a:gd name="connsiteY119" fmla="*/ 373103 h 664282"/>
              <a:gd name="connsiteX120" fmla="*/ 60405 w 664252"/>
              <a:gd name="connsiteY120" fmla="*/ 356949 h 664282"/>
              <a:gd name="connsiteX121" fmla="*/ 31270 w 664252"/>
              <a:gd name="connsiteY121" fmla="*/ 327310 h 664282"/>
              <a:gd name="connsiteX122" fmla="*/ 68942 w 664252"/>
              <a:gd name="connsiteY122" fmla="*/ 280183 h 664282"/>
              <a:gd name="connsiteX123" fmla="*/ 104213 w 664252"/>
              <a:gd name="connsiteY123" fmla="*/ 302531 h 664282"/>
              <a:gd name="connsiteX124" fmla="*/ 118203 w 664252"/>
              <a:gd name="connsiteY124" fmla="*/ 291802 h 664282"/>
              <a:gd name="connsiteX125" fmla="*/ 105991 w 664252"/>
              <a:gd name="connsiteY125" fmla="*/ 251877 h 664282"/>
              <a:gd name="connsiteX126" fmla="*/ 161239 w 664252"/>
              <a:gd name="connsiteY126" fmla="*/ 227662 h 664282"/>
              <a:gd name="connsiteX127" fmla="*/ 182461 w 664252"/>
              <a:gd name="connsiteY127" fmla="*/ 263733 h 664282"/>
              <a:gd name="connsiteX128" fmla="*/ 199711 w 664252"/>
              <a:gd name="connsiteY128" fmla="*/ 260769 h 664282"/>
              <a:gd name="connsiteX129" fmla="*/ 207566 w 664252"/>
              <a:gd name="connsiteY129" fmla="*/ 219629 h 664282"/>
              <a:gd name="connsiteX130" fmla="*/ 267734 w 664252"/>
              <a:gd name="connsiteY130" fmla="*/ 223838 h 664282"/>
              <a:gd name="connsiteX131" fmla="*/ 269779 w 664252"/>
              <a:gd name="connsiteY131" fmla="*/ 265926 h 664282"/>
              <a:gd name="connsiteX132" fmla="*/ 286200 w 664252"/>
              <a:gd name="connsiteY132" fmla="*/ 271232 h 664282"/>
              <a:gd name="connsiteX133" fmla="*/ 312490 w 664252"/>
              <a:gd name="connsiteY133" fmla="*/ 238243 h 664282"/>
              <a:gd name="connsiteX134" fmla="*/ 363855 w 664252"/>
              <a:gd name="connsiteY134" fmla="*/ 269957 h 664282"/>
              <a:gd name="connsiteX135" fmla="*/ 346072 w 664252"/>
              <a:gd name="connsiteY135" fmla="*/ 308489 h 664282"/>
              <a:gd name="connsiteX136" fmla="*/ 357928 w 664252"/>
              <a:gd name="connsiteY136" fmla="*/ 320730 h 664282"/>
              <a:gd name="connsiteX137" fmla="*/ 396815 w 664252"/>
              <a:gd name="connsiteY137" fmla="*/ 303569 h 664282"/>
              <a:gd name="connsiteX138" fmla="*/ 427521 w 664252"/>
              <a:gd name="connsiteY138" fmla="*/ 355467 h 664282"/>
              <a:gd name="connsiteX139" fmla="*/ 393643 w 664252"/>
              <a:gd name="connsiteY139" fmla="*/ 381372 h 664282"/>
              <a:gd name="connsiteX140" fmla="*/ 398534 w 664252"/>
              <a:gd name="connsiteY140" fmla="*/ 397615 h 664282"/>
              <a:gd name="connsiteX141" fmla="*/ 441096 w 664252"/>
              <a:gd name="connsiteY141" fmla="*/ 400579 h 664282"/>
              <a:gd name="connsiteX142" fmla="*/ 444060 w 664252"/>
              <a:gd name="connsiteY142" fmla="*/ 460777 h 664282"/>
              <a:gd name="connsiteX143" fmla="*/ 401972 w 664252"/>
              <a:gd name="connsiteY143" fmla="*/ 467920 h 664282"/>
              <a:gd name="connsiteX144" fmla="*/ 398800 w 664252"/>
              <a:gd name="connsiteY144" fmla="*/ 484459 h 664282"/>
              <a:gd name="connsiteX145" fmla="*/ 435257 w 664252"/>
              <a:gd name="connsiteY145" fmla="*/ 506837 h 664282"/>
              <a:gd name="connsiteX146" fmla="*/ 409945 w 664252"/>
              <a:gd name="connsiteY146" fmla="*/ 561611 h 664282"/>
              <a:gd name="connsiteX147" fmla="*/ 369309 w 664252"/>
              <a:gd name="connsiteY147" fmla="*/ 548421 h 664282"/>
              <a:gd name="connsiteX148" fmla="*/ 358757 w 664252"/>
              <a:gd name="connsiteY148" fmla="*/ 561611 h 664282"/>
              <a:gd name="connsiteX149" fmla="*/ 380602 w 664252"/>
              <a:gd name="connsiteY149" fmla="*/ 598364 h 664282"/>
              <a:gd name="connsiteX150" fmla="*/ 332764 w 664252"/>
              <a:gd name="connsiteY150" fmla="*/ 635087 h 664282"/>
              <a:gd name="connsiteX151" fmla="*/ 303124 w 664252"/>
              <a:gd name="connsiteY151" fmla="*/ 604618 h 664282"/>
              <a:gd name="connsiteX152" fmla="*/ 287593 w 664252"/>
              <a:gd name="connsiteY152" fmla="*/ 611524 h 664282"/>
              <a:gd name="connsiteX153" fmla="*/ 289816 w 664252"/>
              <a:gd name="connsiteY153" fmla="*/ 653997 h 664282"/>
              <a:gd name="connsiteX154" fmla="*/ 149502 w 664252"/>
              <a:gd name="connsiteY154" fmla="*/ 628715 h 664282"/>
              <a:gd name="connsiteX155" fmla="*/ 172384 w 664252"/>
              <a:gd name="connsiteY155" fmla="*/ 636095 h 664282"/>
              <a:gd name="connsiteX156" fmla="*/ 188982 w 664252"/>
              <a:gd name="connsiteY156" fmla="*/ 600083 h 664282"/>
              <a:gd name="connsiteX157" fmla="*/ 196629 w 664252"/>
              <a:gd name="connsiteY157" fmla="*/ 601328 h 664282"/>
              <a:gd name="connsiteX158" fmla="*/ 207685 w 664252"/>
              <a:gd name="connsiteY158" fmla="*/ 602691 h 664282"/>
              <a:gd name="connsiteX159" fmla="*/ 225468 w 664252"/>
              <a:gd name="connsiteY159" fmla="*/ 603284 h 664282"/>
              <a:gd name="connsiteX160" fmla="*/ 233263 w 664252"/>
              <a:gd name="connsiteY160" fmla="*/ 603106 h 664282"/>
              <a:gd name="connsiteX161" fmla="*/ 244615 w 664252"/>
              <a:gd name="connsiteY161" fmla="*/ 641074 h 664282"/>
              <a:gd name="connsiteX162" fmla="*/ 268327 w 664252"/>
              <a:gd name="connsiteY162" fmla="*/ 636984 h 664282"/>
              <a:gd name="connsiteX163" fmla="*/ 266252 w 664252"/>
              <a:gd name="connsiteY163" fmla="*/ 597326 h 664282"/>
              <a:gd name="connsiteX164" fmla="*/ 273544 w 664252"/>
              <a:gd name="connsiteY164" fmla="*/ 594837 h 664282"/>
              <a:gd name="connsiteX165" fmla="*/ 300012 w 664252"/>
              <a:gd name="connsiteY165" fmla="*/ 582981 h 664282"/>
              <a:gd name="connsiteX166" fmla="*/ 306829 w 664252"/>
              <a:gd name="connsiteY166" fmla="*/ 579217 h 664282"/>
              <a:gd name="connsiteX167" fmla="*/ 334690 w 664252"/>
              <a:gd name="connsiteY167" fmla="*/ 607730 h 664282"/>
              <a:gd name="connsiteX168" fmla="*/ 353748 w 664252"/>
              <a:gd name="connsiteY168" fmla="*/ 593118 h 664282"/>
              <a:gd name="connsiteX169" fmla="*/ 333327 w 664252"/>
              <a:gd name="connsiteY169" fmla="*/ 558765 h 664282"/>
              <a:gd name="connsiteX170" fmla="*/ 338691 w 664252"/>
              <a:gd name="connsiteY170" fmla="*/ 553163 h 664282"/>
              <a:gd name="connsiteX171" fmla="*/ 356683 w 664252"/>
              <a:gd name="connsiteY171" fmla="*/ 530637 h 664282"/>
              <a:gd name="connsiteX172" fmla="*/ 360891 w 664252"/>
              <a:gd name="connsiteY172" fmla="*/ 524235 h 664282"/>
              <a:gd name="connsiteX173" fmla="*/ 398919 w 664252"/>
              <a:gd name="connsiteY173" fmla="*/ 536565 h 664282"/>
              <a:gd name="connsiteX174" fmla="*/ 408997 w 664252"/>
              <a:gd name="connsiteY174" fmla="*/ 514721 h 664282"/>
              <a:gd name="connsiteX175" fmla="*/ 374941 w 664252"/>
              <a:gd name="connsiteY175" fmla="*/ 493795 h 664282"/>
              <a:gd name="connsiteX176" fmla="*/ 377075 w 664252"/>
              <a:gd name="connsiteY176" fmla="*/ 486356 h 664282"/>
              <a:gd name="connsiteX177" fmla="*/ 382528 w 664252"/>
              <a:gd name="connsiteY177" fmla="*/ 458080 h 664282"/>
              <a:gd name="connsiteX178" fmla="*/ 383329 w 664252"/>
              <a:gd name="connsiteY178" fmla="*/ 450373 h 664282"/>
              <a:gd name="connsiteX179" fmla="*/ 422749 w 664252"/>
              <a:gd name="connsiteY179" fmla="*/ 443586 h 664282"/>
              <a:gd name="connsiteX180" fmla="*/ 421534 w 664252"/>
              <a:gd name="connsiteY180" fmla="*/ 419578 h 664282"/>
              <a:gd name="connsiteX181" fmla="*/ 381698 w 664252"/>
              <a:gd name="connsiteY181" fmla="*/ 416851 h 664282"/>
              <a:gd name="connsiteX182" fmla="*/ 380157 w 664252"/>
              <a:gd name="connsiteY182" fmla="*/ 409234 h 664282"/>
              <a:gd name="connsiteX183" fmla="*/ 371858 w 664252"/>
              <a:gd name="connsiteY183" fmla="*/ 381610 h 664282"/>
              <a:gd name="connsiteX184" fmla="*/ 368894 w 664252"/>
              <a:gd name="connsiteY184" fmla="*/ 374407 h 664282"/>
              <a:gd name="connsiteX185" fmla="*/ 400520 w 664252"/>
              <a:gd name="connsiteY185" fmla="*/ 350192 h 664282"/>
              <a:gd name="connsiteX186" fmla="*/ 388308 w 664252"/>
              <a:gd name="connsiteY186" fmla="*/ 329444 h 664282"/>
              <a:gd name="connsiteX187" fmla="*/ 352000 w 664252"/>
              <a:gd name="connsiteY187" fmla="*/ 345597 h 664282"/>
              <a:gd name="connsiteX188" fmla="*/ 347079 w 664252"/>
              <a:gd name="connsiteY188" fmla="*/ 339670 h 664282"/>
              <a:gd name="connsiteX189" fmla="*/ 326836 w 664252"/>
              <a:gd name="connsiteY189" fmla="*/ 318922 h 664282"/>
              <a:gd name="connsiteX190" fmla="*/ 320908 w 664252"/>
              <a:gd name="connsiteY190" fmla="*/ 313883 h 664282"/>
              <a:gd name="connsiteX191" fmla="*/ 337565 w 664252"/>
              <a:gd name="connsiteY191" fmla="*/ 277930 h 664282"/>
              <a:gd name="connsiteX192" fmla="*/ 317114 w 664252"/>
              <a:gd name="connsiteY192" fmla="*/ 265304 h 664282"/>
              <a:gd name="connsiteX193" fmla="*/ 292720 w 664252"/>
              <a:gd name="connsiteY193" fmla="*/ 296010 h 664282"/>
              <a:gd name="connsiteX194" fmla="*/ 285548 w 664252"/>
              <a:gd name="connsiteY194" fmla="*/ 293047 h 664282"/>
              <a:gd name="connsiteX195" fmla="*/ 257835 w 664252"/>
              <a:gd name="connsiteY195" fmla="*/ 284155 h 664282"/>
              <a:gd name="connsiteX196" fmla="*/ 250277 w 664252"/>
              <a:gd name="connsiteY196" fmla="*/ 282436 h 664282"/>
              <a:gd name="connsiteX197" fmla="*/ 248261 w 664252"/>
              <a:gd name="connsiteY197" fmla="*/ 242985 h 664282"/>
              <a:gd name="connsiteX198" fmla="*/ 224283 w 664252"/>
              <a:gd name="connsiteY198" fmla="*/ 241296 h 664282"/>
              <a:gd name="connsiteX199" fmla="*/ 216932 w 664252"/>
              <a:gd name="connsiteY199" fmla="*/ 279827 h 664282"/>
              <a:gd name="connsiteX200" fmla="*/ 209166 w 664252"/>
              <a:gd name="connsiteY200" fmla="*/ 280450 h 664282"/>
              <a:gd name="connsiteX201" fmla="*/ 180209 w 664252"/>
              <a:gd name="connsiteY201" fmla="*/ 285370 h 664282"/>
              <a:gd name="connsiteX202" fmla="*/ 172710 w 664252"/>
              <a:gd name="connsiteY202" fmla="*/ 287356 h 664282"/>
              <a:gd name="connsiteX203" fmla="*/ 152881 w 664252"/>
              <a:gd name="connsiteY203" fmla="*/ 253715 h 664282"/>
              <a:gd name="connsiteX204" fmla="*/ 130888 w 664252"/>
              <a:gd name="connsiteY204" fmla="*/ 263407 h 664282"/>
              <a:gd name="connsiteX205" fmla="*/ 142211 w 664252"/>
              <a:gd name="connsiteY205" fmla="*/ 300694 h 664282"/>
              <a:gd name="connsiteX206" fmla="*/ 135631 w 664252"/>
              <a:gd name="connsiteY206" fmla="*/ 304902 h 664282"/>
              <a:gd name="connsiteX207" fmla="*/ 112215 w 664252"/>
              <a:gd name="connsiteY207" fmla="*/ 322686 h 664282"/>
              <a:gd name="connsiteX208" fmla="*/ 106495 w 664252"/>
              <a:gd name="connsiteY208" fmla="*/ 327962 h 664282"/>
              <a:gd name="connsiteX209" fmla="*/ 73388 w 664252"/>
              <a:gd name="connsiteY209" fmla="*/ 307451 h 664282"/>
              <a:gd name="connsiteX210" fmla="*/ 58568 w 664252"/>
              <a:gd name="connsiteY210" fmla="*/ 326243 h 664282"/>
              <a:gd name="connsiteX211" fmla="*/ 85807 w 664252"/>
              <a:gd name="connsiteY211" fmla="*/ 353867 h 664282"/>
              <a:gd name="connsiteX212" fmla="*/ 81894 w 664252"/>
              <a:gd name="connsiteY212" fmla="*/ 360595 h 664282"/>
              <a:gd name="connsiteX213" fmla="*/ 69475 w 664252"/>
              <a:gd name="connsiteY213" fmla="*/ 387508 h 664282"/>
              <a:gd name="connsiteX214" fmla="*/ 66897 w 664252"/>
              <a:gd name="connsiteY214" fmla="*/ 394829 h 664282"/>
              <a:gd name="connsiteX215" fmla="*/ 28365 w 664252"/>
              <a:gd name="connsiteY215" fmla="*/ 392043 h 664282"/>
              <a:gd name="connsiteX216" fmla="*/ 23801 w 664252"/>
              <a:gd name="connsiteY216" fmla="*/ 415754 h 664282"/>
              <a:gd name="connsiteX217" fmla="*/ 60791 w 664252"/>
              <a:gd name="connsiteY217" fmla="*/ 427610 h 664282"/>
              <a:gd name="connsiteX218" fmla="*/ 60168 w 664252"/>
              <a:gd name="connsiteY218" fmla="*/ 435316 h 664282"/>
              <a:gd name="connsiteX219" fmla="*/ 61680 w 664252"/>
              <a:gd name="connsiteY219" fmla="*/ 464956 h 664282"/>
              <a:gd name="connsiteX220" fmla="*/ 62806 w 664252"/>
              <a:gd name="connsiteY220" fmla="*/ 472662 h 664282"/>
              <a:gd name="connsiteX221" fmla="*/ 27239 w 664252"/>
              <a:gd name="connsiteY221" fmla="*/ 488164 h 664282"/>
              <a:gd name="connsiteX222" fmla="*/ 34174 w 664252"/>
              <a:gd name="connsiteY222" fmla="*/ 511223 h 664282"/>
              <a:gd name="connsiteX223" fmla="*/ 72498 w 664252"/>
              <a:gd name="connsiteY223" fmla="*/ 504466 h 664282"/>
              <a:gd name="connsiteX224" fmla="*/ 75848 w 664252"/>
              <a:gd name="connsiteY224" fmla="*/ 511461 h 664282"/>
              <a:gd name="connsiteX225" fmla="*/ 90964 w 664252"/>
              <a:gd name="connsiteY225" fmla="*/ 536802 h 664282"/>
              <a:gd name="connsiteX226" fmla="*/ 95499 w 664252"/>
              <a:gd name="connsiteY226" fmla="*/ 543086 h 664282"/>
              <a:gd name="connsiteX227" fmla="*/ 71016 w 664252"/>
              <a:gd name="connsiteY227" fmla="*/ 573407 h 664282"/>
              <a:gd name="connsiteX228" fmla="*/ 87852 w 664252"/>
              <a:gd name="connsiteY228" fmla="*/ 590539 h 664282"/>
              <a:gd name="connsiteX229" fmla="*/ 118855 w 664252"/>
              <a:gd name="connsiteY229" fmla="*/ 566620 h 664282"/>
              <a:gd name="connsiteX230" fmla="*/ 125079 w 664252"/>
              <a:gd name="connsiteY230" fmla="*/ 571273 h 664282"/>
              <a:gd name="connsiteX231" fmla="*/ 150036 w 664252"/>
              <a:gd name="connsiteY231" fmla="*/ 586478 h 664282"/>
              <a:gd name="connsiteX232" fmla="*/ 157030 w 664252"/>
              <a:gd name="connsiteY232" fmla="*/ 589917 h 664282"/>
              <a:gd name="connsiteX233" fmla="*/ 222208 w 664252"/>
              <a:gd name="connsiteY233" fmla="*/ 545576 h 664282"/>
              <a:gd name="connsiteX234" fmla="*/ 118884 w 664252"/>
              <a:gd name="connsiteY234" fmla="*/ 442252 h 664282"/>
              <a:gd name="connsiteX235" fmla="*/ 222208 w 664252"/>
              <a:gd name="connsiteY235" fmla="*/ 338929 h 664282"/>
              <a:gd name="connsiteX236" fmla="*/ 325532 w 664252"/>
              <a:gd name="connsiteY236" fmla="*/ 442252 h 664282"/>
              <a:gd name="connsiteX237" fmla="*/ 222208 w 664252"/>
              <a:gd name="connsiteY237" fmla="*/ 545487 h 664282"/>
              <a:gd name="connsiteX238" fmla="*/ 222208 w 664252"/>
              <a:gd name="connsiteY238" fmla="*/ 360803 h 664282"/>
              <a:gd name="connsiteX239" fmla="*/ 140699 w 664252"/>
              <a:gd name="connsiteY239" fmla="*/ 442252 h 664282"/>
              <a:gd name="connsiteX240" fmla="*/ 222149 w 664252"/>
              <a:gd name="connsiteY240" fmla="*/ 523761 h 664282"/>
              <a:gd name="connsiteX241" fmla="*/ 303657 w 664252"/>
              <a:gd name="connsiteY241" fmla="*/ 442311 h 664282"/>
              <a:gd name="connsiteX242" fmla="*/ 303657 w 664252"/>
              <a:gd name="connsiteY242" fmla="*/ 442252 h 664282"/>
              <a:gd name="connsiteX243" fmla="*/ 222208 w 664252"/>
              <a:gd name="connsiteY243" fmla="*/ 360714 h 664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Lst>
            <a:rect l="l" t="t" r="r" b="b"/>
            <a:pathLst>
              <a:path w="664252" h="664282">
                <a:moveTo>
                  <a:pt x="416406" y="289697"/>
                </a:moveTo>
                <a:lnTo>
                  <a:pt x="379001" y="254515"/>
                </a:lnTo>
                <a:lnTo>
                  <a:pt x="402150" y="224401"/>
                </a:lnTo>
                <a:cubicBezTo>
                  <a:pt x="397467" y="217089"/>
                  <a:pt x="393572" y="209299"/>
                  <a:pt x="390531" y="201164"/>
                </a:cubicBezTo>
                <a:lnTo>
                  <a:pt x="352592" y="201638"/>
                </a:lnTo>
                <a:lnTo>
                  <a:pt x="346664" y="150569"/>
                </a:lnTo>
                <a:lnTo>
                  <a:pt x="383625" y="142389"/>
                </a:lnTo>
                <a:cubicBezTo>
                  <a:pt x="384698" y="133755"/>
                  <a:pt x="386684" y="125260"/>
                  <a:pt x="389553" y="117047"/>
                </a:cubicBezTo>
                <a:lnTo>
                  <a:pt x="360239" y="93128"/>
                </a:lnTo>
                <a:lnTo>
                  <a:pt x="388693" y="50002"/>
                </a:lnTo>
                <a:lnTo>
                  <a:pt x="422127" y="67430"/>
                </a:lnTo>
                <a:cubicBezTo>
                  <a:pt x="428544" y="61489"/>
                  <a:pt x="435580" y="56253"/>
                  <a:pt x="443112" y="51810"/>
                </a:cubicBezTo>
                <a:lnTo>
                  <a:pt x="436117" y="14820"/>
                </a:lnTo>
                <a:lnTo>
                  <a:pt x="485437" y="0"/>
                </a:lnTo>
                <a:lnTo>
                  <a:pt x="499753" y="34708"/>
                </a:lnTo>
                <a:cubicBezTo>
                  <a:pt x="508538" y="34297"/>
                  <a:pt x="517341" y="34824"/>
                  <a:pt x="526014" y="36279"/>
                </a:cubicBezTo>
                <a:lnTo>
                  <a:pt x="544360" y="3675"/>
                </a:lnTo>
                <a:lnTo>
                  <a:pt x="591547" y="24127"/>
                </a:lnTo>
                <a:lnTo>
                  <a:pt x="580224" y="59931"/>
                </a:lnTo>
                <a:cubicBezTo>
                  <a:pt x="587231" y="65248"/>
                  <a:pt x="593642" y="71310"/>
                  <a:pt x="599342" y="78011"/>
                </a:cubicBezTo>
                <a:lnTo>
                  <a:pt x="634465" y="64822"/>
                </a:lnTo>
                <a:lnTo>
                  <a:pt x="657495" y="110852"/>
                </a:lnTo>
                <a:lnTo>
                  <a:pt x="625721" y="130918"/>
                </a:lnTo>
                <a:cubicBezTo>
                  <a:pt x="627636" y="139462"/>
                  <a:pt x="628629" y="148186"/>
                  <a:pt x="628685" y="156942"/>
                </a:cubicBezTo>
                <a:lnTo>
                  <a:pt x="664253" y="169390"/>
                </a:lnTo>
                <a:lnTo>
                  <a:pt x="652397" y="219422"/>
                </a:lnTo>
                <a:lnTo>
                  <a:pt x="614932" y="214442"/>
                </a:lnTo>
                <a:cubicBezTo>
                  <a:pt x="610919" y="222178"/>
                  <a:pt x="606100" y="229473"/>
                  <a:pt x="600557" y="236198"/>
                </a:cubicBezTo>
                <a:lnTo>
                  <a:pt x="619852" y="268801"/>
                </a:lnTo>
                <a:lnTo>
                  <a:pt x="578565" y="299449"/>
                </a:lnTo>
                <a:lnTo>
                  <a:pt x="552956" y="271469"/>
                </a:lnTo>
                <a:cubicBezTo>
                  <a:pt x="544959" y="274794"/>
                  <a:pt x="536633" y="277269"/>
                  <a:pt x="528118" y="278849"/>
                </a:cubicBezTo>
                <a:lnTo>
                  <a:pt x="521983" y="316343"/>
                </a:lnTo>
                <a:lnTo>
                  <a:pt x="470647" y="313379"/>
                </a:lnTo>
                <a:lnTo>
                  <a:pt x="468957" y="275263"/>
                </a:lnTo>
                <a:cubicBezTo>
                  <a:pt x="460721" y="272663"/>
                  <a:pt x="452774" y="269216"/>
                  <a:pt x="445246" y="264978"/>
                </a:cubicBezTo>
                <a:close/>
                <a:moveTo>
                  <a:pt x="489053" y="258991"/>
                </a:moveTo>
                <a:lnTo>
                  <a:pt x="490535" y="293580"/>
                </a:lnTo>
                <a:lnTo>
                  <a:pt x="504466" y="294410"/>
                </a:lnTo>
                <a:lnTo>
                  <a:pt x="510038" y="260265"/>
                </a:lnTo>
                <a:lnTo>
                  <a:pt x="517803" y="259346"/>
                </a:lnTo>
                <a:cubicBezTo>
                  <a:pt x="529304" y="257989"/>
                  <a:pt x="540484" y="254660"/>
                  <a:pt x="550852" y="249506"/>
                </a:cubicBezTo>
                <a:lnTo>
                  <a:pt x="557846" y="246038"/>
                </a:lnTo>
                <a:lnTo>
                  <a:pt x="581173" y="271528"/>
                </a:lnTo>
                <a:lnTo>
                  <a:pt x="592406" y="263199"/>
                </a:lnTo>
                <a:lnTo>
                  <a:pt x="574830" y="233560"/>
                </a:lnTo>
                <a:lnTo>
                  <a:pt x="580224" y="227839"/>
                </a:lnTo>
                <a:cubicBezTo>
                  <a:pt x="588189" y="219377"/>
                  <a:pt x="594644" y="209613"/>
                  <a:pt x="599312" y="198970"/>
                </a:cubicBezTo>
                <a:lnTo>
                  <a:pt x="602454" y="191827"/>
                </a:lnTo>
                <a:lnTo>
                  <a:pt x="636540" y="196392"/>
                </a:lnTo>
                <a:lnTo>
                  <a:pt x="639770" y="182787"/>
                </a:lnTo>
                <a:lnTo>
                  <a:pt x="607315" y="171524"/>
                </a:lnTo>
                <a:lnTo>
                  <a:pt x="607789" y="163729"/>
                </a:lnTo>
                <a:cubicBezTo>
                  <a:pt x="608503" y="152063"/>
                  <a:pt x="607202" y="140362"/>
                  <a:pt x="603936" y="129140"/>
                </a:cubicBezTo>
                <a:lnTo>
                  <a:pt x="601743" y="121641"/>
                </a:lnTo>
                <a:lnTo>
                  <a:pt x="630612" y="103353"/>
                </a:lnTo>
                <a:lnTo>
                  <a:pt x="624328" y="90845"/>
                </a:lnTo>
                <a:lnTo>
                  <a:pt x="592377" y="102938"/>
                </a:lnTo>
                <a:lnTo>
                  <a:pt x="587694" y="96684"/>
                </a:lnTo>
                <a:cubicBezTo>
                  <a:pt x="580722" y="87271"/>
                  <a:pt x="572177" y="79129"/>
                  <a:pt x="562441" y="72617"/>
                </a:cubicBezTo>
                <a:lnTo>
                  <a:pt x="555950" y="68290"/>
                </a:lnTo>
                <a:lnTo>
                  <a:pt x="566234" y="35686"/>
                </a:lnTo>
                <a:lnTo>
                  <a:pt x="553430" y="30143"/>
                </a:lnTo>
                <a:lnTo>
                  <a:pt x="536743" y="59783"/>
                </a:lnTo>
                <a:lnTo>
                  <a:pt x="529155" y="58034"/>
                </a:lnTo>
                <a:cubicBezTo>
                  <a:pt x="517753" y="55349"/>
                  <a:pt x="505971" y="54647"/>
                  <a:pt x="494329" y="55960"/>
                </a:cubicBezTo>
                <a:lnTo>
                  <a:pt x="486563" y="56849"/>
                </a:lnTo>
                <a:lnTo>
                  <a:pt x="473522" y="25431"/>
                </a:lnTo>
                <a:lnTo>
                  <a:pt x="460095" y="29432"/>
                </a:lnTo>
                <a:lnTo>
                  <a:pt x="466497" y="63132"/>
                </a:lnTo>
                <a:lnTo>
                  <a:pt x="459502" y="66630"/>
                </a:lnTo>
                <a:cubicBezTo>
                  <a:pt x="449099" y="71903"/>
                  <a:pt x="439673" y="78920"/>
                  <a:pt x="431641" y="87377"/>
                </a:cubicBezTo>
                <a:lnTo>
                  <a:pt x="426099" y="93009"/>
                </a:lnTo>
                <a:lnTo>
                  <a:pt x="395659" y="77152"/>
                </a:lnTo>
                <a:lnTo>
                  <a:pt x="387952" y="88830"/>
                </a:lnTo>
                <a:lnTo>
                  <a:pt x="414628" y="110585"/>
                </a:lnTo>
                <a:lnTo>
                  <a:pt x="411664" y="117728"/>
                </a:lnTo>
                <a:cubicBezTo>
                  <a:pt x="407106" y="128427"/>
                  <a:pt x="404399" y="139823"/>
                  <a:pt x="403661" y="151429"/>
                </a:cubicBezTo>
                <a:lnTo>
                  <a:pt x="403187" y="159224"/>
                </a:lnTo>
                <a:lnTo>
                  <a:pt x="369517" y="166693"/>
                </a:lnTo>
                <a:lnTo>
                  <a:pt x="371117" y="180564"/>
                </a:lnTo>
                <a:lnTo>
                  <a:pt x="405677" y="180149"/>
                </a:lnTo>
                <a:lnTo>
                  <a:pt x="407929" y="187589"/>
                </a:lnTo>
                <a:cubicBezTo>
                  <a:pt x="411297" y="198678"/>
                  <a:pt x="416528" y="209113"/>
                  <a:pt x="423401" y="218444"/>
                </a:cubicBezTo>
                <a:lnTo>
                  <a:pt x="428025" y="224727"/>
                </a:lnTo>
                <a:lnTo>
                  <a:pt x="406951" y="252174"/>
                </a:lnTo>
                <a:lnTo>
                  <a:pt x="417088" y="261777"/>
                </a:lnTo>
                <a:lnTo>
                  <a:pt x="443319" y="239191"/>
                </a:lnTo>
                <a:lnTo>
                  <a:pt x="449840" y="243459"/>
                </a:lnTo>
                <a:cubicBezTo>
                  <a:pt x="459565" y="249755"/>
                  <a:pt x="470273" y="254382"/>
                  <a:pt x="481525" y="257153"/>
                </a:cubicBezTo>
                <a:close/>
                <a:moveTo>
                  <a:pt x="485081" y="205402"/>
                </a:moveTo>
                <a:cubicBezTo>
                  <a:pt x="458785" y="194040"/>
                  <a:pt x="446677" y="163511"/>
                  <a:pt x="458041" y="137214"/>
                </a:cubicBezTo>
                <a:cubicBezTo>
                  <a:pt x="469402" y="110917"/>
                  <a:pt x="499931" y="98811"/>
                  <a:pt x="526227" y="110173"/>
                </a:cubicBezTo>
                <a:cubicBezTo>
                  <a:pt x="552526" y="121536"/>
                  <a:pt x="564631" y="152064"/>
                  <a:pt x="553270" y="178361"/>
                </a:cubicBezTo>
                <a:cubicBezTo>
                  <a:pt x="553264" y="178374"/>
                  <a:pt x="553258" y="178388"/>
                  <a:pt x="553252" y="178401"/>
                </a:cubicBezTo>
                <a:cubicBezTo>
                  <a:pt x="541850" y="204647"/>
                  <a:pt x="511363" y="216722"/>
                  <a:pt x="485081" y="205402"/>
                </a:cubicBezTo>
                <a:close/>
                <a:moveTo>
                  <a:pt x="517981" y="129229"/>
                </a:moveTo>
                <a:cubicBezTo>
                  <a:pt x="502210" y="122396"/>
                  <a:pt x="483887" y="129642"/>
                  <a:pt x="477052" y="145413"/>
                </a:cubicBezTo>
                <a:cubicBezTo>
                  <a:pt x="470220" y="161185"/>
                  <a:pt x="477467" y="179509"/>
                  <a:pt x="493238" y="186342"/>
                </a:cubicBezTo>
                <a:cubicBezTo>
                  <a:pt x="509006" y="193174"/>
                  <a:pt x="527330" y="185930"/>
                  <a:pt x="534164" y="170161"/>
                </a:cubicBezTo>
                <a:cubicBezTo>
                  <a:pt x="540964" y="154388"/>
                  <a:pt x="533729" y="136087"/>
                  <a:pt x="517981" y="129229"/>
                </a:cubicBezTo>
                <a:close/>
                <a:moveTo>
                  <a:pt x="230300" y="664282"/>
                </a:moveTo>
                <a:lnTo>
                  <a:pt x="218177" y="623706"/>
                </a:lnTo>
                <a:cubicBezTo>
                  <a:pt x="214057" y="623706"/>
                  <a:pt x="209937" y="623409"/>
                  <a:pt x="205817" y="623054"/>
                </a:cubicBezTo>
                <a:lnTo>
                  <a:pt x="201045" y="622579"/>
                </a:lnTo>
                <a:lnTo>
                  <a:pt x="183262" y="661111"/>
                </a:lnTo>
                <a:lnTo>
                  <a:pt x="125879" y="642645"/>
                </a:lnTo>
                <a:lnTo>
                  <a:pt x="134030" y="601298"/>
                </a:lnTo>
                <a:cubicBezTo>
                  <a:pt x="128932" y="598512"/>
                  <a:pt x="123982" y="595370"/>
                  <a:pt x="119210" y="592199"/>
                </a:cubicBezTo>
                <a:lnTo>
                  <a:pt x="86014" y="617837"/>
                </a:lnTo>
                <a:lnTo>
                  <a:pt x="43748" y="574771"/>
                </a:lnTo>
                <a:lnTo>
                  <a:pt x="69890" y="542167"/>
                </a:lnTo>
                <a:cubicBezTo>
                  <a:pt x="66659" y="537277"/>
                  <a:pt x="63636" y="532208"/>
                  <a:pt x="60998" y="527051"/>
                </a:cubicBezTo>
                <a:lnTo>
                  <a:pt x="19888" y="534283"/>
                </a:lnTo>
                <a:lnTo>
                  <a:pt x="2401" y="476515"/>
                </a:lnTo>
                <a:lnTo>
                  <a:pt x="40517" y="459917"/>
                </a:lnTo>
                <a:cubicBezTo>
                  <a:pt x="39921" y="454007"/>
                  <a:pt x="39624" y="448073"/>
                  <a:pt x="39628" y="442134"/>
                </a:cubicBezTo>
                <a:lnTo>
                  <a:pt x="0" y="429418"/>
                </a:lnTo>
                <a:lnTo>
                  <a:pt x="11471" y="370139"/>
                </a:lnTo>
                <a:lnTo>
                  <a:pt x="52966" y="373103"/>
                </a:lnTo>
                <a:cubicBezTo>
                  <a:pt x="55199" y="367590"/>
                  <a:pt x="57679" y="362205"/>
                  <a:pt x="60405" y="356949"/>
                </a:cubicBezTo>
                <a:lnTo>
                  <a:pt x="31270" y="327310"/>
                </a:lnTo>
                <a:lnTo>
                  <a:pt x="68942" y="280183"/>
                </a:lnTo>
                <a:lnTo>
                  <a:pt x="104213" y="302531"/>
                </a:lnTo>
                <a:cubicBezTo>
                  <a:pt x="108688" y="298737"/>
                  <a:pt x="113371" y="295151"/>
                  <a:pt x="118203" y="291802"/>
                </a:cubicBezTo>
                <a:lnTo>
                  <a:pt x="105991" y="251877"/>
                </a:lnTo>
                <a:lnTo>
                  <a:pt x="161239" y="227662"/>
                </a:lnTo>
                <a:lnTo>
                  <a:pt x="182461" y="263733"/>
                </a:lnTo>
                <a:cubicBezTo>
                  <a:pt x="188113" y="262488"/>
                  <a:pt x="193863" y="261501"/>
                  <a:pt x="199711" y="260769"/>
                </a:cubicBezTo>
                <a:lnTo>
                  <a:pt x="207566" y="219629"/>
                </a:lnTo>
                <a:lnTo>
                  <a:pt x="267734" y="223838"/>
                </a:lnTo>
                <a:lnTo>
                  <a:pt x="269779" y="265926"/>
                </a:lnTo>
                <a:cubicBezTo>
                  <a:pt x="275352" y="267447"/>
                  <a:pt x="280826" y="269216"/>
                  <a:pt x="286200" y="271232"/>
                </a:cubicBezTo>
                <a:lnTo>
                  <a:pt x="312490" y="238243"/>
                </a:lnTo>
                <a:lnTo>
                  <a:pt x="363855" y="269957"/>
                </a:lnTo>
                <a:lnTo>
                  <a:pt x="346072" y="308489"/>
                </a:lnTo>
                <a:cubicBezTo>
                  <a:pt x="350242" y="312440"/>
                  <a:pt x="354193" y="316521"/>
                  <a:pt x="357928" y="320730"/>
                </a:cubicBezTo>
                <a:lnTo>
                  <a:pt x="396815" y="303569"/>
                </a:lnTo>
                <a:lnTo>
                  <a:pt x="427521" y="355467"/>
                </a:lnTo>
                <a:lnTo>
                  <a:pt x="393643" y="381372"/>
                </a:lnTo>
                <a:cubicBezTo>
                  <a:pt x="395620" y="386708"/>
                  <a:pt x="397250" y="392123"/>
                  <a:pt x="398534" y="397615"/>
                </a:cubicBezTo>
                <a:lnTo>
                  <a:pt x="441096" y="400579"/>
                </a:lnTo>
                <a:lnTo>
                  <a:pt x="444060" y="460777"/>
                </a:lnTo>
                <a:lnTo>
                  <a:pt x="401972" y="467920"/>
                </a:lnTo>
                <a:cubicBezTo>
                  <a:pt x="401163" y="473471"/>
                  <a:pt x="400105" y="478984"/>
                  <a:pt x="398800" y="484459"/>
                </a:cubicBezTo>
                <a:lnTo>
                  <a:pt x="435257" y="506837"/>
                </a:lnTo>
                <a:lnTo>
                  <a:pt x="409945" y="561611"/>
                </a:lnTo>
                <a:lnTo>
                  <a:pt x="369309" y="548421"/>
                </a:lnTo>
                <a:cubicBezTo>
                  <a:pt x="365990" y="552956"/>
                  <a:pt x="362492" y="557313"/>
                  <a:pt x="358757" y="561611"/>
                </a:cubicBezTo>
                <a:lnTo>
                  <a:pt x="380602" y="598364"/>
                </a:lnTo>
                <a:lnTo>
                  <a:pt x="332764" y="635087"/>
                </a:lnTo>
                <a:lnTo>
                  <a:pt x="303124" y="604618"/>
                </a:lnTo>
                <a:cubicBezTo>
                  <a:pt x="298056" y="607167"/>
                  <a:pt x="292869" y="609449"/>
                  <a:pt x="287593" y="611524"/>
                </a:cubicBezTo>
                <a:lnTo>
                  <a:pt x="289816" y="653997"/>
                </a:lnTo>
                <a:close/>
                <a:moveTo>
                  <a:pt x="149502" y="628715"/>
                </a:moveTo>
                <a:lnTo>
                  <a:pt x="172384" y="636095"/>
                </a:lnTo>
                <a:lnTo>
                  <a:pt x="188982" y="600083"/>
                </a:lnTo>
                <a:lnTo>
                  <a:pt x="196629" y="601328"/>
                </a:lnTo>
                <a:cubicBezTo>
                  <a:pt x="200245" y="601921"/>
                  <a:pt x="203980" y="602395"/>
                  <a:pt x="207685" y="602691"/>
                </a:cubicBezTo>
                <a:cubicBezTo>
                  <a:pt x="213598" y="603222"/>
                  <a:pt x="219534" y="603417"/>
                  <a:pt x="225468" y="603284"/>
                </a:cubicBezTo>
                <a:lnTo>
                  <a:pt x="233263" y="603106"/>
                </a:lnTo>
                <a:lnTo>
                  <a:pt x="244615" y="641074"/>
                </a:lnTo>
                <a:lnTo>
                  <a:pt x="268327" y="636984"/>
                </a:lnTo>
                <a:lnTo>
                  <a:pt x="266252" y="597326"/>
                </a:lnTo>
                <a:lnTo>
                  <a:pt x="273544" y="594837"/>
                </a:lnTo>
                <a:cubicBezTo>
                  <a:pt x="282705" y="591689"/>
                  <a:pt x="291565" y="587720"/>
                  <a:pt x="300012" y="582981"/>
                </a:cubicBezTo>
                <a:lnTo>
                  <a:pt x="306829" y="579217"/>
                </a:lnTo>
                <a:lnTo>
                  <a:pt x="334690" y="607730"/>
                </a:lnTo>
                <a:lnTo>
                  <a:pt x="353748" y="593118"/>
                </a:lnTo>
                <a:lnTo>
                  <a:pt x="333327" y="558765"/>
                </a:lnTo>
                <a:lnTo>
                  <a:pt x="338691" y="553163"/>
                </a:lnTo>
                <a:cubicBezTo>
                  <a:pt x="345348" y="546207"/>
                  <a:pt x="351368" y="538667"/>
                  <a:pt x="356683" y="530637"/>
                </a:cubicBezTo>
                <a:lnTo>
                  <a:pt x="360891" y="524235"/>
                </a:lnTo>
                <a:lnTo>
                  <a:pt x="398919" y="536565"/>
                </a:lnTo>
                <a:lnTo>
                  <a:pt x="408997" y="514721"/>
                </a:lnTo>
                <a:lnTo>
                  <a:pt x="374941" y="493795"/>
                </a:lnTo>
                <a:lnTo>
                  <a:pt x="377075" y="486356"/>
                </a:lnTo>
                <a:cubicBezTo>
                  <a:pt x="379736" y="477114"/>
                  <a:pt x="381562" y="467650"/>
                  <a:pt x="382528" y="458080"/>
                </a:cubicBezTo>
                <a:lnTo>
                  <a:pt x="383329" y="450373"/>
                </a:lnTo>
                <a:lnTo>
                  <a:pt x="422749" y="443586"/>
                </a:lnTo>
                <a:lnTo>
                  <a:pt x="421534" y="419578"/>
                </a:lnTo>
                <a:lnTo>
                  <a:pt x="381698" y="416851"/>
                </a:lnTo>
                <a:lnTo>
                  <a:pt x="380157" y="409234"/>
                </a:lnTo>
                <a:cubicBezTo>
                  <a:pt x="378222" y="399796"/>
                  <a:pt x="375445" y="390552"/>
                  <a:pt x="371858" y="381610"/>
                </a:cubicBezTo>
                <a:lnTo>
                  <a:pt x="368894" y="374407"/>
                </a:lnTo>
                <a:lnTo>
                  <a:pt x="400520" y="350192"/>
                </a:lnTo>
                <a:lnTo>
                  <a:pt x="388308" y="329444"/>
                </a:lnTo>
                <a:lnTo>
                  <a:pt x="352000" y="345597"/>
                </a:lnTo>
                <a:lnTo>
                  <a:pt x="347079" y="339670"/>
                </a:lnTo>
                <a:cubicBezTo>
                  <a:pt x="340977" y="332153"/>
                  <a:pt x="334201" y="325208"/>
                  <a:pt x="326836" y="318922"/>
                </a:cubicBezTo>
                <a:lnTo>
                  <a:pt x="320908" y="313883"/>
                </a:lnTo>
                <a:lnTo>
                  <a:pt x="337565" y="277930"/>
                </a:lnTo>
                <a:lnTo>
                  <a:pt x="317114" y="265304"/>
                </a:lnTo>
                <a:lnTo>
                  <a:pt x="292720" y="296010"/>
                </a:lnTo>
                <a:lnTo>
                  <a:pt x="285548" y="293047"/>
                </a:lnTo>
                <a:cubicBezTo>
                  <a:pt x="276594" y="289262"/>
                  <a:pt x="267319" y="286286"/>
                  <a:pt x="257835" y="284155"/>
                </a:cubicBezTo>
                <a:lnTo>
                  <a:pt x="250277" y="282436"/>
                </a:lnTo>
                <a:lnTo>
                  <a:pt x="248261" y="242985"/>
                </a:lnTo>
                <a:lnTo>
                  <a:pt x="224283" y="241296"/>
                </a:lnTo>
                <a:lnTo>
                  <a:pt x="216932" y="279827"/>
                </a:lnTo>
                <a:lnTo>
                  <a:pt x="209166" y="280450"/>
                </a:lnTo>
                <a:cubicBezTo>
                  <a:pt x="199383" y="281200"/>
                  <a:pt x="189690" y="282845"/>
                  <a:pt x="180209" y="285370"/>
                </a:cubicBezTo>
                <a:lnTo>
                  <a:pt x="172710" y="287356"/>
                </a:lnTo>
                <a:lnTo>
                  <a:pt x="152881" y="253715"/>
                </a:lnTo>
                <a:lnTo>
                  <a:pt x="130888" y="263407"/>
                </a:lnTo>
                <a:lnTo>
                  <a:pt x="142211" y="300694"/>
                </a:lnTo>
                <a:lnTo>
                  <a:pt x="135631" y="304902"/>
                </a:lnTo>
                <a:cubicBezTo>
                  <a:pt x="127298" y="310101"/>
                  <a:pt x="119459" y="316053"/>
                  <a:pt x="112215" y="322686"/>
                </a:cubicBezTo>
                <a:lnTo>
                  <a:pt x="106495" y="327962"/>
                </a:lnTo>
                <a:lnTo>
                  <a:pt x="73388" y="307451"/>
                </a:lnTo>
                <a:lnTo>
                  <a:pt x="58568" y="326243"/>
                </a:lnTo>
                <a:lnTo>
                  <a:pt x="85807" y="353867"/>
                </a:lnTo>
                <a:lnTo>
                  <a:pt x="81894" y="360595"/>
                </a:lnTo>
                <a:cubicBezTo>
                  <a:pt x="76941" y="369167"/>
                  <a:pt x="72784" y="378177"/>
                  <a:pt x="69475" y="387508"/>
                </a:cubicBezTo>
                <a:lnTo>
                  <a:pt x="66897" y="394829"/>
                </a:lnTo>
                <a:lnTo>
                  <a:pt x="28365" y="392043"/>
                </a:lnTo>
                <a:lnTo>
                  <a:pt x="23801" y="415754"/>
                </a:lnTo>
                <a:lnTo>
                  <a:pt x="60791" y="427610"/>
                </a:lnTo>
                <a:lnTo>
                  <a:pt x="60168" y="435316"/>
                </a:lnTo>
                <a:cubicBezTo>
                  <a:pt x="59745" y="445222"/>
                  <a:pt x="60251" y="455145"/>
                  <a:pt x="61680" y="464956"/>
                </a:cubicBezTo>
                <a:lnTo>
                  <a:pt x="62806" y="472662"/>
                </a:lnTo>
                <a:lnTo>
                  <a:pt x="27239" y="488164"/>
                </a:lnTo>
                <a:lnTo>
                  <a:pt x="34174" y="511223"/>
                </a:lnTo>
                <a:lnTo>
                  <a:pt x="72498" y="504466"/>
                </a:lnTo>
                <a:lnTo>
                  <a:pt x="75848" y="511461"/>
                </a:lnTo>
                <a:cubicBezTo>
                  <a:pt x="80121" y="520341"/>
                  <a:pt x="85180" y="528823"/>
                  <a:pt x="90964" y="536802"/>
                </a:cubicBezTo>
                <a:lnTo>
                  <a:pt x="95499" y="543086"/>
                </a:lnTo>
                <a:lnTo>
                  <a:pt x="71016" y="573407"/>
                </a:lnTo>
                <a:lnTo>
                  <a:pt x="87852" y="590539"/>
                </a:lnTo>
                <a:lnTo>
                  <a:pt x="118855" y="566620"/>
                </a:lnTo>
                <a:lnTo>
                  <a:pt x="125079" y="571273"/>
                </a:lnTo>
                <a:cubicBezTo>
                  <a:pt x="132914" y="577097"/>
                  <a:pt x="141268" y="582187"/>
                  <a:pt x="150036" y="586478"/>
                </a:cubicBezTo>
                <a:lnTo>
                  <a:pt x="157030" y="589917"/>
                </a:lnTo>
                <a:close/>
                <a:moveTo>
                  <a:pt x="222208" y="545576"/>
                </a:moveTo>
                <a:cubicBezTo>
                  <a:pt x="165144" y="545576"/>
                  <a:pt x="118884" y="499317"/>
                  <a:pt x="118884" y="442252"/>
                </a:cubicBezTo>
                <a:cubicBezTo>
                  <a:pt x="118884" y="385187"/>
                  <a:pt x="165144" y="338929"/>
                  <a:pt x="222208" y="338929"/>
                </a:cubicBezTo>
                <a:cubicBezTo>
                  <a:pt x="279273" y="338929"/>
                  <a:pt x="325532" y="385187"/>
                  <a:pt x="325532" y="442252"/>
                </a:cubicBezTo>
                <a:cubicBezTo>
                  <a:pt x="325416" y="499255"/>
                  <a:pt x="279211" y="545422"/>
                  <a:pt x="222208" y="545487"/>
                </a:cubicBezTo>
                <a:close/>
                <a:moveTo>
                  <a:pt x="222208" y="360803"/>
                </a:moveTo>
                <a:cubicBezTo>
                  <a:pt x="177208" y="360785"/>
                  <a:pt x="140715" y="397253"/>
                  <a:pt x="140699" y="442252"/>
                </a:cubicBezTo>
                <a:cubicBezTo>
                  <a:pt x="140683" y="487251"/>
                  <a:pt x="177149" y="523743"/>
                  <a:pt x="222149" y="523761"/>
                </a:cubicBezTo>
                <a:cubicBezTo>
                  <a:pt x="267147" y="523779"/>
                  <a:pt x="303640" y="487310"/>
                  <a:pt x="303657" y="442311"/>
                </a:cubicBezTo>
                <a:cubicBezTo>
                  <a:pt x="303657" y="442291"/>
                  <a:pt x="303657" y="442273"/>
                  <a:pt x="303657" y="442252"/>
                </a:cubicBezTo>
                <a:cubicBezTo>
                  <a:pt x="303657" y="397253"/>
                  <a:pt x="267207" y="360764"/>
                  <a:pt x="222208" y="360714"/>
                </a:cubicBezTo>
                <a:close/>
              </a:path>
            </a:pathLst>
          </a:custGeom>
          <a:solidFill>
            <a:schemeClr val="accent2"/>
          </a:solidFill>
          <a:ln w="296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2" name="Graphic 27">
            <a:extLst>
              <a:ext uri="{FF2B5EF4-FFF2-40B4-BE49-F238E27FC236}">
                <a16:creationId xmlns:a16="http://schemas.microsoft.com/office/drawing/2014/main" id="{3146CF50-E9A8-3F77-0F70-4A9BCAF622CF}"/>
              </a:ext>
            </a:extLst>
          </p:cNvPr>
          <p:cNvSpPr>
            <a:spLocks noChangeAspect="1"/>
          </p:cNvSpPr>
          <p:nvPr/>
        </p:nvSpPr>
        <p:spPr>
          <a:xfrm>
            <a:off x="479374" y="3830843"/>
            <a:ext cx="515171" cy="515194"/>
          </a:xfrm>
          <a:custGeom>
            <a:avLst/>
            <a:gdLst>
              <a:gd name="connsiteX0" fmla="*/ 416406 w 664252"/>
              <a:gd name="connsiteY0" fmla="*/ 289697 h 664282"/>
              <a:gd name="connsiteX1" fmla="*/ 379001 w 664252"/>
              <a:gd name="connsiteY1" fmla="*/ 254515 h 664282"/>
              <a:gd name="connsiteX2" fmla="*/ 402150 w 664252"/>
              <a:gd name="connsiteY2" fmla="*/ 224401 h 664282"/>
              <a:gd name="connsiteX3" fmla="*/ 390531 w 664252"/>
              <a:gd name="connsiteY3" fmla="*/ 201164 h 664282"/>
              <a:gd name="connsiteX4" fmla="*/ 352592 w 664252"/>
              <a:gd name="connsiteY4" fmla="*/ 201638 h 664282"/>
              <a:gd name="connsiteX5" fmla="*/ 346664 w 664252"/>
              <a:gd name="connsiteY5" fmla="*/ 150569 h 664282"/>
              <a:gd name="connsiteX6" fmla="*/ 383625 w 664252"/>
              <a:gd name="connsiteY6" fmla="*/ 142389 h 664282"/>
              <a:gd name="connsiteX7" fmla="*/ 389553 w 664252"/>
              <a:gd name="connsiteY7" fmla="*/ 117047 h 664282"/>
              <a:gd name="connsiteX8" fmla="*/ 360239 w 664252"/>
              <a:gd name="connsiteY8" fmla="*/ 93128 h 664282"/>
              <a:gd name="connsiteX9" fmla="*/ 388693 w 664252"/>
              <a:gd name="connsiteY9" fmla="*/ 50002 h 664282"/>
              <a:gd name="connsiteX10" fmla="*/ 422127 w 664252"/>
              <a:gd name="connsiteY10" fmla="*/ 67430 h 664282"/>
              <a:gd name="connsiteX11" fmla="*/ 443112 w 664252"/>
              <a:gd name="connsiteY11" fmla="*/ 51810 h 664282"/>
              <a:gd name="connsiteX12" fmla="*/ 436117 w 664252"/>
              <a:gd name="connsiteY12" fmla="*/ 14820 h 664282"/>
              <a:gd name="connsiteX13" fmla="*/ 485437 w 664252"/>
              <a:gd name="connsiteY13" fmla="*/ 0 h 664282"/>
              <a:gd name="connsiteX14" fmla="*/ 499753 w 664252"/>
              <a:gd name="connsiteY14" fmla="*/ 34708 h 664282"/>
              <a:gd name="connsiteX15" fmla="*/ 526014 w 664252"/>
              <a:gd name="connsiteY15" fmla="*/ 36279 h 664282"/>
              <a:gd name="connsiteX16" fmla="*/ 544360 w 664252"/>
              <a:gd name="connsiteY16" fmla="*/ 3675 h 664282"/>
              <a:gd name="connsiteX17" fmla="*/ 591547 w 664252"/>
              <a:gd name="connsiteY17" fmla="*/ 24127 h 664282"/>
              <a:gd name="connsiteX18" fmla="*/ 580224 w 664252"/>
              <a:gd name="connsiteY18" fmla="*/ 59931 h 664282"/>
              <a:gd name="connsiteX19" fmla="*/ 599342 w 664252"/>
              <a:gd name="connsiteY19" fmla="*/ 78011 h 664282"/>
              <a:gd name="connsiteX20" fmla="*/ 634465 w 664252"/>
              <a:gd name="connsiteY20" fmla="*/ 64822 h 664282"/>
              <a:gd name="connsiteX21" fmla="*/ 657495 w 664252"/>
              <a:gd name="connsiteY21" fmla="*/ 110852 h 664282"/>
              <a:gd name="connsiteX22" fmla="*/ 625721 w 664252"/>
              <a:gd name="connsiteY22" fmla="*/ 130918 h 664282"/>
              <a:gd name="connsiteX23" fmla="*/ 628685 w 664252"/>
              <a:gd name="connsiteY23" fmla="*/ 156942 h 664282"/>
              <a:gd name="connsiteX24" fmla="*/ 664253 w 664252"/>
              <a:gd name="connsiteY24" fmla="*/ 169390 h 664282"/>
              <a:gd name="connsiteX25" fmla="*/ 652397 w 664252"/>
              <a:gd name="connsiteY25" fmla="*/ 219422 h 664282"/>
              <a:gd name="connsiteX26" fmla="*/ 614932 w 664252"/>
              <a:gd name="connsiteY26" fmla="*/ 214442 h 664282"/>
              <a:gd name="connsiteX27" fmla="*/ 600557 w 664252"/>
              <a:gd name="connsiteY27" fmla="*/ 236198 h 664282"/>
              <a:gd name="connsiteX28" fmla="*/ 619852 w 664252"/>
              <a:gd name="connsiteY28" fmla="*/ 268801 h 664282"/>
              <a:gd name="connsiteX29" fmla="*/ 578565 w 664252"/>
              <a:gd name="connsiteY29" fmla="*/ 299449 h 664282"/>
              <a:gd name="connsiteX30" fmla="*/ 552956 w 664252"/>
              <a:gd name="connsiteY30" fmla="*/ 271469 h 664282"/>
              <a:gd name="connsiteX31" fmla="*/ 528118 w 664252"/>
              <a:gd name="connsiteY31" fmla="*/ 278849 h 664282"/>
              <a:gd name="connsiteX32" fmla="*/ 521983 w 664252"/>
              <a:gd name="connsiteY32" fmla="*/ 316343 h 664282"/>
              <a:gd name="connsiteX33" fmla="*/ 470647 w 664252"/>
              <a:gd name="connsiteY33" fmla="*/ 313379 h 664282"/>
              <a:gd name="connsiteX34" fmla="*/ 468957 w 664252"/>
              <a:gd name="connsiteY34" fmla="*/ 275263 h 664282"/>
              <a:gd name="connsiteX35" fmla="*/ 445246 w 664252"/>
              <a:gd name="connsiteY35" fmla="*/ 264978 h 664282"/>
              <a:gd name="connsiteX36" fmla="*/ 489053 w 664252"/>
              <a:gd name="connsiteY36" fmla="*/ 258991 h 664282"/>
              <a:gd name="connsiteX37" fmla="*/ 490535 w 664252"/>
              <a:gd name="connsiteY37" fmla="*/ 293580 h 664282"/>
              <a:gd name="connsiteX38" fmla="*/ 504466 w 664252"/>
              <a:gd name="connsiteY38" fmla="*/ 294410 h 664282"/>
              <a:gd name="connsiteX39" fmla="*/ 510038 w 664252"/>
              <a:gd name="connsiteY39" fmla="*/ 260265 h 664282"/>
              <a:gd name="connsiteX40" fmla="*/ 517803 w 664252"/>
              <a:gd name="connsiteY40" fmla="*/ 259346 h 664282"/>
              <a:gd name="connsiteX41" fmla="*/ 550852 w 664252"/>
              <a:gd name="connsiteY41" fmla="*/ 249506 h 664282"/>
              <a:gd name="connsiteX42" fmla="*/ 557846 w 664252"/>
              <a:gd name="connsiteY42" fmla="*/ 246038 h 664282"/>
              <a:gd name="connsiteX43" fmla="*/ 581173 w 664252"/>
              <a:gd name="connsiteY43" fmla="*/ 271528 h 664282"/>
              <a:gd name="connsiteX44" fmla="*/ 592406 w 664252"/>
              <a:gd name="connsiteY44" fmla="*/ 263199 h 664282"/>
              <a:gd name="connsiteX45" fmla="*/ 574830 w 664252"/>
              <a:gd name="connsiteY45" fmla="*/ 233560 h 664282"/>
              <a:gd name="connsiteX46" fmla="*/ 580224 w 664252"/>
              <a:gd name="connsiteY46" fmla="*/ 227839 h 664282"/>
              <a:gd name="connsiteX47" fmla="*/ 599312 w 664252"/>
              <a:gd name="connsiteY47" fmla="*/ 198970 h 664282"/>
              <a:gd name="connsiteX48" fmla="*/ 602454 w 664252"/>
              <a:gd name="connsiteY48" fmla="*/ 191827 h 664282"/>
              <a:gd name="connsiteX49" fmla="*/ 636540 w 664252"/>
              <a:gd name="connsiteY49" fmla="*/ 196392 h 664282"/>
              <a:gd name="connsiteX50" fmla="*/ 639770 w 664252"/>
              <a:gd name="connsiteY50" fmla="*/ 182787 h 664282"/>
              <a:gd name="connsiteX51" fmla="*/ 607315 w 664252"/>
              <a:gd name="connsiteY51" fmla="*/ 171524 h 664282"/>
              <a:gd name="connsiteX52" fmla="*/ 607789 w 664252"/>
              <a:gd name="connsiteY52" fmla="*/ 163729 h 664282"/>
              <a:gd name="connsiteX53" fmla="*/ 603936 w 664252"/>
              <a:gd name="connsiteY53" fmla="*/ 129140 h 664282"/>
              <a:gd name="connsiteX54" fmla="*/ 601743 w 664252"/>
              <a:gd name="connsiteY54" fmla="*/ 121641 h 664282"/>
              <a:gd name="connsiteX55" fmla="*/ 630612 w 664252"/>
              <a:gd name="connsiteY55" fmla="*/ 103353 h 664282"/>
              <a:gd name="connsiteX56" fmla="*/ 624328 w 664252"/>
              <a:gd name="connsiteY56" fmla="*/ 90845 h 664282"/>
              <a:gd name="connsiteX57" fmla="*/ 592377 w 664252"/>
              <a:gd name="connsiteY57" fmla="*/ 102938 h 664282"/>
              <a:gd name="connsiteX58" fmla="*/ 587694 w 664252"/>
              <a:gd name="connsiteY58" fmla="*/ 96684 h 664282"/>
              <a:gd name="connsiteX59" fmla="*/ 562441 w 664252"/>
              <a:gd name="connsiteY59" fmla="*/ 72617 h 664282"/>
              <a:gd name="connsiteX60" fmla="*/ 555950 w 664252"/>
              <a:gd name="connsiteY60" fmla="*/ 68290 h 664282"/>
              <a:gd name="connsiteX61" fmla="*/ 566234 w 664252"/>
              <a:gd name="connsiteY61" fmla="*/ 35686 h 664282"/>
              <a:gd name="connsiteX62" fmla="*/ 553430 w 664252"/>
              <a:gd name="connsiteY62" fmla="*/ 30143 h 664282"/>
              <a:gd name="connsiteX63" fmla="*/ 536743 w 664252"/>
              <a:gd name="connsiteY63" fmla="*/ 59783 h 664282"/>
              <a:gd name="connsiteX64" fmla="*/ 529155 w 664252"/>
              <a:gd name="connsiteY64" fmla="*/ 58034 h 664282"/>
              <a:gd name="connsiteX65" fmla="*/ 494329 w 664252"/>
              <a:gd name="connsiteY65" fmla="*/ 55960 h 664282"/>
              <a:gd name="connsiteX66" fmla="*/ 486563 w 664252"/>
              <a:gd name="connsiteY66" fmla="*/ 56849 h 664282"/>
              <a:gd name="connsiteX67" fmla="*/ 473522 w 664252"/>
              <a:gd name="connsiteY67" fmla="*/ 25431 h 664282"/>
              <a:gd name="connsiteX68" fmla="*/ 460095 w 664252"/>
              <a:gd name="connsiteY68" fmla="*/ 29432 h 664282"/>
              <a:gd name="connsiteX69" fmla="*/ 466497 w 664252"/>
              <a:gd name="connsiteY69" fmla="*/ 63132 h 664282"/>
              <a:gd name="connsiteX70" fmla="*/ 459502 w 664252"/>
              <a:gd name="connsiteY70" fmla="*/ 66630 h 664282"/>
              <a:gd name="connsiteX71" fmla="*/ 431641 w 664252"/>
              <a:gd name="connsiteY71" fmla="*/ 87377 h 664282"/>
              <a:gd name="connsiteX72" fmla="*/ 426099 w 664252"/>
              <a:gd name="connsiteY72" fmla="*/ 93009 h 664282"/>
              <a:gd name="connsiteX73" fmla="*/ 395659 w 664252"/>
              <a:gd name="connsiteY73" fmla="*/ 77152 h 664282"/>
              <a:gd name="connsiteX74" fmla="*/ 387952 w 664252"/>
              <a:gd name="connsiteY74" fmla="*/ 88830 h 664282"/>
              <a:gd name="connsiteX75" fmla="*/ 414628 w 664252"/>
              <a:gd name="connsiteY75" fmla="*/ 110585 h 664282"/>
              <a:gd name="connsiteX76" fmla="*/ 411664 w 664252"/>
              <a:gd name="connsiteY76" fmla="*/ 117728 h 664282"/>
              <a:gd name="connsiteX77" fmla="*/ 403661 w 664252"/>
              <a:gd name="connsiteY77" fmla="*/ 151429 h 664282"/>
              <a:gd name="connsiteX78" fmla="*/ 403187 w 664252"/>
              <a:gd name="connsiteY78" fmla="*/ 159224 h 664282"/>
              <a:gd name="connsiteX79" fmla="*/ 369517 w 664252"/>
              <a:gd name="connsiteY79" fmla="*/ 166693 h 664282"/>
              <a:gd name="connsiteX80" fmla="*/ 371117 w 664252"/>
              <a:gd name="connsiteY80" fmla="*/ 180564 h 664282"/>
              <a:gd name="connsiteX81" fmla="*/ 405677 w 664252"/>
              <a:gd name="connsiteY81" fmla="*/ 180149 h 664282"/>
              <a:gd name="connsiteX82" fmla="*/ 407929 w 664252"/>
              <a:gd name="connsiteY82" fmla="*/ 187589 h 664282"/>
              <a:gd name="connsiteX83" fmla="*/ 423401 w 664252"/>
              <a:gd name="connsiteY83" fmla="*/ 218444 h 664282"/>
              <a:gd name="connsiteX84" fmla="*/ 428025 w 664252"/>
              <a:gd name="connsiteY84" fmla="*/ 224727 h 664282"/>
              <a:gd name="connsiteX85" fmla="*/ 406951 w 664252"/>
              <a:gd name="connsiteY85" fmla="*/ 252174 h 664282"/>
              <a:gd name="connsiteX86" fmla="*/ 417088 w 664252"/>
              <a:gd name="connsiteY86" fmla="*/ 261777 h 664282"/>
              <a:gd name="connsiteX87" fmla="*/ 443319 w 664252"/>
              <a:gd name="connsiteY87" fmla="*/ 239191 h 664282"/>
              <a:gd name="connsiteX88" fmla="*/ 449840 w 664252"/>
              <a:gd name="connsiteY88" fmla="*/ 243459 h 664282"/>
              <a:gd name="connsiteX89" fmla="*/ 481525 w 664252"/>
              <a:gd name="connsiteY89" fmla="*/ 257153 h 664282"/>
              <a:gd name="connsiteX90" fmla="*/ 485081 w 664252"/>
              <a:gd name="connsiteY90" fmla="*/ 205402 h 664282"/>
              <a:gd name="connsiteX91" fmla="*/ 458041 w 664252"/>
              <a:gd name="connsiteY91" fmla="*/ 137214 h 664282"/>
              <a:gd name="connsiteX92" fmla="*/ 526227 w 664252"/>
              <a:gd name="connsiteY92" fmla="*/ 110173 h 664282"/>
              <a:gd name="connsiteX93" fmla="*/ 553270 w 664252"/>
              <a:gd name="connsiteY93" fmla="*/ 178361 h 664282"/>
              <a:gd name="connsiteX94" fmla="*/ 553252 w 664252"/>
              <a:gd name="connsiteY94" fmla="*/ 178401 h 664282"/>
              <a:gd name="connsiteX95" fmla="*/ 485081 w 664252"/>
              <a:gd name="connsiteY95" fmla="*/ 205402 h 664282"/>
              <a:gd name="connsiteX96" fmla="*/ 517981 w 664252"/>
              <a:gd name="connsiteY96" fmla="*/ 129229 h 664282"/>
              <a:gd name="connsiteX97" fmla="*/ 477052 w 664252"/>
              <a:gd name="connsiteY97" fmla="*/ 145413 h 664282"/>
              <a:gd name="connsiteX98" fmla="*/ 493238 w 664252"/>
              <a:gd name="connsiteY98" fmla="*/ 186342 h 664282"/>
              <a:gd name="connsiteX99" fmla="*/ 534164 w 664252"/>
              <a:gd name="connsiteY99" fmla="*/ 170161 h 664282"/>
              <a:gd name="connsiteX100" fmla="*/ 517981 w 664252"/>
              <a:gd name="connsiteY100" fmla="*/ 129229 h 664282"/>
              <a:gd name="connsiteX101" fmla="*/ 230300 w 664252"/>
              <a:gd name="connsiteY101" fmla="*/ 664282 h 664282"/>
              <a:gd name="connsiteX102" fmla="*/ 218177 w 664252"/>
              <a:gd name="connsiteY102" fmla="*/ 623706 h 664282"/>
              <a:gd name="connsiteX103" fmla="*/ 205817 w 664252"/>
              <a:gd name="connsiteY103" fmla="*/ 623054 h 664282"/>
              <a:gd name="connsiteX104" fmla="*/ 201045 w 664252"/>
              <a:gd name="connsiteY104" fmla="*/ 622579 h 664282"/>
              <a:gd name="connsiteX105" fmla="*/ 183262 w 664252"/>
              <a:gd name="connsiteY105" fmla="*/ 661111 h 664282"/>
              <a:gd name="connsiteX106" fmla="*/ 125879 w 664252"/>
              <a:gd name="connsiteY106" fmla="*/ 642645 h 664282"/>
              <a:gd name="connsiteX107" fmla="*/ 134030 w 664252"/>
              <a:gd name="connsiteY107" fmla="*/ 601298 h 664282"/>
              <a:gd name="connsiteX108" fmla="*/ 119210 w 664252"/>
              <a:gd name="connsiteY108" fmla="*/ 592199 h 664282"/>
              <a:gd name="connsiteX109" fmla="*/ 86014 w 664252"/>
              <a:gd name="connsiteY109" fmla="*/ 617837 h 664282"/>
              <a:gd name="connsiteX110" fmla="*/ 43748 w 664252"/>
              <a:gd name="connsiteY110" fmla="*/ 574771 h 664282"/>
              <a:gd name="connsiteX111" fmla="*/ 69890 w 664252"/>
              <a:gd name="connsiteY111" fmla="*/ 542167 h 664282"/>
              <a:gd name="connsiteX112" fmla="*/ 60998 w 664252"/>
              <a:gd name="connsiteY112" fmla="*/ 527051 h 664282"/>
              <a:gd name="connsiteX113" fmla="*/ 19888 w 664252"/>
              <a:gd name="connsiteY113" fmla="*/ 534283 h 664282"/>
              <a:gd name="connsiteX114" fmla="*/ 2401 w 664252"/>
              <a:gd name="connsiteY114" fmla="*/ 476515 h 664282"/>
              <a:gd name="connsiteX115" fmla="*/ 40517 w 664252"/>
              <a:gd name="connsiteY115" fmla="*/ 459917 h 664282"/>
              <a:gd name="connsiteX116" fmla="*/ 39628 w 664252"/>
              <a:gd name="connsiteY116" fmla="*/ 442134 h 664282"/>
              <a:gd name="connsiteX117" fmla="*/ 0 w 664252"/>
              <a:gd name="connsiteY117" fmla="*/ 429418 h 664282"/>
              <a:gd name="connsiteX118" fmla="*/ 11471 w 664252"/>
              <a:gd name="connsiteY118" fmla="*/ 370139 h 664282"/>
              <a:gd name="connsiteX119" fmla="*/ 52966 w 664252"/>
              <a:gd name="connsiteY119" fmla="*/ 373103 h 664282"/>
              <a:gd name="connsiteX120" fmla="*/ 60405 w 664252"/>
              <a:gd name="connsiteY120" fmla="*/ 356949 h 664282"/>
              <a:gd name="connsiteX121" fmla="*/ 31270 w 664252"/>
              <a:gd name="connsiteY121" fmla="*/ 327310 h 664282"/>
              <a:gd name="connsiteX122" fmla="*/ 68942 w 664252"/>
              <a:gd name="connsiteY122" fmla="*/ 280183 h 664282"/>
              <a:gd name="connsiteX123" fmla="*/ 104213 w 664252"/>
              <a:gd name="connsiteY123" fmla="*/ 302531 h 664282"/>
              <a:gd name="connsiteX124" fmla="*/ 118203 w 664252"/>
              <a:gd name="connsiteY124" fmla="*/ 291802 h 664282"/>
              <a:gd name="connsiteX125" fmla="*/ 105991 w 664252"/>
              <a:gd name="connsiteY125" fmla="*/ 251877 h 664282"/>
              <a:gd name="connsiteX126" fmla="*/ 161239 w 664252"/>
              <a:gd name="connsiteY126" fmla="*/ 227662 h 664282"/>
              <a:gd name="connsiteX127" fmla="*/ 182461 w 664252"/>
              <a:gd name="connsiteY127" fmla="*/ 263733 h 664282"/>
              <a:gd name="connsiteX128" fmla="*/ 199711 w 664252"/>
              <a:gd name="connsiteY128" fmla="*/ 260769 h 664282"/>
              <a:gd name="connsiteX129" fmla="*/ 207566 w 664252"/>
              <a:gd name="connsiteY129" fmla="*/ 219629 h 664282"/>
              <a:gd name="connsiteX130" fmla="*/ 267734 w 664252"/>
              <a:gd name="connsiteY130" fmla="*/ 223838 h 664282"/>
              <a:gd name="connsiteX131" fmla="*/ 269779 w 664252"/>
              <a:gd name="connsiteY131" fmla="*/ 265926 h 664282"/>
              <a:gd name="connsiteX132" fmla="*/ 286200 w 664252"/>
              <a:gd name="connsiteY132" fmla="*/ 271232 h 664282"/>
              <a:gd name="connsiteX133" fmla="*/ 312490 w 664252"/>
              <a:gd name="connsiteY133" fmla="*/ 238243 h 664282"/>
              <a:gd name="connsiteX134" fmla="*/ 363855 w 664252"/>
              <a:gd name="connsiteY134" fmla="*/ 269957 h 664282"/>
              <a:gd name="connsiteX135" fmla="*/ 346072 w 664252"/>
              <a:gd name="connsiteY135" fmla="*/ 308489 h 664282"/>
              <a:gd name="connsiteX136" fmla="*/ 357928 w 664252"/>
              <a:gd name="connsiteY136" fmla="*/ 320730 h 664282"/>
              <a:gd name="connsiteX137" fmla="*/ 396815 w 664252"/>
              <a:gd name="connsiteY137" fmla="*/ 303569 h 664282"/>
              <a:gd name="connsiteX138" fmla="*/ 427521 w 664252"/>
              <a:gd name="connsiteY138" fmla="*/ 355467 h 664282"/>
              <a:gd name="connsiteX139" fmla="*/ 393643 w 664252"/>
              <a:gd name="connsiteY139" fmla="*/ 381372 h 664282"/>
              <a:gd name="connsiteX140" fmla="*/ 398534 w 664252"/>
              <a:gd name="connsiteY140" fmla="*/ 397615 h 664282"/>
              <a:gd name="connsiteX141" fmla="*/ 441096 w 664252"/>
              <a:gd name="connsiteY141" fmla="*/ 400579 h 664282"/>
              <a:gd name="connsiteX142" fmla="*/ 444060 w 664252"/>
              <a:gd name="connsiteY142" fmla="*/ 460777 h 664282"/>
              <a:gd name="connsiteX143" fmla="*/ 401972 w 664252"/>
              <a:gd name="connsiteY143" fmla="*/ 467920 h 664282"/>
              <a:gd name="connsiteX144" fmla="*/ 398800 w 664252"/>
              <a:gd name="connsiteY144" fmla="*/ 484459 h 664282"/>
              <a:gd name="connsiteX145" fmla="*/ 435257 w 664252"/>
              <a:gd name="connsiteY145" fmla="*/ 506837 h 664282"/>
              <a:gd name="connsiteX146" fmla="*/ 409945 w 664252"/>
              <a:gd name="connsiteY146" fmla="*/ 561611 h 664282"/>
              <a:gd name="connsiteX147" fmla="*/ 369309 w 664252"/>
              <a:gd name="connsiteY147" fmla="*/ 548421 h 664282"/>
              <a:gd name="connsiteX148" fmla="*/ 358757 w 664252"/>
              <a:gd name="connsiteY148" fmla="*/ 561611 h 664282"/>
              <a:gd name="connsiteX149" fmla="*/ 380602 w 664252"/>
              <a:gd name="connsiteY149" fmla="*/ 598364 h 664282"/>
              <a:gd name="connsiteX150" fmla="*/ 332764 w 664252"/>
              <a:gd name="connsiteY150" fmla="*/ 635087 h 664282"/>
              <a:gd name="connsiteX151" fmla="*/ 303124 w 664252"/>
              <a:gd name="connsiteY151" fmla="*/ 604618 h 664282"/>
              <a:gd name="connsiteX152" fmla="*/ 287593 w 664252"/>
              <a:gd name="connsiteY152" fmla="*/ 611524 h 664282"/>
              <a:gd name="connsiteX153" fmla="*/ 289816 w 664252"/>
              <a:gd name="connsiteY153" fmla="*/ 653997 h 664282"/>
              <a:gd name="connsiteX154" fmla="*/ 149502 w 664252"/>
              <a:gd name="connsiteY154" fmla="*/ 628715 h 664282"/>
              <a:gd name="connsiteX155" fmla="*/ 172384 w 664252"/>
              <a:gd name="connsiteY155" fmla="*/ 636095 h 664282"/>
              <a:gd name="connsiteX156" fmla="*/ 188982 w 664252"/>
              <a:gd name="connsiteY156" fmla="*/ 600083 h 664282"/>
              <a:gd name="connsiteX157" fmla="*/ 196629 w 664252"/>
              <a:gd name="connsiteY157" fmla="*/ 601328 h 664282"/>
              <a:gd name="connsiteX158" fmla="*/ 207685 w 664252"/>
              <a:gd name="connsiteY158" fmla="*/ 602691 h 664282"/>
              <a:gd name="connsiteX159" fmla="*/ 225468 w 664252"/>
              <a:gd name="connsiteY159" fmla="*/ 603284 h 664282"/>
              <a:gd name="connsiteX160" fmla="*/ 233263 w 664252"/>
              <a:gd name="connsiteY160" fmla="*/ 603106 h 664282"/>
              <a:gd name="connsiteX161" fmla="*/ 244615 w 664252"/>
              <a:gd name="connsiteY161" fmla="*/ 641074 h 664282"/>
              <a:gd name="connsiteX162" fmla="*/ 268327 w 664252"/>
              <a:gd name="connsiteY162" fmla="*/ 636984 h 664282"/>
              <a:gd name="connsiteX163" fmla="*/ 266252 w 664252"/>
              <a:gd name="connsiteY163" fmla="*/ 597326 h 664282"/>
              <a:gd name="connsiteX164" fmla="*/ 273544 w 664252"/>
              <a:gd name="connsiteY164" fmla="*/ 594837 h 664282"/>
              <a:gd name="connsiteX165" fmla="*/ 300012 w 664252"/>
              <a:gd name="connsiteY165" fmla="*/ 582981 h 664282"/>
              <a:gd name="connsiteX166" fmla="*/ 306829 w 664252"/>
              <a:gd name="connsiteY166" fmla="*/ 579217 h 664282"/>
              <a:gd name="connsiteX167" fmla="*/ 334690 w 664252"/>
              <a:gd name="connsiteY167" fmla="*/ 607730 h 664282"/>
              <a:gd name="connsiteX168" fmla="*/ 353748 w 664252"/>
              <a:gd name="connsiteY168" fmla="*/ 593118 h 664282"/>
              <a:gd name="connsiteX169" fmla="*/ 333327 w 664252"/>
              <a:gd name="connsiteY169" fmla="*/ 558765 h 664282"/>
              <a:gd name="connsiteX170" fmla="*/ 338691 w 664252"/>
              <a:gd name="connsiteY170" fmla="*/ 553163 h 664282"/>
              <a:gd name="connsiteX171" fmla="*/ 356683 w 664252"/>
              <a:gd name="connsiteY171" fmla="*/ 530637 h 664282"/>
              <a:gd name="connsiteX172" fmla="*/ 360891 w 664252"/>
              <a:gd name="connsiteY172" fmla="*/ 524235 h 664282"/>
              <a:gd name="connsiteX173" fmla="*/ 398919 w 664252"/>
              <a:gd name="connsiteY173" fmla="*/ 536565 h 664282"/>
              <a:gd name="connsiteX174" fmla="*/ 408997 w 664252"/>
              <a:gd name="connsiteY174" fmla="*/ 514721 h 664282"/>
              <a:gd name="connsiteX175" fmla="*/ 374941 w 664252"/>
              <a:gd name="connsiteY175" fmla="*/ 493795 h 664282"/>
              <a:gd name="connsiteX176" fmla="*/ 377075 w 664252"/>
              <a:gd name="connsiteY176" fmla="*/ 486356 h 664282"/>
              <a:gd name="connsiteX177" fmla="*/ 382528 w 664252"/>
              <a:gd name="connsiteY177" fmla="*/ 458080 h 664282"/>
              <a:gd name="connsiteX178" fmla="*/ 383329 w 664252"/>
              <a:gd name="connsiteY178" fmla="*/ 450373 h 664282"/>
              <a:gd name="connsiteX179" fmla="*/ 422749 w 664252"/>
              <a:gd name="connsiteY179" fmla="*/ 443586 h 664282"/>
              <a:gd name="connsiteX180" fmla="*/ 421534 w 664252"/>
              <a:gd name="connsiteY180" fmla="*/ 419578 h 664282"/>
              <a:gd name="connsiteX181" fmla="*/ 381698 w 664252"/>
              <a:gd name="connsiteY181" fmla="*/ 416851 h 664282"/>
              <a:gd name="connsiteX182" fmla="*/ 380157 w 664252"/>
              <a:gd name="connsiteY182" fmla="*/ 409234 h 664282"/>
              <a:gd name="connsiteX183" fmla="*/ 371858 w 664252"/>
              <a:gd name="connsiteY183" fmla="*/ 381610 h 664282"/>
              <a:gd name="connsiteX184" fmla="*/ 368894 w 664252"/>
              <a:gd name="connsiteY184" fmla="*/ 374407 h 664282"/>
              <a:gd name="connsiteX185" fmla="*/ 400520 w 664252"/>
              <a:gd name="connsiteY185" fmla="*/ 350192 h 664282"/>
              <a:gd name="connsiteX186" fmla="*/ 388308 w 664252"/>
              <a:gd name="connsiteY186" fmla="*/ 329444 h 664282"/>
              <a:gd name="connsiteX187" fmla="*/ 352000 w 664252"/>
              <a:gd name="connsiteY187" fmla="*/ 345597 h 664282"/>
              <a:gd name="connsiteX188" fmla="*/ 347079 w 664252"/>
              <a:gd name="connsiteY188" fmla="*/ 339670 h 664282"/>
              <a:gd name="connsiteX189" fmla="*/ 326836 w 664252"/>
              <a:gd name="connsiteY189" fmla="*/ 318922 h 664282"/>
              <a:gd name="connsiteX190" fmla="*/ 320908 w 664252"/>
              <a:gd name="connsiteY190" fmla="*/ 313883 h 664282"/>
              <a:gd name="connsiteX191" fmla="*/ 337565 w 664252"/>
              <a:gd name="connsiteY191" fmla="*/ 277930 h 664282"/>
              <a:gd name="connsiteX192" fmla="*/ 317114 w 664252"/>
              <a:gd name="connsiteY192" fmla="*/ 265304 h 664282"/>
              <a:gd name="connsiteX193" fmla="*/ 292720 w 664252"/>
              <a:gd name="connsiteY193" fmla="*/ 296010 h 664282"/>
              <a:gd name="connsiteX194" fmla="*/ 285548 w 664252"/>
              <a:gd name="connsiteY194" fmla="*/ 293047 h 664282"/>
              <a:gd name="connsiteX195" fmla="*/ 257835 w 664252"/>
              <a:gd name="connsiteY195" fmla="*/ 284155 h 664282"/>
              <a:gd name="connsiteX196" fmla="*/ 250277 w 664252"/>
              <a:gd name="connsiteY196" fmla="*/ 282436 h 664282"/>
              <a:gd name="connsiteX197" fmla="*/ 248261 w 664252"/>
              <a:gd name="connsiteY197" fmla="*/ 242985 h 664282"/>
              <a:gd name="connsiteX198" fmla="*/ 224283 w 664252"/>
              <a:gd name="connsiteY198" fmla="*/ 241296 h 664282"/>
              <a:gd name="connsiteX199" fmla="*/ 216932 w 664252"/>
              <a:gd name="connsiteY199" fmla="*/ 279827 h 664282"/>
              <a:gd name="connsiteX200" fmla="*/ 209166 w 664252"/>
              <a:gd name="connsiteY200" fmla="*/ 280450 h 664282"/>
              <a:gd name="connsiteX201" fmla="*/ 180209 w 664252"/>
              <a:gd name="connsiteY201" fmla="*/ 285370 h 664282"/>
              <a:gd name="connsiteX202" fmla="*/ 172710 w 664252"/>
              <a:gd name="connsiteY202" fmla="*/ 287356 h 664282"/>
              <a:gd name="connsiteX203" fmla="*/ 152881 w 664252"/>
              <a:gd name="connsiteY203" fmla="*/ 253715 h 664282"/>
              <a:gd name="connsiteX204" fmla="*/ 130888 w 664252"/>
              <a:gd name="connsiteY204" fmla="*/ 263407 h 664282"/>
              <a:gd name="connsiteX205" fmla="*/ 142211 w 664252"/>
              <a:gd name="connsiteY205" fmla="*/ 300694 h 664282"/>
              <a:gd name="connsiteX206" fmla="*/ 135631 w 664252"/>
              <a:gd name="connsiteY206" fmla="*/ 304902 h 664282"/>
              <a:gd name="connsiteX207" fmla="*/ 112215 w 664252"/>
              <a:gd name="connsiteY207" fmla="*/ 322686 h 664282"/>
              <a:gd name="connsiteX208" fmla="*/ 106495 w 664252"/>
              <a:gd name="connsiteY208" fmla="*/ 327962 h 664282"/>
              <a:gd name="connsiteX209" fmla="*/ 73388 w 664252"/>
              <a:gd name="connsiteY209" fmla="*/ 307451 h 664282"/>
              <a:gd name="connsiteX210" fmla="*/ 58568 w 664252"/>
              <a:gd name="connsiteY210" fmla="*/ 326243 h 664282"/>
              <a:gd name="connsiteX211" fmla="*/ 85807 w 664252"/>
              <a:gd name="connsiteY211" fmla="*/ 353867 h 664282"/>
              <a:gd name="connsiteX212" fmla="*/ 81894 w 664252"/>
              <a:gd name="connsiteY212" fmla="*/ 360595 h 664282"/>
              <a:gd name="connsiteX213" fmla="*/ 69475 w 664252"/>
              <a:gd name="connsiteY213" fmla="*/ 387508 h 664282"/>
              <a:gd name="connsiteX214" fmla="*/ 66897 w 664252"/>
              <a:gd name="connsiteY214" fmla="*/ 394829 h 664282"/>
              <a:gd name="connsiteX215" fmla="*/ 28365 w 664252"/>
              <a:gd name="connsiteY215" fmla="*/ 392043 h 664282"/>
              <a:gd name="connsiteX216" fmla="*/ 23801 w 664252"/>
              <a:gd name="connsiteY216" fmla="*/ 415754 h 664282"/>
              <a:gd name="connsiteX217" fmla="*/ 60791 w 664252"/>
              <a:gd name="connsiteY217" fmla="*/ 427610 h 664282"/>
              <a:gd name="connsiteX218" fmla="*/ 60168 w 664252"/>
              <a:gd name="connsiteY218" fmla="*/ 435316 h 664282"/>
              <a:gd name="connsiteX219" fmla="*/ 61680 w 664252"/>
              <a:gd name="connsiteY219" fmla="*/ 464956 h 664282"/>
              <a:gd name="connsiteX220" fmla="*/ 62806 w 664252"/>
              <a:gd name="connsiteY220" fmla="*/ 472662 h 664282"/>
              <a:gd name="connsiteX221" fmla="*/ 27239 w 664252"/>
              <a:gd name="connsiteY221" fmla="*/ 488164 h 664282"/>
              <a:gd name="connsiteX222" fmla="*/ 34174 w 664252"/>
              <a:gd name="connsiteY222" fmla="*/ 511223 h 664282"/>
              <a:gd name="connsiteX223" fmla="*/ 72498 w 664252"/>
              <a:gd name="connsiteY223" fmla="*/ 504466 h 664282"/>
              <a:gd name="connsiteX224" fmla="*/ 75848 w 664252"/>
              <a:gd name="connsiteY224" fmla="*/ 511461 h 664282"/>
              <a:gd name="connsiteX225" fmla="*/ 90964 w 664252"/>
              <a:gd name="connsiteY225" fmla="*/ 536802 h 664282"/>
              <a:gd name="connsiteX226" fmla="*/ 95499 w 664252"/>
              <a:gd name="connsiteY226" fmla="*/ 543086 h 664282"/>
              <a:gd name="connsiteX227" fmla="*/ 71016 w 664252"/>
              <a:gd name="connsiteY227" fmla="*/ 573407 h 664282"/>
              <a:gd name="connsiteX228" fmla="*/ 87852 w 664252"/>
              <a:gd name="connsiteY228" fmla="*/ 590539 h 664282"/>
              <a:gd name="connsiteX229" fmla="*/ 118855 w 664252"/>
              <a:gd name="connsiteY229" fmla="*/ 566620 h 664282"/>
              <a:gd name="connsiteX230" fmla="*/ 125079 w 664252"/>
              <a:gd name="connsiteY230" fmla="*/ 571273 h 664282"/>
              <a:gd name="connsiteX231" fmla="*/ 150036 w 664252"/>
              <a:gd name="connsiteY231" fmla="*/ 586478 h 664282"/>
              <a:gd name="connsiteX232" fmla="*/ 157030 w 664252"/>
              <a:gd name="connsiteY232" fmla="*/ 589917 h 664282"/>
              <a:gd name="connsiteX233" fmla="*/ 222208 w 664252"/>
              <a:gd name="connsiteY233" fmla="*/ 545576 h 664282"/>
              <a:gd name="connsiteX234" fmla="*/ 118884 w 664252"/>
              <a:gd name="connsiteY234" fmla="*/ 442252 h 664282"/>
              <a:gd name="connsiteX235" fmla="*/ 222208 w 664252"/>
              <a:gd name="connsiteY235" fmla="*/ 338929 h 664282"/>
              <a:gd name="connsiteX236" fmla="*/ 325532 w 664252"/>
              <a:gd name="connsiteY236" fmla="*/ 442252 h 664282"/>
              <a:gd name="connsiteX237" fmla="*/ 222208 w 664252"/>
              <a:gd name="connsiteY237" fmla="*/ 545487 h 664282"/>
              <a:gd name="connsiteX238" fmla="*/ 222208 w 664252"/>
              <a:gd name="connsiteY238" fmla="*/ 360803 h 664282"/>
              <a:gd name="connsiteX239" fmla="*/ 140699 w 664252"/>
              <a:gd name="connsiteY239" fmla="*/ 442252 h 664282"/>
              <a:gd name="connsiteX240" fmla="*/ 222149 w 664252"/>
              <a:gd name="connsiteY240" fmla="*/ 523761 h 664282"/>
              <a:gd name="connsiteX241" fmla="*/ 303657 w 664252"/>
              <a:gd name="connsiteY241" fmla="*/ 442311 h 664282"/>
              <a:gd name="connsiteX242" fmla="*/ 303657 w 664252"/>
              <a:gd name="connsiteY242" fmla="*/ 442252 h 664282"/>
              <a:gd name="connsiteX243" fmla="*/ 222208 w 664252"/>
              <a:gd name="connsiteY243" fmla="*/ 360714 h 664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Lst>
            <a:rect l="l" t="t" r="r" b="b"/>
            <a:pathLst>
              <a:path w="664252" h="664282">
                <a:moveTo>
                  <a:pt x="416406" y="289697"/>
                </a:moveTo>
                <a:lnTo>
                  <a:pt x="379001" y="254515"/>
                </a:lnTo>
                <a:lnTo>
                  <a:pt x="402150" y="224401"/>
                </a:lnTo>
                <a:cubicBezTo>
                  <a:pt x="397467" y="217089"/>
                  <a:pt x="393572" y="209299"/>
                  <a:pt x="390531" y="201164"/>
                </a:cubicBezTo>
                <a:lnTo>
                  <a:pt x="352592" y="201638"/>
                </a:lnTo>
                <a:lnTo>
                  <a:pt x="346664" y="150569"/>
                </a:lnTo>
                <a:lnTo>
                  <a:pt x="383625" y="142389"/>
                </a:lnTo>
                <a:cubicBezTo>
                  <a:pt x="384698" y="133755"/>
                  <a:pt x="386684" y="125260"/>
                  <a:pt x="389553" y="117047"/>
                </a:cubicBezTo>
                <a:lnTo>
                  <a:pt x="360239" y="93128"/>
                </a:lnTo>
                <a:lnTo>
                  <a:pt x="388693" y="50002"/>
                </a:lnTo>
                <a:lnTo>
                  <a:pt x="422127" y="67430"/>
                </a:lnTo>
                <a:cubicBezTo>
                  <a:pt x="428544" y="61489"/>
                  <a:pt x="435580" y="56253"/>
                  <a:pt x="443112" y="51810"/>
                </a:cubicBezTo>
                <a:lnTo>
                  <a:pt x="436117" y="14820"/>
                </a:lnTo>
                <a:lnTo>
                  <a:pt x="485437" y="0"/>
                </a:lnTo>
                <a:lnTo>
                  <a:pt x="499753" y="34708"/>
                </a:lnTo>
                <a:cubicBezTo>
                  <a:pt x="508538" y="34297"/>
                  <a:pt x="517341" y="34824"/>
                  <a:pt x="526014" y="36279"/>
                </a:cubicBezTo>
                <a:lnTo>
                  <a:pt x="544360" y="3675"/>
                </a:lnTo>
                <a:lnTo>
                  <a:pt x="591547" y="24127"/>
                </a:lnTo>
                <a:lnTo>
                  <a:pt x="580224" y="59931"/>
                </a:lnTo>
                <a:cubicBezTo>
                  <a:pt x="587231" y="65248"/>
                  <a:pt x="593642" y="71310"/>
                  <a:pt x="599342" y="78011"/>
                </a:cubicBezTo>
                <a:lnTo>
                  <a:pt x="634465" y="64822"/>
                </a:lnTo>
                <a:lnTo>
                  <a:pt x="657495" y="110852"/>
                </a:lnTo>
                <a:lnTo>
                  <a:pt x="625721" y="130918"/>
                </a:lnTo>
                <a:cubicBezTo>
                  <a:pt x="627636" y="139462"/>
                  <a:pt x="628629" y="148186"/>
                  <a:pt x="628685" y="156942"/>
                </a:cubicBezTo>
                <a:lnTo>
                  <a:pt x="664253" y="169390"/>
                </a:lnTo>
                <a:lnTo>
                  <a:pt x="652397" y="219422"/>
                </a:lnTo>
                <a:lnTo>
                  <a:pt x="614932" y="214442"/>
                </a:lnTo>
                <a:cubicBezTo>
                  <a:pt x="610919" y="222178"/>
                  <a:pt x="606100" y="229473"/>
                  <a:pt x="600557" y="236198"/>
                </a:cubicBezTo>
                <a:lnTo>
                  <a:pt x="619852" y="268801"/>
                </a:lnTo>
                <a:lnTo>
                  <a:pt x="578565" y="299449"/>
                </a:lnTo>
                <a:lnTo>
                  <a:pt x="552956" y="271469"/>
                </a:lnTo>
                <a:cubicBezTo>
                  <a:pt x="544959" y="274794"/>
                  <a:pt x="536633" y="277269"/>
                  <a:pt x="528118" y="278849"/>
                </a:cubicBezTo>
                <a:lnTo>
                  <a:pt x="521983" y="316343"/>
                </a:lnTo>
                <a:lnTo>
                  <a:pt x="470647" y="313379"/>
                </a:lnTo>
                <a:lnTo>
                  <a:pt x="468957" y="275263"/>
                </a:lnTo>
                <a:cubicBezTo>
                  <a:pt x="460721" y="272663"/>
                  <a:pt x="452774" y="269216"/>
                  <a:pt x="445246" y="264978"/>
                </a:cubicBezTo>
                <a:close/>
                <a:moveTo>
                  <a:pt x="489053" y="258991"/>
                </a:moveTo>
                <a:lnTo>
                  <a:pt x="490535" y="293580"/>
                </a:lnTo>
                <a:lnTo>
                  <a:pt x="504466" y="294410"/>
                </a:lnTo>
                <a:lnTo>
                  <a:pt x="510038" y="260265"/>
                </a:lnTo>
                <a:lnTo>
                  <a:pt x="517803" y="259346"/>
                </a:lnTo>
                <a:cubicBezTo>
                  <a:pt x="529304" y="257989"/>
                  <a:pt x="540484" y="254660"/>
                  <a:pt x="550852" y="249506"/>
                </a:cubicBezTo>
                <a:lnTo>
                  <a:pt x="557846" y="246038"/>
                </a:lnTo>
                <a:lnTo>
                  <a:pt x="581173" y="271528"/>
                </a:lnTo>
                <a:lnTo>
                  <a:pt x="592406" y="263199"/>
                </a:lnTo>
                <a:lnTo>
                  <a:pt x="574830" y="233560"/>
                </a:lnTo>
                <a:lnTo>
                  <a:pt x="580224" y="227839"/>
                </a:lnTo>
                <a:cubicBezTo>
                  <a:pt x="588189" y="219377"/>
                  <a:pt x="594644" y="209613"/>
                  <a:pt x="599312" y="198970"/>
                </a:cubicBezTo>
                <a:lnTo>
                  <a:pt x="602454" y="191827"/>
                </a:lnTo>
                <a:lnTo>
                  <a:pt x="636540" y="196392"/>
                </a:lnTo>
                <a:lnTo>
                  <a:pt x="639770" y="182787"/>
                </a:lnTo>
                <a:lnTo>
                  <a:pt x="607315" y="171524"/>
                </a:lnTo>
                <a:lnTo>
                  <a:pt x="607789" y="163729"/>
                </a:lnTo>
                <a:cubicBezTo>
                  <a:pt x="608503" y="152063"/>
                  <a:pt x="607202" y="140362"/>
                  <a:pt x="603936" y="129140"/>
                </a:cubicBezTo>
                <a:lnTo>
                  <a:pt x="601743" y="121641"/>
                </a:lnTo>
                <a:lnTo>
                  <a:pt x="630612" y="103353"/>
                </a:lnTo>
                <a:lnTo>
                  <a:pt x="624328" y="90845"/>
                </a:lnTo>
                <a:lnTo>
                  <a:pt x="592377" y="102938"/>
                </a:lnTo>
                <a:lnTo>
                  <a:pt x="587694" y="96684"/>
                </a:lnTo>
                <a:cubicBezTo>
                  <a:pt x="580722" y="87271"/>
                  <a:pt x="572177" y="79129"/>
                  <a:pt x="562441" y="72617"/>
                </a:cubicBezTo>
                <a:lnTo>
                  <a:pt x="555950" y="68290"/>
                </a:lnTo>
                <a:lnTo>
                  <a:pt x="566234" y="35686"/>
                </a:lnTo>
                <a:lnTo>
                  <a:pt x="553430" y="30143"/>
                </a:lnTo>
                <a:lnTo>
                  <a:pt x="536743" y="59783"/>
                </a:lnTo>
                <a:lnTo>
                  <a:pt x="529155" y="58034"/>
                </a:lnTo>
                <a:cubicBezTo>
                  <a:pt x="517753" y="55349"/>
                  <a:pt x="505971" y="54647"/>
                  <a:pt x="494329" y="55960"/>
                </a:cubicBezTo>
                <a:lnTo>
                  <a:pt x="486563" y="56849"/>
                </a:lnTo>
                <a:lnTo>
                  <a:pt x="473522" y="25431"/>
                </a:lnTo>
                <a:lnTo>
                  <a:pt x="460095" y="29432"/>
                </a:lnTo>
                <a:lnTo>
                  <a:pt x="466497" y="63132"/>
                </a:lnTo>
                <a:lnTo>
                  <a:pt x="459502" y="66630"/>
                </a:lnTo>
                <a:cubicBezTo>
                  <a:pt x="449099" y="71903"/>
                  <a:pt x="439673" y="78920"/>
                  <a:pt x="431641" y="87377"/>
                </a:cubicBezTo>
                <a:lnTo>
                  <a:pt x="426099" y="93009"/>
                </a:lnTo>
                <a:lnTo>
                  <a:pt x="395659" y="77152"/>
                </a:lnTo>
                <a:lnTo>
                  <a:pt x="387952" y="88830"/>
                </a:lnTo>
                <a:lnTo>
                  <a:pt x="414628" y="110585"/>
                </a:lnTo>
                <a:lnTo>
                  <a:pt x="411664" y="117728"/>
                </a:lnTo>
                <a:cubicBezTo>
                  <a:pt x="407106" y="128427"/>
                  <a:pt x="404399" y="139823"/>
                  <a:pt x="403661" y="151429"/>
                </a:cubicBezTo>
                <a:lnTo>
                  <a:pt x="403187" y="159224"/>
                </a:lnTo>
                <a:lnTo>
                  <a:pt x="369517" y="166693"/>
                </a:lnTo>
                <a:lnTo>
                  <a:pt x="371117" y="180564"/>
                </a:lnTo>
                <a:lnTo>
                  <a:pt x="405677" y="180149"/>
                </a:lnTo>
                <a:lnTo>
                  <a:pt x="407929" y="187589"/>
                </a:lnTo>
                <a:cubicBezTo>
                  <a:pt x="411297" y="198678"/>
                  <a:pt x="416528" y="209113"/>
                  <a:pt x="423401" y="218444"/>
                </a:cubicBezTo>
                <a:lnTo>
                  <a:pt x="428025" y="224727"/>
                </a:lnTo>
                <a:lnTo>
                  <a:pt x="406951" y="252174"/>
                </a:lnTo>
                <a:lnTo>
                  <a:pt x="417088" y="261777"/>
                </a:lnTo>
                <a:lnTo>
                  <a:pt x="443319" y="239191"/>
                </a:lnTo>
                <a:lnTo>
                  <a:pt x="449840" y="243459"/>
                </a:lnTo>
                <a:cubicBezTo>
                  <a:pt x="459565" y="249755"/>
                  <a:pt x="470273" y="254382"/>
                  <a:pt x="481525" y="257153"/>
                </a:cubicBezTo>
                <a:close/>
                <a:moveTo>
                  <a:pt x="485081" y="205402"/>
                </a:moveTo>
                <a:cubicBezTo>
                  <a:pt x="458785" y="194040"/>
                  <a:pt x="446677" y="163511"/>
                  <a:pt x="458041" y="137214"/>
                </a:cubicBezTo>
                <a:cubicBezTo>
                  <a:pt x="469402" y="110917"/>
                  <a:pt x="499931" y="98811"/>
                  <a:pt x="526227" y="110173"/>
                </a:cubicBezTo>
                <a:cubicBezTo>
                  <a:pt x="552526" y="121536"/>
                  <a:pt x="564631" y="152064"/>
                  <a:pt x="553270" y="178361"/>
                </a:cubicBezTo>
                <a:cubicBezTo>
                  <a:pt x="553264" y="178374"/>
                  <a:pt x="553258" y="178388"/>
                  <a:pt x="553252" y="178401"/>
                </a:cubicBezTo>
                <a:cubicBezTo>
                  <a:pt x="541850" y="204647"/>
                  <a:pt x="511363" y="216722"/>
                  <a:pt x="485081" y="205402"/>
                </a:cubicBezTo>
                <a:close/>
                <a:moveTo>
                  <a:pt x="517981" y="129229"/>
                </a:moveTo>
                <a:cubicBezTo>
                  <a:pt x="502210" y="122396"/>
                  <a:pt x="483887" y="129642"/>
                  <a:pt x="477052" y="145413"/>
                </a:cubicBezTo>
                <a:cubicBezTo>
                  <a:pt x="470220" y="161185"/>
                  <a:pt x="477467" y="179509"/>
                  <a:pt x="493238" y="186342"/>
                </a:cubicBezTo>
                <a:cubicBezTo>
                  <a:pt x="509006" y="193174"/>
                  <a:pt x="527330" y="185930"/>
                  <a:pt x="534164" y="170161"/>
                </a:cubicBezTo>
                <a:cubicBezTo>
                  <a:pt x="540964" y="154388"/>
                  <a:pt x="533729" y="136087"/>
                  <a:pt x="517981" y="129229"/>
                </a:cubicBezTo>
                <a:close/>
                <a:moveTo>
                  <a:pt x="230300" y="664282"/>
                </a:moveTo>
                <a:lnTo>
                  <a:pt x="218177" y="623706"/>
                </a:lnTo>
                <a:cubicBezTo>
                  <a:pt x="214057" y="623706"/>
                  <a:pt x="209937" y="623409"/>
                  <a:pt x="205817" y="623054"/>
                </a:cubicBezTo>
                <a:lnTo>
                  <a:pt x="201045" y="622579"/>
                </a:lnTo>
                <a:lnTo>
                  <a:pt x="183262" y="661111"/>
                </a:lnTo>
                <a:lnTo>
                  <a:pt x="125879" y="642645"/>
                </a:lnTo>
                <a:lnTo>
                  <a:pt x="134030" y="601298"/>
                </a:lnTo>
                <a:cubicBezTo>
                  <a:pt x="128932" y="598512"/>
                  <a:pt x="123982" y="595370"/>
                  <a:pt x="119210" y="592199"/>
                </a:cubicBezTo>
                <a:lnTo>
                  <a:pt x="86014" y="617837"/>
                </a:lnTo>
                <a:lnTo>
                  <a:pt x="43748" y="574771"/>
                </a:lnTo>
                <a:lnTo>
                  <a:pt x="69890" y="542167"/>
                </a:lnTo>
                <a:cubicBezTo>
                  <a:pt x="66659" y="537277"/>
                  <a:pt x="63636" y="532208"/>
                  <a:pt x="60998" y="527051"/>
                </a:cubicBezTo>
                <a:lnTo>
                  <a:pt x="19888" y="534283"/>
                </a:lnTo>
                <a:lnTo>
                  <a:pt x="2401" y="476515"/>
                </a:lnTo>
                <a:lnTo>
                  <a:pt x="40517" y="459917"/>
                </a:lnTo>
                <a:cubicBezTo>
                  <a:pt x="39921" y="454007"/>
                  <a:pt x="39624" y="448073"/>
                  <a:pt x="39628" y="442134"/>
                </a:cubicBezTo>
                <a:lnTo>
                  <a:pt x="0" y="429418"/>
                </a:lnTo>
                <a:lnTo>
                  <a:pt x="11471" y="370139"/>
                </a:lnTo>
                <a:lnTo>
                  <a:pt x="52966" y="373103"/>
                </a:lnTo>
                <a:cubicBezTo>
                  <a:pt x="55199" y="367590"/>
                  <a:pt x="57679" y="362205"/>
                  <a:pt x="60405" y="356949"/>
                </a:cubicBezTo>
                <a:lnTo>
                  <a:pt x="31270" y="327310"/>
                </a:lnTo>
                <a:lnTo>
                  <a:pt x="68942" y="280183"/>
                </a:lnTo>
                <a:lnTo>
                  <a:pt x="104213" y="302531"/>
                </a:lnTo>
                <a:cubicBezTo>
                  <a:pt x="108688" y="298737"/>
                  <a:pt x="113371" y="295151"/>
                  <a:pt x="118203" y="291802"/>
                </a:cubicBezTo>
                <a:lnTo>
                  <a:pt x="105991" y="251877"/>
                </a:lnTo>
                <a:lnTo>
                  <a:pt x="161239" y="227662"/>
                </a:lnTo>
                <a:lnTo>
                  <a:pt x="182461" y="263733"/>
                </a:lnTo>
                <a:cubicBezTo>
                  <a:pt x="188113" y="262488"/>
                  <a:pt x="193863" y="261501"/>
                  <a:pt x="199711" y="260769"/>
                </a:cubicBezTo>
                <a:lnTo>
                  <a:pt x="207566" y="219629"/>
                </a:lnTo>
                <a:lnTo>
                  <a:pt x="267734" y="223838"/>
                </a:lnTo>
                <a:lnTo>
                  <a:pt x="269779" y="265926"/>
                </a:lnTo>
                <a:cubicBezTo>
                  <a:pt x="275352" y="267447"/>
                  <a:pt x="280826" y="269216"/>
                  <a:pt x="286200" y="271232"/>
                </a:cubicBezTo>
                <a:lnTo>
                  <a:pt x="312490" y="238243"/>
                </a:lnTo>
                <a:lnTo>
                  <a:pt x="363855" y="269957"/>
                </a:lnTo>
                <a:lnTo>
                  <a:pt x="346072" y="308489"/>
                </a:lnTo>
                <a:cubicBezTo>
                  <a:pt x="350242" y="312440"/>
                  <a:pt x="354193" y="316521"/>
                  <a:pt x="357928" y="320730"/>
                </a:cubicBezTo>
                <a:lnTo>
                  <a:pt x="396815" y="303569"/>
                </a:lnTo>
                <a:lnTo>
                  <a:pt x="427521" y="355467"/>
                </a:lnTo>
                <a:lnTo>
                  <a:pt x="393643" y="381372"/>
                </a:lnTo>
                <a:cubicBezTo>
                  <a:pt x="395620" y="386708"/>
                  <a:pt x="397250" y="392123"/>
                  <a:pt x="398534" y="397615"/>
                </a:cubicBezTo>
                <a:lnTo>
                  <a:pt x="441096" y="400579"/>
                </a:lnTo>
                <a:lnTo>
                  <a:pt x="444060" y="460777"/>
                </a:lnTo>
                <a:lnTo>
                  <a:pt x="401972" y="467920"/>
                </a:lnTo>
                <a:cubicBezTo>
                  <a:pt x="401163" y="473471"/>
                  <a:pt x="400105" y="478984"/>
                  <a:pt x="398800" y="484459"/>
                </a:cubicBezTo>
                <a:lnTo>
                  <a:pt x="435257" y="506837"/>
                </a:lnTo>
                <a:lnTo>
                  <a:pt x="409945" y="561611"/>
                </a:lnTo>
                <a:lnTo>
                  <a:pt x="369309" y="548421"/>
                </a:lnTo>
                <a:cubicBezTo>
                  <a:pt x="365990" y="552956"/>
                  <a:pt x="362492" y="557313"/>
                  <a:pt x="358757" y="561611"/>
                </a:cubicBezTo>
                <a:lnTo>
                  <a:pt x="380602" y="598364"/>
                </a:lnTo>
                <a:lnTo>
                  <a:pt x="332764" y="635087"/>
                </a:lnTo>
                <a:lnTo>
                  <a:pt x="303124" y="604618"/>
                </a:lnTo>
                <a:cubicBezTo>
                  <a:pt x="298056" y="607167"/>
                  <a:pt x="292869" y="609449"/>
                  <a:pt x="287593" y="611524"/>
                </a:cubicBezTo>
                <a:lnTo>
                  <a:pt x="289816" y="653997"/>
                </a:lnTo>
                <a:close/>
                <a:moveTo>
                  <a:pt x="149502" y="628715"/>
                </a:moveTo>
                <a:lnTo>
                  <a:pt x="172384" y="636095"/>
                </a:lnTo>
                <a:lnTo>
                  <a:pt x="188982" y="600083"/>
                </a:lnTo>
                <a:lnTo>
                  <a:pt x="196629" y="601328"/>
                </a:lnTo>
                <a:cubicBezTo>
                  <a:pt x="200245" y="601921"/>
                  <a:pt x="203980" y="602395"/>
                  <a:pt x="207685" y="602691"/>
                </a:cubicBezTo>
                <a:cubicBezTo>
                  <a:pt x="213598" y="603222"/>
                  <a:pt x="219534" y="603417"/>
                  <a:pt x="225468" y="603284"/>
                </a:cubicBezTo>
                <a:lnTo>
                  <a:pt x="233263" y="603106"/>
                </a:lnTo>
                <a:lnTo>
                  <a:pt x="244615" y="641074"/>
                </a:lnTo>
                <a:lnTo>
                  <a:pt x="268327" y="636984"/>
                </a:lnTo>
                <a:lnTo>
                  <a:pt x="266252" y="597326"/>
                </a:lnTo>
                <a:lnTo>
                  <a:pt x="273544" y="594837"/>
                </a:lnTo>
                <a:cubicBezTo>
                  <a:pt x="282705" y="591689"/>
                  <a:pt x="291565" y="587720"/>
                  <a:pt x="300012" y="582981"/>
                </a:cubicBezTo>
                <a:lnTo>
                  <a:pt x="306829" y="579217"/>
                </a:lnTo>
                <a:lnTo>
                  <a:pt x="334690" y="607730"/>
                </a:lnTo>
                <a:lnTo>
                  <a:pt x="353748" y="593118"/>
                </a:lnTo>
                <a:lnTo>
                  <a:pt x="333327" y="558765"/>
                </a:lnTo>
                <a:lnTo>
                  <a:pt x="338691" y="553163"/>
                </a:lnTo>
                <a:cubicBezTo>
                  <a:pt x="345348" y="546207"/>
                  <a:pt x="351368" y="538667"/>
                  <a:pt x="356683" y="530637"/>
                </a:cubicBezTo>
                <a:lnTo>
                  <a:pt x="360891" y="524235"/>
                </a:lnTo>
                <a:lnTo>
                  <a:pt x="398919" y="536565"/>
                </a:lnTo>
                <a:lnTo>
                  <a:pt x="408997" y="514721"/>
                </a:lnTo>
                <a:lnTo>
                  <a:pt x="374941" y="493795"/>
                </a:lnTo>
                <a:lnTo>
                  <a:pt x="377075" y="486356"/>
                </a:lnTo>
                <a:cubicBezTo>
                  <a:pt x="379736" y="477114"/>
                  <a:pt x="381562" y="467650"/>
                  <a:pt x="382528" y="458080"/>
                </a:cubicBezTo>
                <a:lnTo>
                  <a:pt x="383329" y="450373"/>
                </a:lnTo>
                <a:lnTo>
                  <a:pt x="422749" y="443586"/>
                </a:lnTo>
                <a:lnTo>
                  <a:pt x="421534" y="419578"/>
                </a:lnTo>
                <a:lnTo>
                  <a:pt x="381698" y="416851"/>
                </a:lnTo>
                <a:lnTo>
                  <a:pt x="380157" y="409234"/>
                </a:lnTo>
                <a:cubicBezTo>
                  <a:pt x="378222" y="399796"/>
                  <a:pt x="375445" y="390552"/>
                  <a:pt x="371858" y="381610"/>
                </a:cubicBezTo>
                <a:lnTo>
                  <a:pt x="368894" y="374407"/>
                </a:lnTo>
                <a:lnTo>
                  <a:pt x="400520" y="350192"/>
                </a:lnTo>
                <a:lnTo>
                  <a:pt x="388308" y="329444"/>
                </a:lnTo>
                <a:lnTo>
                  <a:pt x="352000" y="345597"/>
                </a:lnTo>
                <a:lnTo>
                  <a:pt x="347079" y="339670"/>
                </a:lnTo>
                <a:cubicBezTo>
                  <a:pt x="340977" y="332153"/>
                  <a:pt x="334201" y="325208"/>
                  <a:pt x="326836" y="318922"/>
                </a:cubicBezTo>
                <a:lnTo>
                  <a:pt x="320908" y="313883"/>
                </a:lnTo>
                <a:lnTo>
                  <a:pt x="337565" y="277930"/>
                </a:lnTo>
                <a:lnTo>
                  <a:pt x="317114" y="265304"/>
                </a:lnTo>
                <a:lnTo>
                  <a:pt x="292720" y="296010"/>
                </a:lnTo>
                <a:lnTo>
                  <a:pt x="285548" y="293047"/>
                </a:lnTo>
                <a:cubicBezTo>
                  <a:pt x="276594" y="289262"/>
                  <a:pt x="267319" y="286286"/>
                  <a:pt x="257835" y="284155"/>
                </a:cubicBezTo>
                <a:lnTo>
                  <a:pt x="250277" y="282436"/>
                </a:lnTo>
                <a:lnTo>
                  <a:pt x="248261" y="242985"/>
                </a:lnTo>
                <a:lnTo>
                  <a:pt x="224283" y="241296"/>
                </a:lnTo>
                <a:lnTo>
                  <a:pt x="216932" y="279827"/>
                </a:lnTo>
                <a:lnTo>
                  <a:pt x="209166" y="280450"/>
                </a:lnTo>
                <a:cubicBezTo>
                  <a:pt x="199383" y="281200"/>
                  <a:pt x="189690" y="282845"/>
                  <a:pt x="180209" y="285370"/>
                </a:cubicBezTo>
                <a:lnTo>
                  <a:pt x="172710" y="287356"/>
                </a:lnTo>
                <a:lnTo>
                  <a:pt x="152881" y="253715"/>
                </a:lnTo>
                <a:lnTo>
                  <a:pt x="130888" y="263407"/>
                </a:lnTo>
                <a:lnTo>
                  <a:pt x="142211" y="300694"/>
                </a:lnTo>
                <a:lnTo>
                  <a:pt x="135631" y="304902"/>
                </a:lnTo>
                <a:cubicBezTo>
                  <a:pt x="127298" y="310101"/>
                  <a:pt x="119459" y="316053"/>
                  <a:pt x="112215" y="322686"/>
                </a:cubicBezTo>
                <a:lnTo>
                  <a:pt x="106495" y="327962"/>
                </a:lnTo>
                <a:lnTo>
                  <a:pt x="73388" y="307451"/>
                </a:lnTo>
                <a:lnTo>
                  <a:pt x="58568" y="326243"/>
                </a:lnTo>
                <a:lnTo>
                  <a:pt x="85807" y="353867"/>
                </a:lnTo>
                <a:lnTo>
                  <a:pt x="81894" y="360595"/>
                </a:lnTo>
                <a:cubicBezTo>
                  <a:pt x="76941" y="369167"/>
                  <a:pt x="72784" y="378177"/>
                  <a:pt x="69475" y="387508"/>
                </a:cubicBezTo>
                <a:lnTo>
                  <a:pt x="66897" y="394829"/>
                </a:lnTo>
                <a:lnTo>
                  <a:pt x="28365" y="392043"/>
                </a:lnTo>
                <a:lnTo>
                  <a:pt x="23801" y="415754"/>
                </a:lnTo>
                <a:lnTo>
                  <a:pt x="60791" y="427610"/>
                </a:lnTo>
                <a:lnTo>
                  <a:pt x="60168" y="435316"/>
                </a:lnTo>
                <a:cubicBezTo>
                  <a:pt x="59745" y="445222"/>
                  <a:pt x="60251" y="455145"/>
                  <a:pt x="61680" y="464956"/>
                </a:cubicBezTo>
                <a:lnTo>
                  <a:pt x="62806" y="472662"/>
                </a:lnTo>
                <a:lnTo>
                  <a:pt x="27239" y="488164"/>
                </a:lnTo>
                <a:lnTo>
                  <a:pt x="34174" y="511223"/>
                </a:lnTo>
                <a:lnTo>
                  <a:pt x="72498" y="504466"/>
                </a:lnTo>
                <a:lnTo>
                  <a:pt x="75848" y="511461"/>
                </a:lnTo>
                <a:cubicBezTo>
                  <a:pt x="80121" y="520341"/>
                  <a:pt x="85180" y="528823"/>
                  <a:pt x="90964" y="536802"/>
                </a:cubicBezTo>
                <a:lnTo>
                  <a:pt x="95499" y="543086"/>
                </a:lnTo>
                <a:lnTo>
                  <a:pt x="71016" y="573407"/>
                </a:lnTo>
                <a:lnTo>
                  <a:pt x="87852" y="590539"/>
                </a:lnTo>
                <a:lnTo>
                  <a:pt x="118855" y="566620"/>
                </a:lnTo>
                <a:lnTo>
                  <a:pt x="125079" y="571273"/>
                </a:lnTo>
                <a:cubicBezTo>
                  <a:pt x="132914" y="577097"/>
                  <a:pt x="141268" y="582187"/>
                  <a:pt x="150036" y="586478"/>
                </a:cubicBezTo>
                <a:lnTo>
                  <a:pt x="157030" y="589917"/>
                </a:lnTo>
                <a:close/>
                <a:moveTo>
                  <a:pt x="222208" y="545576"/>
                </a:moveTo>
                <a:cubicBezTo>
                  <a:pt x="165144" y="545576"/>
                  <a:pt x="118884" y="499317"/>
                  <a:pt x="118884" y="442252"/>
                </a:cubicBezTo>
                <a:cubicBezTo>
                  <a:pt x="118884" y="385187"/>
                  <a:pt x="165144" y="338929"/>
                  <a:pt x="222208" y="338929"/>
                </a:cubicBezTo>
                <a:cubicBezTo>
                  <a:pt x="279273" y="338929"/>
                  <a:pt x="325532" y="385187"/>
                  <a:pt x="325532" y="442252"/>
                </a:cubicBezTo>
                <a:cubicBezTo>
                  <a:pt x="325416" y="499255"/>
                  <a:pt x="279211" y="545422"/>
                  <a:pt x="222208" y="545487"/>
                </a:cubicBezTo>
                <a:close/>
                <a:moveTo>
                  <a:pt x="222208" y="360803"/>
                </a:moveTo>
                <a:cubicBezTo>
                  <a:pt x="177208" y="360785"/>
                  <a:pt x="140715" y="397253"/>
                  <a:pt x="140699" y="442252"/>
                </a:cubicBezTo>
                <a:cubicBezTo>
                  <a:pt x="140683" y="487251"/>
                  <a:pt x="177149" y="523743"/>
                  <a:pt x="222149" y="523761"/>
                </a:cubicBezTo>
                <a:cubicBezTo>
                  <a:pt x="267147" y="523779"/>
                  <a:pt x="303640" y="487310"/>
                  <a:pt x="303657" y="442311"/>
                </a:cubicBezTo>
                <a:cubicBezTo>
                  <a:pt x="303657" y="442291"/>
                  <a:pt x="303657" y="442273"/>
                  <a:pt x="303657" y="442252"/>
                </a:cubicBezTo>
                <a:cubicBezTo>
                  <a:pt x="303657" y="397253"/>
                  <a:pt x="267207" y="360764"/>
                  <a:pt x="222208" y="360714"/>
                </a:cubicBezTo>
                <a:close/>
              </a:path>
            </a:pathLst>
          </a:custGeom>
          <a:solidFill>
            <a:schemeClr val="accent2"/>
          </a:solidFill>
          <a:ln w="296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3" name="Graphic 27">
            <a:extLst>
              <a:ext uri="{FF2B5EF4-FFF2-40B4-BE49-F238E27FC236}">
                <a16:creationId xmlns:a16="http://schemas.microsoft.com/office/drawing/2014/main" id="{230CAD4C-54FC-A5CA-757D-CD87D487D1EA}"/>
              </a:ext>
            </a:extLst>
          </p:cNvPr>
          <p:cNvSpPr>
            <a:spLocks noChangeAspect="1"/>
          </p:cNvSpPr>
          <p:nvPr/>
        </p:nvSpPr>
        <p:spPr>
          <a:xfrm>
            <a:off x="479373" y="4552695"/>
            <a:ext cx="515171" cy="515194"/>
          </a:xfrm>
          <a:custGeom>
            <a:avLst/>
            <a:gdLst>
              <a:gd name="connsiteX0" fmla="*/ 416406 w 664252"/>
              <a:gd name="connsiteY0" fmla="*/ 289697 h 664282"/>
              <a:gd name="connsiteX1" fmla="*/ 379001 w 664252"/>
              <a:gd name="connsiteY1" fmla="*/ 254515 h 664282"/>
              <a:gd name="connsiteX2" fmla="*/ 402150 w 664252"/>
              <a:gd name="connsiteY2" fmla="*/ 224401 h 664282"/>
              <a:gd name="connsiteX3" fmla="*/ 390531 w 664252"/>
              <a:gd name="connsiteY3" fmla="*/ 201164 h 664282"/>
              <a:gd name="connsiteX4" fmla="*/ 352592 w 664252"/>
              <a:gd name="connsiteY4" fmla="*/ 201638 h 664282"/>
              <a:gd name="connsiteX5" fmla="*/ 346664 w 664252"/>
              <a:gd name="connsiteY5" fmla="*/ 150569 h 664282"/>
              <a:gd name="connsiteX6" fmla="*/ 383625 w 664252"/>
              <a:gd name="connsiteY6" fmla="*/ 142389 h 664282"/>
              <a:gd name="connsiteX7" fmla="*/ 389553 w 664252"/>
              <a:gd name="connsiteY7" fmla="*/ 117047 h 664282"/>
              <a:gd name="connsiteX8" fmla="*/ 360239 w 664252"/>
              <a:gd name="connsiteY8" fmla="*/ 93128 h 664282"/>
              <a:gd name="connsiteX9" fmla="*/ 388693 w 664252"/>
              <a:gd name="connsiteY9" fmla="*/ 50002 h 664282"/>
              <a:gd name="connsiteX10" fmla="*/ 422127 w 664252"/>
              <a:gd name="connsiteY10" fmla="*/ 67430 h 664282"/>
              <a:gd name="connsiteX11" fmla="*/ 443112 w 664252"/>
              <a:gd name="connsiteY11" fmla="*/ 51810 h 664282"/>
              <a:gd name="connsiteX12" fmla="*/ 436117 w 664252"/>
              <a:gd name="connsiteY12" fmla="*/ 14820 h 664282"/>
              <a:gd name="connsiteX13" fmla="*/ 485437 w 664252"/>
              <a:gd name="connsiteY13" fmla="*/ 0 h 664282"/>
              <a:gd name="connsiteX14" fmla="*/ 499753 w 664252"/>
              <a:gd name="connsiteY14" fmla="*/ 34708 h 664282"/>
              <a:gd name="connsiteX15" fmla="*/ 526014 w 664252"/>
              <a:gd name="connsiteY15" fmla="*/ 36279 h 664282"/>
              <a:gd name="connsiteX16" fmla="*/ 544360 w 664252"/>
              <a:gd name="connsiteY16" fmla="*/ 3675 h 664282"/>
              <a:gd name="connsiteX17" fmla="*/ 591547 w 664252"/>
              <a:gd name="connsiteY17" fmla="*/ 24127 h 664282"/>
              <a:gd name="connsiteX18" fmla="*/ 580224 w 664252"/>
              <a:gd name="connsiteY18" fmla="*/ 59931 h 664282"/>
              <a:gd name="connsiteX19" fmla="*/ 599342 w 664252"/>
              <a:gd name="connsiteY19" fmla="*/ 78011 h 664282"/>
              <a:gd name="connsiteX20" fmla="*/ 634465 w 664252"/>
              <a:gd name="connsiteY20" fmla="*/ 64822 h 664282"/>
              <a:gd name="connsiteX21" fmla="*/ 657495 w 664252"/>
              <a:gd name="connsiteY21" fmla="*/ 110852 h 664282"/>
              <a:gd name="connsiteX22" fmla="*/ 625721 w 664252"/>
              <a:gd name="connsiteY22" fmla="*/ 130918 h 664282"/>
              <a:gd name="connsiteX23" fmla="*/ 628685 w 664252"/>
              <a:gd name="connsiteY23" fmla="*/ 156942 h 664282"/>
              <a:gd name="connsiteX24" fmla="*/ 664253 w 664252"/>
              <a:gd name="connsiteY24" fmla="*/ 169390 h 664282"/>
              <a:gd name="connsiteX25" fmla="*/ 652397 w 664252"/>
              <a:gd name="connsiteY25" fmla="*/ 219422 h 664282"/>
              <a:gd name="connsiteX26" fmla="*/ 614932 w 664252"/>
              <a:gd name="connsiteY26" fmla="*/ 214442 h 664282"/>
              <a:gd name="connsiteX27" fmla="*/ 600557 w 664252"/>
              <a:gd name="connsiteY27" fmla="*/ 236198 h 664282"/>
              <a:gd name="connsiteX28" fmla="*/ 619852 w 664252"/>
              <a:gd name="connsiteY28" fmla="*/ 268801 h 664282"/>
              <a:gd name="connsiteX29" fmla="*/ 578565 w 664252"/>
              <a:gd name="connsiteY29" fmla="*/ 299449 h 664282"/>
              <a:gd name="connsiteX30" fmla="*/ 552956 w 664252"/>
              <a:gd name="connsiteY30" fmla="*/ 271469 h 664282"/>
              <a:gd name="connsiteX31" fmla="*/ 528118 w 664252"/>
              <a:gd name="connsiteY31" fmla="*/ 278849 h 664282"/>
              <a:gd name="connsiteX32" fmla="*/ 521983 w 664252"/>
              <a:gd name="connsiteY32" fmla="*/ 316343 h 664282"/>
              <a:gd name="connsiteX33" fmla="*/ 470647 w 664252"/>
              <a:gd name="connsiteY33" fmla="*/ 313379 h 664282"/>
              <a:gd name="connsiteX34" fmla="*/ 468957 w 664252"/>
              <a:gd name="connsiteY34" fmla="*/ 275263 h 664282"/>
              <a:gd name="connsiteX35" fmla="*/ 445246 w 664252"/>
              <a:gd name="connsiteY35" fmla="*/ 264978 h 664282"/>
              <a:gd name="connsiteX36" fmla="*/ 489053 w 664252"/>
              <a:gd name="connsiteY36" fmla="*/ 258991 h 664282"/>
              <a:gd name="connsiteX37" fmla="*/ 490535 w 664252"/>
              <a:gd name="connsiteY37" fmla="*/ 293580 h 664282"/>
              <a:gd name="connsiteX38" fmla="*/ 504466 w 664252"/>
              <a:gd name="connsiteY38" fmla="*/ 294410 h 664282"/>
              <a:gd name="connsiteX39" fmla="*/ 510038 w 664252"/>
              <a:gd name="connsiteY39" fmla="*/ 260265 h 664282"/>
              <a:gd name="connsiteX40" fmla="*/ 517803 w 664252"/>
              <a:gd name="connsiteY40" fmla="*/ 259346 h 664282"/>
              <a:gd name="connsiteX41" fmla="*/ 550852 w 664252"/>
              <a:gd name="connsiteY41" fmla="*/ 249506 h 664282"/>
              <a:gd name="connsiteX42" fmla="*/ 557846 w 664252"/>
              <a:gd name="connsiteY42" fmla="*/ 246038 h 664282"/>
              <a:gd name="connsiteX43" fmla="*/ 581173 w 664252"/>
              <a:gd name="connsiteY43" fmla="*/ 271528 h 664282"/>
              <a:gd name="connsiteX44" fmla="*/ 592406 w 664252"/>
              <a:gd name="connsiteY44" fmla="*/ 263199 h 664282"/>
              <a:gd name="connsiteX45" fmla="*/ 574830 w 664252"/>
              <a:gd name="connsiteY45" fmla="*/ 233560 h 664282"/>
              <a:gd name="connsiteX46" fmla="*/ 580224 w 664252"/>
              <a:gd name="connsiteY46" fmla="*/ 227839 h 664282"/>
              <a:gd name="connsiteX47" fmla="*/ 599312 w 664252"/>
              <a:gd name="connsiteY47" fmla="*/ 198970 h 664282"/>
              <a:gd name="connsiteX48" fmla="*/ 602454 w 664252"/>
              <a:gd name="connsiteY48" fmla="*/ 191827 h 664282"/>
              <a:gd name="connsiteX49" fmla="*/ 636540 w 664252"/>
              <a:gd name="connsiteY49" fmla="*/ 196392 h 664282"/>
              <a:gd name="connsiteX50" fmla="*/ 639770 w 664252"/>
              <a:gd name="connsiteY50" fmla="*/ 182787 h 664282"/>
              <a:gd name="connsiteX51" fmla="*/ 607315 w 664252"/>
              <a:gd name="connsiteY51" fmla="*/ 171524 h 664282"/>
              <a:gd name="connsiteX52" fmla="*/ 607789 w 664252"/>
              <a:gd name="connsiteY52" fmla="*/ 163729 h 664282"/>
              <a:gd name="connsiteX53" fmla="*/ 603936 w 664252"/>
              <a:gd name="connsiteY53" fmla="*/ 129140 h 664282"/>
              <a:gd name="connsiteX54" fmla="*/ 601743 w 664252"/>
              <a:gd name="connsiteY54" fmla="*/ 121641 h 664282"/>
              <a:gd name="connsiteX55" fmla="*/ 630612 w 664252"/>
              <a:gd name="connsiteY55" fmla="*/ 103353 h 664282"/>
              <a:gd name="connsiteX56" fmla="*/ 624328 w 664252"/>
              <a:gd name="connsiteY56" fmla="*/ 90845 h 664282"/>
              <a:gd name="connsiteX57" fmla="*/ 592377 w 664252"/>
              <a:gd name="connsiteY57" fmla="*/ 102938 h 664282"/>
              <a:gd name="connsiteX58" fmla="*/ 587694 w 664252"/>
              <a:gd name="connsiteY58" fmla="*/ 96684 h 664282"/>
              <a:gd name="connsiteX59" fmla="*/ 562441 w 664252"/>
              <a:gd name="connsiteY59" fmla="*/ 72617 h 664282"/>
              <a:gd name="connsiteX60" fmla="*/ 555950 w 664252"/>
              <a:gd name="connsiteY60" fmla="*/ 68290 h 664282"/>
              <a:gd name="connsiteX61" fmla="*/ 566234 w 664252"/>
              <a:gd name="connsiteY61" fmla="*/ 35686 h 664282"/>
              <a:gd name="connsiteX62" fmla="*/ 553430 w 664252"/>
              <a:gd name="connsiteY62" fmla="*/ 30143 h 664282"/>
              <a:gd name="connsiteX63" fmla="*/ 536743 w 664252"/>
              <a:gd name="connsiteY63" fmla="*/ 59783 h 664282"/>
              <a:gd name="connsiteX64" fmla="*/ 529155 w 664252"/>
              <a:gd name="connsiteY64" fmla="*/ 58034 h 664282"/>
              <a:gd name="connsiteX65" fmla="*/ 494329 w 664252"/>
              <a:gd name="connsiteY65" fmla="*/ 55960 h 664282"/>
              <a:gd name="connsiteX66" fmla="*/ 486563 w 664252"/>
              <a:gd name="connsiteY66" fmla="*/ 56849 h 664282"/>
              <a:gd name="connsiteX67" fmla="*/ 473522 w 664252"/>
              <a:gd name="connsiteY67" fmla="*/ 25431 h 664282"/>
              <a:gd name="connsiteX68" fmla="*/ 460095 w 664252"/>
              <a:gd name="connsiteY68" fmla="*/ 29432 h 664282"/>
              <a:gd name="connsiteX69" fmla="*/ 466497 w 664252"/>
              <a:gd name="connsiteY69" fmla="*/ 63132 h 664282"/>
              <a:gd name="connsiteX70" fmla="*/ 459502 w 664252"/>
              <a:gd name="connsiteY70" fmla="*/ 66630 h 664282"/>
              <a:gd name="connsiteX71" fmla="*/ 431641 w 664252"/>
              <a:gd name="connsiteY71" fmla="*/ 87377 h 664282"/>
              <a:gd name="connsiteX72" fmla="*/ 426099 w 664252"/>
              <a:gd name="connsiteY72" fmla="*/ 93009 h 664282"/>
              <a:gd name="connsiteX73" fmla="*/ 395659 w 664252"/>
              <a:gd name="connsiteY73" fmla="*/ 77152 h 664282"/>
              <a:gd name="connsiteX74" fmla="*/ 387952 w 664252"/>
              <a:gd name="connsiteY74" fmla="*/ 88830 h 664282"/>
              <a:gd name="connsiteX75" fmla="*/ 414628 w 664252"/>
              <a:gd name="connsiteY75" fmla="*/ 110585 h 664282"/>
              <a:gd name="connsiteX76" fmla="*/ 411664 w 664252"/>
              <a:gd name="connsiteY76" fmla="*/ 117728 h 664282"/>
              <a:gd name="connsiteX77" fmla="*/ 403661 w 664252"/>
              <a:gd name="connsiteY77" fmla="*/ 151429 h 664282"/>
              <a:gd name="connsiteX78" fmla="*/ 403187 w 664252"/>
              <a:gd name="connsiteY78" fmla="*/ 159224 h 664282"/>
              <a:gd name="connsiteX79" fmla="*/ 369517 w 664252"/>
              <a:gd name="connsiteY79" fmla="*/ 166693 h 664282"/>
              <a:gd name="connsiteX80" fmla="*/ 371117 w 664252"/>
              <a:gd name="connsiteY80" fmla="*/ 180564 h 664282"/>
              <a:gd name="connsiteX81" fmla="*/ 405677 w 664252"/>
              <a:gd name="connsiteY81" fmla="*/ 180149 h 664282"/>
              <a:gd name="connsiteX82" fmla="*/ 407929 w 664252"/>
              <a:gd name="connsiteY82" fmla="*/ 187589 h 664282"/>
              <a:gd name="connsiteX83" fmla="*/ 423401 w 664252"/>
              <a:gd name="connsiteY83" fmla="*/ 218444 h 664282"/>
              <a:gd name="connsiteX84" fmla="*/ 428025 w 664252"/>
              <a:gd name="connsiteY84" fmla="*/ 224727 h 664282"/>
              <a:gd name="connsiteX85" fmla="*/ 406951 w 664252"/>
              <a:gd name="connsiteY85" fmla="*/ 252174 h 664282"/>
              <a:gd name="connsiteX86" fmla="*/ 417088 w 664252"/>
              <a:gd name="connsiteY86" fmla="*/ 261777 h 664282"/>
              <a:gd name="connsiteX87" fmla="*/ 443319 w 664252"/>
              <a:gd name="connsiteY87" fmla="*/ 239191 h 664282"/>
              <a:gd name="connsiteX88" fmla="*/ 449840 w 664252"/>
              <a:gd name="connsiteY88" fmla="*/ 243459 h 664282"/>
              <a:gd name="connsiteX89" fmla="*/ 481525 w 664252"/>
              <a:gd name="connsiteY89" fmla="*/ 257153 h 664282"/>
              <a:gd name="connsiteX90" fmla="*/ 485081 w 664252"/>
              <a:gd name="connsiteY90" fmla="*/ 205402 h 664282"/>
              <a:gd name="connsiteX91" fmla="*/ 458041 w 664252"/>
              <a:gd name="connsiteY91" fmla="*/ 137214 h 664282"/>
              <a:gd name="connsiteX92" fmla="*/ 526227 w 664252"/>
              <a:gd name="connsiteY92" fmla="*/ 110173 h 664282"/>
              <a:gd name="connsiteX93" fmla="*/ 553270 w 664252"/>
              <a:gd name="connsiteY93" fmla="*/ 178361 h 664282"/>
              <a:gd name="connsiteX94" fmla="*/ 553252 w 664252"/>
              <a:gd name="connsiteY94" fmla="*/ 178401 h 664282"/>
              <a:gd name="connsiteX95" fmla="*/ 485081 w 664252"/>
              <a:gd name="connsiteY95" fmla="*/ 205402 h 664282"/>
              <a:gd name="connsiteX96" fmla="*/ 517981 w 664252"/>
              <a:gd name="connsiteY96" fmla="*/ 129229 h 664282"/>
              <a:gd name="connsiteX97" fmla="*/ 477052 w 664252"/>
              <a:gd name="connsiteY97" fmla="*/ 145413 h 664282"/>
              <a:gd name="connsiteX98" fmla="*/ 493238 w 664252"/>
              <a:gd name="connsiteY98" fmla="*/ 186342 h 664282"/>
              <a:gd name="connsiteX99" fmla="*/ 534164 w 664252"/>
              <a:gd name="connsiteY99" fmla="*/ 170161 h 664282"/>
              <a:gd name="connsiteX100" fmla="*/ 517981 w 664252"/>
              <a:gd name="connsiteY100" fmla="*/ 129229 h 664282"/>
              <a:gd name="connsiteX101" fmla="*/ 230300 w 664252"/>
              <a:gd name="connsiteY101" fmla="*/ 664282 h 664282"/>
              <a:gd name="connsiteX102" fmla="*/ 218177 w 664252"/>
              <a:gd name="connsiteY102" fmla="*/ 623706 h 664282"/>
              <a:gd name="connsiteX103" fmla="*/ 205817 w 664252"/>
              <a:gd name="connsiteY103" fmla="*/ 623054 h 664282"/>
              <a:gd name="connsiteX104" fmla="*/ 201045 w 664252"/>
              <a:gd name="connsiteY104" fmla="*/ 622579 h 664282"/>
              <a:gd name="connsiteX105" fmla="*/ 183262 w 664252"/>
              <a:gd name="connsiteY105" fmla="*/ 661111 h 664282"/>
              <a:gd name="connsiteX106" fmla="*/ 125879 w 664252"/>
              <a:gd name="connsiteY106" fmla="*/ 642645 h 664282"/>
              <a:gd name="connsiteX107" fmla="*/ 134030 w 664252"/>
              <a:gd name="connsiteY107" fmla="*/ 601298 h 664282"/>
              <a:gd name="connsiteX108" fmla="*/ 119210 w 664252"/>
              <a:gd name="connsiteY108" fmla="*/ 592199 h 664282"/>
              <a:gd name="connsiteX109" fmla="*/ 86014 w 664252"/>
              <a:gd name="connsiteY109" fmla="*/ 617837 h 664282"/>
              <a:gd name="connsiteX110" fmla="*/ 43748 w 664252"/>
              <a:gd name="connsiteY110" fmla="*/ 574771 h 664282"/>
              <a:gd name="connsiteX111" fmla="*/ 69890 w 664252"/>
              <a:gd name="connsiteY111" fmla="*/ 542167 h 664282"/>
              <a:gd name="connsiteX112" fmla="*/ 60998 w 664252"/>
              <a:gd name="connsiteY112" fmla="*/ 527051 h 664282"/>
              <a:gd name="connsiteX113" fmla="*/ 19888 w 664252"/>
              <a:gd name="connsiteY113" fmla="*/ 534283 h 664282"/>
              <a:gd name="connsiteX114" fmla="*/ 2401 w 664252"/>
              <a:gd name="connsiteY114" fmla="*/ 476515 h 664282"/>
              <a:gd name="connsiteX115" fmla="*/ 40517 w 664252"/>
              <a:gd name="connsiteY115" fmla="*/ 459917 h 664282"/>
              <a:gd name="connsiteX116" fmla="*/ 39628 w 664252"/>
              <a:gd name="connsiteY116" fmla="*/ 442134 h 664282"/>
              <a:gd name="connsiteX117" fmla="*/ 0 w 664252"/>
              <a:gd name="connsiteY117" fmla="*/ 429418 h 664282"/>
              <a:gd name="connsiteX118" fmla="*/ 11471 w 664252"/>
              <a:gd name="connsiteY118" fmla="*/ 370139 h 664282"/>
              <a:gd name="connsiteX119" fmla="*/ 52966 w 664252"/>
              <a:gd name="connsiteY119" fmla="*/ 373103 h 664282"/>
              <a:gd name="connsiteX120" fmla="*/ 60405 w 664252"/>
              <a:gd name="connsiteY120" fmla="*/ 356949 h 664282"/>
              <a:gd name="connsiteX121" fmla="*/ 31270 w 664252"/>
              <a:gd name="connsiteY121" fmla="*/ 327310 h 664282"/>
              <a:gd name="connsiteX122" fmla="*/ 68942 w 664252"/>
              <a:gd name="connsiteY122" fmla="*/ 280183 h 664282"/>
              <a:gd name="connsiteX123" fmla="*/ 104213 w 664252"/>
              <a:gd name="connsiteY123" fmla="*/ 302531 h 664282"/>
              <a:gd name="connsiteX124" fmla="*/ 118203 w 664252"/>
              <a:gd name="connsiteY124" fmla="*/ 291802 h 664282"/>
              <a:gd name="connsiteX125" fmla="*/ 105991 w 664252"/>
              <a:gd name="connsiteY125" fmla="*/ 251877 h 664282"/>
              <a:gd name="connsiteX126" fmla="*/ 161239 w 664252"/>
              <a:gd name="connsiteY126" fmla="*/ 227662 h 664282"/>
              <a:gd name="connsiteX127" fmla="*/ 182461 w 664252"/>
              <a:gd name="connsiteY127" fmla="*/ 263733 h 664282"/>
              <a:gd name="connsiteX128" fmla="*/ 199711 w 664252"/>
              <a:gd name="connsiteY128" fmla="*/ 260769 h 664282"/>
              <a:gd name="connsiteX129" fmla="*/ 207566 w 664252"/>
              <a:gd name="connsiteY129" fmla="*/ 219629 h 664282"/>
              <a:gd name="connsiteX130" fmla="*/ 267734 w 664252"/>
              <a:gd name="connsiteY130" fmla="*/ 223838 h 664282"/>
              <a:gd name="connsiteX131" fmla="*/ 269779 w 664252"/>
              <a:gd name="connsiteY131" fmla="*/ 265926 h 664282"/>
              <a:gd name="connsiteX132" fmla="*/ 286200 w 664252"/>
              <a:gd name="connsiteY132" fmla="*/ 271232 h 664282"/>
              <a:gd name="connsiteX133" fmla="*/ 312490 w 664252"/>
              <a:gd name="connsiteY133" fmla="*/ 238243 h 664282"/>
              <a:gd name="connsiteX134" fmla="*/ 363855 w 664252"/>
              <a:gd name="connsiteY134" fmla="*/ 269957 h 664282"/>
              <a:gd name="connsiteX135" fmla="*/ 346072 w 664252"/>
              <a:gd name="connsiteY135" fmla="*/ 308489 h 664282"/>
              <a:gd name="connsiteX136" fmla="*/ 357928 w 664252"/>
              <a:gd name="connsiteY136" fmla="*/ 320730 h 664282"/>
              <a:gd name="connsiteX137" fmla="*/ 396815 w 664252"/>
              <a:gd name="connsiteY137" fmla="*/ 303569 h 664282"/>
              <a:gd name="connsiteX138" fmla="*/ 427521 w 664252"/>
              <a:gd name="connsiteY138" fmla="*/ 355467 h 664282"/>
              <a:gd name="connsiteX139" fmla="*/ 393643 w 664252"/>
              <a:gd name="connsiteY139" fmla="*/ 381372 h 664282"/>
              <a:gd name="connsiteX140" fmla="*/ 398534 w 664252"/>
              <a:gd name="connsiteY140" fmla="*/ 397615 h 664282"/>
              <a:gd name="connsiteX141" fmla="*/ 441096 w 664252"/>
              <a:gd name="connsiteY141" fmla="*/ 400579 h 664282"/>
              <a:gd name="connsiteX142" fmla="*/ 444060 w 664252"/>
              <a:gd name="connsiteY142" fmla="*/ 460777 h 664282"/>
              <a:gd name="connsiteX143" fmla="*/ 401972 w 664252"/>
              <a:gd name="connsiteY143" fmla="*/ 467920 h 664282"/>
              <a:gd name="connsiteX144" fmla="*/ 398800 w 664252"/>
              <a:gd name="connsiteY144" fmla="*/ 484459 h 664282"/>
              <a:gd name="connsiteX145" fmla="*/ 435257 w 664252"/>
              <a:gd name="connsiteY145" fmla="*/ 506837 h 664282"/>
              <a:gd name="connsiteX146" fmla="*/ 409945 w 664252"/>
              <a:gd name="connsiteY146" fmla="*/ 561611 h 664282"/>
              <a:gd name="connsiteX147" fmla="*/ 369309 w 664252"/>
              <a:gd name="connsiteY147" fmla="*/ 548421 h 664282"/>
              <a:gd name="connsiteX148" fmla="*/ 358757 w 664252"/>
              <a:gd name="connsiteY148" fmla="*/ 561611 h 664282"/>
              <a:gd name="connsiteX149" fmla="*/ 380602 w 664252"/>
              <a:gd name="connsiteY149" fmla="*/ 598364 h 664282"/>
              <a:gd name="connsiteX150" fmla="*/ 332764 w 664252"/>
              <a:gd name="connsiteY150" fmla="*/ 635087 h 664282"/>
              <a:gd name="connsiteX151" fmla="*/ 303124 w 664252"/>
              <a:gd name="connsiteY151" fmla="*/ 604618 h 664282"/>
              <a:gd name="connsiteX152" fmla="*/ 287593 w 664252"/>
              <a:gd name="connsiteY152" fmla="*/ 611524 h 664282"/>
              <a:gd name="connsiteX153" fmla="*/ 289816 w 664252"/>
              <a:gd name="connsiteY153" fmla="*/ 653997 h 664282"/>
              <a:gd name="connsiteX154" fmla="*/ 149502 w 664252"/>
              <a:gd name="connsiteY154" fmla="*/ 628715 h 664282"/>
              <a:gd name="connsiteX155" fmla="*/ 172384 w 664252"/>
              <a:gd name="connsiteY155" fmla="*/ 636095 h 664282"/>
              <a:gd name="connsiteX156" fmla="*/ 188982 w 664252"/>
              <a:gd name="connsiteY156" fmla="*/ 600083 h 664282"/>
              <a:gd name="connsiteX157" fmla="*/ 196629 w 664252"/>
              <a:gd name="connsiteY157" fmla="*/ 601328 h 664282"/>
              <a:gd name="connsiteX158" fmla="*/ 207685 w 664252"/>
              <a:gd name="connsiteY158" fmla="*/ 602691 h 664282"/>
              <a:gd name="connsiteX159" fmla="*/ 225468 w 664252"/>
              <a:gd name="connsiteY159" fmla="*/ 603284 h 664282"/>
              <a:gd name="connsiteX160" fmla="*/ 233263 w 664252"/>
              <a:gd name="connsiteY160" fmla="*/ 603106 h 664282"/>
              <a:gd name="connsiteX161" fmla="*/ 244615 w 664252"/>
              <a:gd name="connsiteY161" fmla="*/ 641074 h 664282"/>
              <a:gd name="connsiteX162" fmla="*/ 268327 w 664252"/>
              <a:gd name="connsiteY162" fmla="*/ 636984 h 664282"/>
              <a:gd name="connsiteX163" fmla="*/ 266252 w 664252"/>
              <a:gd name="connsiteY163" fmla="*/ 597326 h 664282"/>
              <a:gd name="connsiteX164" fmla="*/ 273544 w 664252"/>
              <a:gd name="connsiteY164" fmla="*/ 594837 h 664282"/>
              <a:gd name="connsiteX165" fmla="*/ 300012 w 664252"/>
              <a:gd name="connsiteY165" fmla="*/ 582981 h 664282"/>
              <a:gd name="connsiteX166" fmla="*/ 306829 w 664252"/>
              <a:gd name="connsiteY166" fmla="*/ 579217 h 664282"/>
              <a:gd name="connsiteX167" fmla="*/ 334690 w 664252"/>
              <a:gd name="connsiteY167" fmla="*/ 607730 h 664282"/>
              <a:gd name="connsiteX168" fmla="*/ 353748 w 664252"/>
              <a:gd name="connsiteY168" fmla="*/ 593118 h 664282"/>
              <a:gd name="connsiteX169" fmla="*/ 333327 w 664252"/>
              <a:gd name="connsiteY169" fmla="*/ 558765 h 664282"/>
              <a:gd name="connsiteX170" fmla="*/ 338691 w 664252"/>
              <a:gd name="connsiteY170" fmla="*/ 553163 h 664282"/>
              <a:gd name="connsiteX171" fmla="*/ 356683 w 664252"/>
              <a:gd name="connsiteY171" fmla="*/ 530637 h 664282"/>
              <a:gd name="connsiteX172" fmla="*/ 360891 w 664252"/>
              <a:gd name="connsiteY172" fmla="*/ 524235 h 664282"/>
              <a:gd name="connsiteX173" fmla="*/ 398919 w 664252"/>
              <a:gd name="connsiteY173" fmla="*/ 536565 h 664282"/>
              <a:gd name="connsiteX174" fmla="*/ 408997 w 664252"/>
              <a:gd name="connsiteY174" fmla="*/ 514721 h 664282"/>
              <a:gd name="connsiteX175" fmla="*/ 374941 w 664252"/>
              <a:gd name="connsiteY175" fmla="*/ 493795 h 664282"/>
              <a:gd name="connsiteX176" fmla="*/ 377075 w 664252"/>
              <a:gd name="connsiteY176" fmla="*/ 486356 h 664282"/>
              <a:gd name="connsiteX177" fmla="*/ 382528 w 664252"/>
              <a:gd name="connsiteY177" fmla="*/ 458080 h 664282"/>
              <a:gd name="connsiteX178" fmla="*/ 383329 w 664252"/>
              <a:gd name="connsiteY178" fmla="*/ 450373 h 664282"/>
              <a:gd name="connsiteX179" fmla="*/ 422749 w 664252"/>
              <a:gd name="connsiteY179" fmla="*/ 443586 h 664282"/>
              <a:gd name="connsiteX180" fmla="*/ 421534 w 664252"/>
              <a:gd name="connsiteY180" fmla="*/ 419578 h 664282"/>
              <a:gd name="connsiteX181" fmla="*/ 381698 w 664252"/>
              <a:gd name="connsiteY181" fmla="*/ 416851 h 664282"/>
              <a:gd name="connsiteX182" fmla="*/ 380157 w 664252"/>
              <a:gd name="connsiteY182" fmla="*/ 409234 h 664282"/>
              <a:gd name="connsiteX183" fmla="*/ 371858 w 664252"/>
              <a:gd name="connsiteY183" fmla="*/ 381610 h 664282"/>
              <a:gd name="connsiteX184" fmla="*/ 368894 w 664252"/>
              <a:gd name="connsiteY184" fmla="*/ 374407 h 664282"/>
              <a:gd name="connsiteX185" fmla="*/ 400520 w 664252"/>
              <a:gd name="connsiteY185" fmla="*/ 350192 h 664282"/>
              <a:gd name="connsiteX186" fmla="*/ 388308 w 664252"/>
              <a:gd name="connsiteY186" fmla="*/ 329444 h 664282"/>
              <a:gd name="connsiteX187" fmla="*/ 352000 w 664252"/>
              <a:gd name="connsiteY187" fmla="*/ 345597 h 664282"/>
              <a:gd name="connsiteX188" fmla="*/ 347079 w 664252"/>
              <a:gd name="connsiteY188" fmla="*/ 339670 h 664282"/>
              <a:gd name="connsiteX189" fmla="*/ 326836 w 664252"/>
              <a:gd name="connsiteY189" fmla="*/ 318922 h 664282"/>
              <a:gd name="connsiteX190" fmla="*/ 320908 w 664252"/>
              <a:gd name="connsiteY190" fmla="*/ 313883 h 664282"/>
              <a:gd name="connsiteX191" fmla="*/ 337565 w 664252"/>
              <a:gd name="connsiteY191" fmla="*/ 277930 h 664282"/>
              <a:gd name="connsiteX192" fmla="*/ 317114 w 664252"/>
              <a:gd name="connsiteY192" fmla="*/ 265304 h 664282"/>
              <a:gd name="connsiteX193" fmla="*/ 292720 w 664252"/>
              <a:gd name="connsiteY193" fmla="*/ 296010 h 664282"/>
              <a:gd name="connsiteX194" fmla="*/ 285548 w 664252"/>
              <a:gd name="connsiteY194" fmla="*/ 293047 h 664282"/>
              <a:gd name="connsiteX195" fmla="*/ 257835 w 664252"/>
              <a:gd name="connsiteY195" fmla="*/ 284155 h 664282"/>
              <a:gd name="connsiteX196" fmla="*/ 250277 w 664252"/>
              <a:gd name="connsiteY196" fmla="*/ 282436 h 664282"/>
              <a:gd name="connsiteX197" fmla="*/ 248261 w 664252"/>
              <a:gd name="connsiteY197" fmla="*/ 242985 h 664282"/>
              <a:gd name="connsiteX198" fmla="*/ 224283 w 664252"/>
              <a:gd name="connsiteY198" fmla="*/ 241296 h 664282"/>
              <a:gd name="connsiteX199" fmla="*/ 216932 w 664252"/>
              <a:gd name="connsiteY199" fmla="*/ 279827 h 664282"/>
              <a:gd name="connsiteX200" fmla="*/ 209166 w 664252"/>
              <a:gd name="connsiteY200" fmla="*/ 280450 h 664282"/>
              <a:gd name="connsiteX201" fmla="*/ 180209 w 664252"/>
              <a:gd name="connsiteY201" fmla="*/ 285370 h 664282"/>
              <a:gd name="connsiteX202" fmla="*/ 172710 w 664252"/>
              <a:gd name="connsiteY202" fmla="*/ 287356 h 664282"/>
              <a:gd name="connsiteX203" fmla="*/ 152881 w 664252"/>
              <a:gd name="connsiteY203" fmla="*/ 253715 h 664282"/>
              <a:gd name="connsiteX204" fmla="*/ 130888 w 664252"/>
              <a:gd name="connsiteY204" fmla="*/ 263407 h 664282"/>
              <a:gd name="connsiteX205" fmla="*/ 142211 w 664252"/>
              <a:gd name="connsiteY205" fmla="*/ 300694 h 664282"/>
              <a:gd name="connsiteX206" fmla="*/ 135631 w 664252"/>
              <a:gd name="connsiteY206" fmla="*/ 304902 h 664282"/>
              <a:gd name="connsiteX207" fmla="*/ 112215 w 664252"/>
              <a:gd name="connsiteY207" fmla="*/ 322686 h 664282"/>
              <a:gd name="connsiteX208" fmla="*/ 106495 w 664252"/>
              <a:gd name="connsiteY208" fmla="*/ 327962 h 664282"/>
              <a:gd name="connsiteX209" fmla="*/ 73388 w 664252"/>
              <a:gd name="connsiteY209" fmla="*/ 307451 h 664282"/>
              <a:gd name="connsiteX210" fmla="*/ 58568 w 664252"/>
              <a:gd name="connsiteY210" fmla="*/ 326243 h 664282"/>
              <a:gd name="connsiteX211" fmla="*/ 85807 w 664252"/>
              <a:gd name="connsiteY211" fmla="*/ 353867 h 664282"/>
              <a:gd name="connsiteX212" fmla="*/ 81894 w 664252"/>
              <a:gd name="connsiteY212" fmla="*/ 360595 h 664282"/>
              <a:gd name="connsiteX213" fmla="*/ 69475 w 664252"/>
              <a:gd name="connsiteY213" fmla="*/ 387508 h 664282"/>
              <a:gd name="connsiteX214" fmla="*/ 66897 w 664252"/>
              <a:gd name="connsiteY214" fmla="*/ 394829 h 664282"/>
              <a:gd name="connsiteX215" fmla="*/ 28365 w 664252"/>
              <a:gd name="connsiteY215" fmla="*/ 392043 h 664282"/>
              <a:gd name="connsiteX216" fmla="*/ 23801 w 664252"/>
              <a:gd name="connsiteY216" fmla="*/ 415754 h 664282"/>
              <a:gd name="connsiteX217" fmla="*/ 60791 w 664252"/>
              <a:gd name="connsiteY217" fmla="*/ 427610 h 664282"/>
              <a:gd name="connsiteX218" fmla="*/ 60168 w 664252"/>
              <a:gd name="connsiteY218" fmla="*/ 435316 h 664282"/>
              <a:gd name="connsiteX219" fmla="*/ 61680 w 664252"/>
              <a:gd name="connsiteY219" fmla="*/ 464956 h 664282"/>
              <a:gd name="connsiteX220" fmla="*/ 62806 w 664252"/>
              <a:gd name="connsiteY220" fmla="*/ 472662 h 664282"/>
              <a:gd name="connsiteX221" fmla="*/ 27239 w 664252"/>
              <a:gd name="connsiteY221" fmla="*/ 488164 h 664282"/>
              <a:gd name="connsiteX222" fmla="*/ 34174 w 664252"/>
              <a:gd name="connsiteY222" fmla="*/ 511223 h 664282"/>
              <a:gd name="connsiteX223" fmla="*/ 72498 w 664252"/>
              <a:gd name="connsiteY223" fmla="*/ 504466 h 664282"/>
              <a:gd name="connsiteX224" fmla="*/ 75848 w 664252"/>
              <a:gd name="connsiteY224" fmla="*/ 511461 h 664282"/>
              <a:gd name="connsiteX225" fmla="*/ 90964 w 664252"/>
              <a:gd name="connsiteY225" fmla="*/ 536802 h 664282"/>
              <a:gd name="connsiteX226" fmla="*/ 95499 w 664252"/>
              <a:gd name="connsiteY226" fmla="*/ 543086 h 664282"/>
              <a:gd name="connsiteX227" fmla="*/ 71016 w 664252"/>
              <a:gd name="connsiteY227" fmla="*/ 573407 h 664282"/>
              <a:gd name="connsiteX228" fmla="*/ 87852 w 664252"/>
              <a:gd name="connsiteY228" fmla="*/ 590539 h 664282"/>
              <a:gd name="connsiteX229" fmla="*/ 118855 w 664252"/>
              <a:gd name="connsiteY229" fmla="*/ 566620 h 664282"/>
              <a:gd name="connsiteX230" fmla="*/ 125079 w 664252"/>
              <a:gd name="connsiteY230" fmla="*/ 571273 h 664282"/>
              <a:gd name="connsiteX231" fmla="*/ 150036 w 664252"/>
              <a:gd name="connsiteY231" fmla="*/ 586478 h 664282"/>
              <a:gd name="connsiteX232" fmla="*/ 157030 w 664252"/>
              <a:gd name="connsiteY232" fmla="*/ 589917 h 664282"/>
              <a:gd name="connsiteX233" fmla="*/ 222208 w 664252"/>
              <a:gd name="connsiteY233" fmla="*/ 545576 h 664282"/>
              <a:gd name="connsiteX234" fmla="*/ 118884 w 664252"/>
              <a:gd name="connsiteY234" fmla="*/ 442252 h 664282"/>
              <a:gd name="connsiteX235" fmla="*/ 222208 w 664252"/>
              <a:gd name="connsiteY235" fmla="*/ 338929 h 664282"/>
              <a:gd name="connsiteX236" fmla="*/ 325532 w 664252"/>
              <a:gd name="connsiteY236" fmla="*/ 442252 h 664282"/>
              <a:gd name="connsiteX237" fmla="*/ 222208 w 664252"/>
              <a:gd name="connsiteY237" fmla="*/ 545487 h 664282"/>
              <a:gd name="connsiteX238" fmla="*/ 222208 w 664252"/>
              <a:gd name="connsiteY238" fmla="*/ 360803 h 664282"/>
              <a:gd name="connsiteX239" fmla="*/ 140699 w 664252"/>
              <a:gd name="connsiteY239" fmla="*/ 442252 h 664282"/>
              <a:gd name="connsiteX240" fmla="*/ 222149 w 664252"/>
              <a:gd name="connsiteY240" fmla="*/ 523761 h 664282"/>
              <a:gd name="connsiteX241" fmla="*/ 303657 w 664252"/>
              <a:gd name="connsiteY241" fmla="*/ 442311 h 664282"/>
              <a:gd name="connsiteX242" fmla="*/ 303657 w 664252"/>
              <a:gd name="connsiteY242" fmla="*/ 442252 h 664282"/>
              <a:gd name="connsiteX243" fmla="*/ 222208 w 664252"/>
              <a:gd name="connsiteY243" fmla="*/ 360714 h 664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Lst>
            <a:rect l="l" t="t" r="r" b="b"/>
            <a:pathLst>
              <a:path w="664252" h="664282">
                <a:moveTo>
                  <a:pt x="416406" y="289697"/>
                </a:moveTo>
                <a:lnTo>
                  <a:pt x="379001" y="254515"/>
                </a:lnTo>
                <a:lnTo>
                  <a:pt x="402150" y="224401"/>
                </a:lnTo>
                <a:cubicBezTo>
                  <a:pt x="397467" y="217089"/>
                  <a:pt x="393572" y="209299"/>
                  <a:pt x="390531" y="201164"/>
                </a:cubicBezTo>
                <a:lnTo>
                  <a:pt x="352592" y="201638"/>
                </a:lnTo>
                <a:lnTo>
                  <a:pt x="346664" y="150569"/>
                </a:lnTo>
                <a:lnTo>
                  <a:pt x="383625" y="142389"/>
                </a:lnTo>
                <a:cubicBezTo>
                  <a:pt x="384698" y="133755"/>
                  <a:pt x="386684" y="125260"/>
                  <a:pt x="389553" y="117047"/>
                </a:cubicBezTo>
                <a:lnTo>
                  <a:pt x="360239" y="93128"/>
                </a:lnTo>
                <a:lnTo>
                  <a:pt x="388693" y="50002"/>
                </a:lnTo>
                <a:lnTo>
                  <a:pt x="422127" y="67430"/>
                </a:lnTo>
                <a:cubicBezTo>
                  <a:pt x="428544" y="61489"/>
                  <a:pt x="435580" y="56253"/>
                  <a:pt x="443112" y="51810"/>
                </a:cubicBezTo>
                <a:lnTo>
                  <a:pt x="436117" y="14820"/>
                </a:lnTo>
                <a:lnTo>
                  <a:pt x="485437" y="0"/>
                </a:lnTo>
                <a:lnTo>
                  <a:pt x="499753" y="34708"/>
                </a:lnTo>
                <a:cubicBezTo>
                  <a:pt x="508538" y="34297"/>
                  <a:pt x="517341" y="34824"/>
                  <a:pt x="526014" y="36279"/>
                </a:cubicBezTo>
                <a:lnTo>
                  <a:pt x="544360" y="3675"/>
                </a:lnTo>
                <a:lnTo>
                  <a:pt x="591547" y="24127"/>
                </a:lnTo>
                <a:lnTo>
                  <a:pt x="580224" y="59931"/>
                </a:lnTo>
                <a:cubicBezTo>
                  <a:pt x="587231" y="65248"/>
                  <a:pt x="593642" y="71310"/>
                  <a:pt x="599342" y="78011"/>
                </a:cubicBezTo>
                <a:lnTo>
                  <a:pt x="634465" y="64822"/>
                </a:lnTo>
                <a:lnTo>
                  <a:pt x="657495" y="110852"/>
                </a:lnTo>
                <a:lnTo>
                  <a:pt x="625721" y="130918"/>
                </a:lnTo>
                <a:cubicBezTo>
                  <a:pt x="627636" y="139462"/>
                  <a:pt x="628629" y="148186"/>
                  <a:pt x="628685" y="156942"/>
                </a:cubicBezTo>
                <a:lnTo>
                  <a:pt x="664253" y="169390"/>
                </a:lnTo>
                <a:lnTo>
                  <a:pt x="652397" y="219422"/>
                </a:lnTo>
                <a:lnTo>
                  <a:pt x="614932" y="214442"/>
                </a:lnTo>
                <a:cubicBezTo>
                  <a:pt x="610919" y="222178"/>
                  <a:pt x="606100" y="229473"/>
                  <a:pt x="600557" y="236198"/>
                </a:cubicBezTo>
                <a:lnTo>
                  <a:pt x="619852" y="268801"/>
                </a:lnTo>
                <a:lnTo>
                  <a:pt x="578565" y="299449"/>
                </a:lnTo>
                <a:lnTo>
                  <a:pt x="552956" y="271469"/>
                </a:lnTo>
                <a:cubicBezTo>
                  <a:pt x="544959" y="274794"/>
                  <a:pt x="536633" y="277269"/>
                  <a:pt x="528118" y="278849"/>
                </a:cubicBezTo>
                <a:lnTo>
                  <a:pt x="521983" y="316343"/>
                </a:lnTo>
                <a:lnTo>
                  <a:pt x="470647" y="313379"/>
                </a:lnTo>
                <a:lnTo>
                  <a:pt x="468957" y="275263"/>
                </a:lnTo>
                <a:cubicBezTo>
                  <a:pt x="460721" y="272663"/>
                  <a:pt x="452774" y="269216"/>
                  <a:pt x="445246" y="264978"/>
                </a:cubicBezTo>
                <a:close/>
                <a:moveTo>
                  <a:pt x="489053" y="258991"/>
                </a:moveTo>
                <a:lnTo>
                  <a:pt x="490535" y="293580"/>
                </a:lnTo>
                <a:lnTo>
                  <a:pt x="504466" y="294410"/>
                </a:lnTo>
                <a:lnTo>
                  <a:pt x="510038" y="260265"/>
                </a:lnTo>
                <a:lnTo>
                  <a:pt x="517803" y="259346"/>
                </a:lnTo>
                <a:cubicBezTo>
                  <a:pt x="529304" y="257989"/>
                  <a:pt x="540484" y="254660"/>
                  <a:pt x="550852" y="249506"/>
                </a:cubicBezTo>
                <a:lnTo>
                  <a:pt x="557846" y="246038"/>
                </a:lnTo>
                <a:lnTo>
                  <a:pt x="581173" y="271528"/>
                </a:lnTo>
                <a:lnTo>
                  <a:pt x="592406" y="263199"/>
                </a:lnTo>
                <a:lnTo>
                  <a:pt x="574830" y="233560"/>
                </a:lnTo>
                <a:lnTo>
                  <a:pt x="580224" y="227839"/>
                </a:lnTo>
                <a:cubicBezTo>
                  <a:pt x="588189" y="219377"/>
                  <a:pt x="594644" y="209613"/>
                  <a:pt x="599312" y="198970"/>
                </a:cubicBezTo>
                <a:lnTo>
                  <a:pt x="602454" y="191827"/>
                </a:lnTo>
                <a:lnTo>
                  <a:pt x="636540" y="196392"/>
                </a:lnTo>
                <a:lnTo>
                  <a:pt x="639770" y="182787"/>
                </a:lnTo>
                <a:lnTo>
                  <a:pt x="607315" y="171524"/>
                </a:lnTo>
                <a:lnTo>
                  <a:pt x="607789" y="163729"/>
                </a:lnTo>
                <a:cubicBezTo>
                  <a:pt x="608503" y="152063"/>
                  <a:pt x="607202" y="140362"/>
                  <a:pt x="603936" y="129140"/>
                </a:cubicBezTo>
                <a:lnTo>
                  <a:pt x="601743" y="121641"/>
                </a:lnTo>
                <a:lnTo>
                  <a:pt x="630612" y="103353"/>
                </a:lnTo>
                <a:lnTo>
                  <a:pt x="624328" y="90845"/>
                </a:lnTo>
                <a:lnTo>
                  <a:pt x="592377" y="102938"/>
                </a:lnTo>
                <a:lnTo>
                  <a:pt x="587694" y="96684"/>
                </a:lnTo>
                <a:cubicBezTo>
                  <a:pt x="580722" y="87271"/>
                  <a:pt x="572177" y="79129"/>
                  <a:pt x="562441" y="72617"/>
                </a:cubicBezTo>
                <a:lnTo>
                  <a:pt x="555950" y="68290"/>
                </a:lnTo>
                <a:lnTo>
                  <a:pt x="566234" y="35686"/>
                </a:lnTo>
                <a:lnTo>
                  <a:pt x="553430" y="30143"/>
                </a:lnTo>
                <a:lnTo>
                  <a:pt x="536743" y="59783"/>
                </a:lnTo>
                <a:lnTo>
                  <a:pt x="529155" y="58034"/>
                </a:lnTo>
                <a:cubicBezTo>
                  <a:pt x="517753" y="55349"/>
                  <a:pt x="505971" y="54647"/>
                  <a:pt x="494329" y="55960"/>
                </a:cubicBezTo>
                <a:lnTo>
                  <a:pt x="486563" y="56849"/>
                </a:lnTo>
                <a:lnTo>
                  <a:pt x="473522" y="25431"/>
                </a:lnTo>
                <a:lnTo>
                  <a:pt x="460095" y="29432"/>
                </a:lnTo>
                <a:lnTo>
                  <a:pt x="466497" y="63132"/>
                </a:lnTo>
                <a:lnTo>
                  <a:pt x="459502" y="66630"/>
                </a:lnTo>
                <a:cubicBezTo>
                  <a:pt x="449099" y="71903"/>
                  <a:pt x="439673" y="78920"/>
                  <a:pt x="431641" y="87377"/>
                </a:cubicBezTo>
                <a:lnTo>
                  <a:pt x="426099" y="93009"/>
                </a:lnTo>
                <a:lnTo>
                  <a:pt x="395659" y="77152"/>
                </a:lnTo>
                <a:lnTo>
                  <a:pt x="387952" y="88830"/>
                </a:lnTo>
                <a:lnTo>
                  <a:pt x="414628" y="110585"/>
                </a:lnTo>
                <a:lnTo>
                  <a:pt x="411664" y="117728"/>
                </a:lnTo>
                <a:cubicBezTo>
                  <a:pt x="407106" y="128427"/>
                  <a:pt x="404399" y="139823"/>
                  <a:pt x="403661" y="151429"/>
                </a:cubicBezTo>
                <a:lnTo>
                  <a:pt x="403187" y="159224"/>
                </a:lnTo>
                <a:lnTo>
                  <a:pt x="369517" y="166693"/>
                </a:lnTo>
                <a:lnTo>
                  <a:pt x="371117" y="180564"/>
                </a:lnTo>
                <a:lnTo>
                  <a:pt x="405677" y="180149"/>
                </a:lnTo>
                <a:lnTo>
                  <a:pt x="407929" y="187589"/>
                </a:lnTo>
                <a:cubicBezTo>
                  <a:pt x="411297" y="198678"/>
                  <a:pt x="416528" y="209113"/>
                  <a:pt x="423401" y="218444"/>
                </a:cubicBezTo>
                <a:lnTo>
                  <a:pt x="428025" y="224727"/>
                </a:lnTo>
                <a:lnTo>
                  <a:pt x="406951" y="252174"/>
                </a:lnTo>
                <a:lnTo>
                  <a:pt x="417088" y="261777"/>
                </a:lnTo>
                <a:lnTo>
                  <a:pt x="443319" y="239191"/>
                </a:lnTo>
                <a:lnTo>
                  <a:pt x="449840" y="243459"/>
                </a:lnTo>
                <a:cubicBezTo>
                  <a:pt x="459565" y="249755"/>
                  <a:pt x="470273" y="254382"/>
                  <a:pt x="481525" y="257153"/>
                </a:cubicBezTo>
                <a:close/>
                <a:moveTo>
                  <a:pt x="485081" y="205402"/>
                </a:moveTo>
                <a:cubicBezTo>
                  <a:pt x="458785" y="194040"/>
                  <a:pt x="446677" y="163511"/>
                  <a:pt x="458041" y="137214"/>
                </a:cubicBezTo>
                <a:cubicBezTo>
                  <a:pt x="469402" y="110917"/>
                  <a:pt x="499931" y="98811"/>
                  <a:pt x="526227" y="110173"/>
                </a:cubicBezTo>
                <a:cubicBezTo>
                  <a:pt x="552526" y="121536"/>
                  <a:pt x="564631" y="152064"/>
                  <a:pt x="553270" y="178361"/>
                </a:cubicBezTo>
                <a:cubicBezTo>
                  <a:pt x="553264" y="178374"/>
                  <a:pt x="553258" y="178388"/>
                  <a:pt x="553252" y="178401"/>
                </a:cubicBezTo>
                <a:cubicBezTo>
                  <a:pt x="541850" y="204647"/>
                  <a:pt x="511363" y="216722"/>
                  <a:pt x="485081" y="205402"/>
                </a:cubicBezTo>
                <a:close/>
                <a:moveTo>
                  <a:pt x="517981" y="129229"/>
                </a:moveTo>
                <a:cubicBezTo>
                  <a:pt x="502210" y="122396"/>
                  <a:pt x="483887" y="129642"/>
                  <a:pt x="477052" y="145413"/>
                </a:cubicBezTo>
                <a:cubicBezTo>
                  <a:pt x="470220" y="161185"/>
                  <a:pt x="477467" y="179509"/>
                  <a:pt x="493238" y="186342"/>
                </a:cubicBezTo>
                <a:cubicBezTo>
                  <a:pt x="509006" y="193174"/>
                  <a:pt x="527330" y="185930"/>
                  <a:pt x="534164" y="170161"/>
                </a:cubicBezTo>
                <a:cubicBezTo>
                  <a:pt x="540964" y="154388"/>
                  <a:pt x="533729" y="136087"/>
                  <a:pt x="517981" y="129229"/>
                </a:cubicBezTo>
                <a:close/>
                <a:moveTo>
                  <a:pt x="230300" y="664282"/>
                </a:moveTo>
                <a:lnTo>
                  <a:pt x="218177" y="623706"/>
                </a:lnTo>
                <a:cubicBezTo>
                  <a:pt x="214057" y="623706"/>
                  <a:pt x="209937" y="623409"/>
                  <a:pt x="205817" y="623054"/>
                </a:cubicBezTo>
                <a:lnTo>
                  <a:pt x="201045" y="622579"/>
                </a:lnTo>
                <a:lnTo>
                  <a:pt x="183262" y="661111"/>
                </a:lnTo>
                <a:lnTo>
                  <a:pt x="125879" y="642645"/>
                </a:lnTo>
                <a:lnTo>
                  <a:pt x="134030" y="601298"/>
                </a:lnTo>
                <a:cubicBezTo>
                  <a:pt x="128932" y="598512"/>
                  <a:pt x="123982" y="595370"/>
                  <a:pt x="119210" y="592199"/>
                </a:cubicBezTo>
                <a:lnTo>
                  <a:pt x="86014" y="617837"/>
                </a:lnTo>
                <a:lnTo>
                  <a:pt x="43748" y="574771"/>
                </a:lnTo>
                <a:lnTo>
                  <a:pt x="69890" y="542167"/>
                </a:lnTo>
                <a:cubicBezTo>
                  <a:pt x="66659" y="537277"/>
                  <a:pt x="63636" y="532208"/>
                  <a:pt x="60998" y="527051"/>
                </a:cubicBezTo>
                <a:lnTo>
                  <a:pt x="19888" y="534283"/>
                </a:lnTo>
                <a:lnTo>
                  <a:pt x="2401" y="476515"/>
                </a:lnTo>
                <a:lnTo>
                  <a:pt x="40517" y="459917"/>
                </a:lnTo>
                <a:cubicBezTo>
                  <a:pt x="39921" y="454007"/>
                  <a:pt x="39624" y="448073"/>
                  <a:pt x="39628" y="442134"/>
                </a:cubicBezTo>
                <a:lnTo>
                  <a:pt x="0" y="429418"/>
                </a:lnTo>
                <a:lnTo>
                  <a:pt x="11471" y="370139"/>
                </a:lnTo>
                <a:lnTo>
                  <a:pt x="52966" y="373103"/>
                </a:lnTo>
                <a:cubicBezTo>
                  <a:pt x="55199" y="367590"/>
                  <a:pt x="57679" y="362205"/>
                  <a:pt x="60405" y="356949"/>
                </a:cubicBezTo>
                <a:lnTo>
                  <a:pt x="31270" y="327310"/>
                </a:lnTo>
                <a:lnTo>
                  <a:pt x="68942" y="280183"/>
                </a:lnTo>
                <a:lnTo>
                  <a:pt x="104213" y="302531"/>
                </a:lnTo>
                <a:cubicBezTo>
                  <a:pt x="108688" y="298737"/>
                  <a:pt x="113371" y="295151"/>
                  <a:pt x="118203" y="291802"/>
                </a:cubicBezTo>
                <a:lnTo>
                  <a:pt x="105991" y="251877"/>
                </a:lnTo>
                <a:lnTo>
                  <a:pt x="161239" y="227662"/>
                </a:lnTo>
                <a:lnTo>
                  <a:pt x="182461" y="263733"/>
                </a:lnTo>
                <a:cubicBezTo>
                  <a:pt x="188113" y="262488"/>
                  <a:pt x="193863" y="261501"/>
                  <a:pt x="199711" y="260769"/>
                </a:cubicBezTo>
                <a:lnTo>
                  <a:pt x="207566" y="219629"/>
                </a:lnTo>
                <a:lnTo>
                  <a:pt x="267734" y="223838"/>
                </a:lnTo>
                <a:lnTo>
                  <a:pt x="269779" y="265926"/>
                </a:lnTo>
                <a:cubicBezTo>
                  <a:pt x="275352" y="267447"/>
                  <a:pt x="280826" y="269216"/>
                  <a:pt x="286200" y="271232"/>
                </a:cubicBezTo>
                <a:lnTo>
                  <a:pt x="312490" y="238243"/>
                </a:lnTo>
                <a:lnTo>
                  <a:pt x="363855" y="269957"/>
                </a:lnTo>
                <a:lnTo>
                  <a:pt x="346072" y="308489"/>
                </a:lnTo>
                <a:cubicBezTo>
                  <a:pt x="350242" y="312440"/>
                  <a:pt x="354193" y="316521"/>
                  <a:pt x="357928" y="320730"/>
                </a:cubicBezTo>
                <a:lnTo>
                  <a:pt x="396815" y="303569"/>
                </a:lnTo>
                <a:lnTo>
                  <a:pt x="427521" y="355467"/>
                </a:lnTo>
                <a:lnTo>
                  <a:pt x="393643" y="381372"/>
                </a:lnTo>
                <a:cubicBezTo>
                  <a:pt x="395620" y="386708"/>
                  <a:pt x="397250" y="392123"/>
                  <a:pt x="398534" y="397615"/>
                </a:cubicBezTo>
                <a:lnTo>
                  <a:pt x="441096" y="400579"/>
                </a:lnTo>
                <a:lnTo>
                  <a:pt x="444060" y="460777"/>
                </a:lnTo>
                <a:lnTo>
                  <a:pt x="401972" y="467920"/>
                </a:lnTo>
                <a:cubicBezTo>
                  <a:pt x="401163" y="473471"/>
                  <a:pt x="400105" y="478984"/>
                  <a:pt x="398800" y="484459"/>
                </a:cubicBezTo>
                <a:lnTo>
                  <a:pt x="435257" y="506837"/>
                </a:lnTo>
                <a:lnTo>
                  <a:pt x="409945" y="561611"/>
                </a:lnTo>
                <a:lnTo>
                  <a:pt x="369309" y="548421"/>
                </a:lnTo>
                <a:cubicBezTo>
                  <a:pt x="365990" y="552956"/>
                  <a:pt x="362492" y="557313"/>
                  <a:pt x="358757" y="561611"/>
                </a:cubicBezTo>
                <a:lnTo>
                  <a:pt x="380602" y="598364"/>
                </a:lnTo>
                <a:lnTo>
                  <a:pt x="332764" y="635087"/>
                </a:lnTo>
                <a:lnTo>
                  <a:pt x="303124" y="604618"/>
                </a:lnTo>
                <a:cubicBezTo>
                  <a:pt x="298056" y="607167"/>
                  <a:pt x="292869" y="609449"/>
                  <a:pt x="287593" y="611524"/>
                </a:cubicBezTo>
                <a:lnTo>
                  <a:pt x="289816" y="653997"/>
                </a:lnTo>
                <a:close/>
                <a:moveTo>
                  <a:pt x="149502" y="628715"/>
                </a:moveTo>
                <a:lnTo>
                  <a:pt x="172384" y="636095"/>
                </a:lnTo>
                <a:lnTo>
                  <a:pt x="188982" y="600083"/>
                </a:lnTo>
                <a:lnTo>
                  <a:pt x="196629" y="601328"/>
                </a:lnTo>
                <a:cubicBezTo>
                  <a:pt x="200245" y="601921"/>
                  <a:pt x="203980" y="602395"/>
                  <a:pt x="207685" y="602691"/>
                </a:cubicBezTo>
                <a:cubicBezTo>
                  <a:pt x="213598" y="603222"/>
                  <a:pt x="219534" y="603417"/>
                  <a:pt x="225468" y="603284"/>
                </a:cubicBezTo>
                <a:lnTo>
                  <a:pt x="233263" y="603106"/>
                </a:lnTo>
                <a:lnTo>
                  <a:pt x="244615" y="641074"/>
                </a:lnTo>
                <a:lnTo>
                  <a:pt x="268327" y="636984"/>
                </a:lnTo>
                <a:lnTo>
                  <a:pt x="266252" y="597326"/>
                </a:lnTo>
                <a:lnTo>
                  <a:pt x="273544" y="594837"/>
                </a:lnTo>
                <a:cubicBezTo>
                  <a:pt x="282705" y="591689"/>
                  <a:pt x="291565" y="587720"/>
                  <a:pt x="300012" y="582981"/>
                </a:cubicBezTo>
                <a:lnTo>
                  <a:pt x="306829" y="579217"/>
                </a:lnTo>
                <a:lnTo>
                  <a:pt x="334690" y="607730"/>
                </a:lnTo>
                <a:lnTo>
                  <a:pt x="353748" y="593118"/>
                </a:lnTo>
                <a:lnTo>
                  <a:pt x="333327" y="558765"/>
                </a:lnTo>
                <a:lnTo>
                  <a:pt x="338691" y="553163"/>
                </a:lnTo>
                <a:cubicBezTo>
                  <a:pt x="345348" y="546207"/>
                  <a:pt x="351368" y="538667"/>
                  <a:pt x="356683" y="530637"/>
                </a:cubicBezTo>
                <a:lnTo>
                  <a:pt x="360891" y="524235"/>
                </a:lnTo>
                <a:lnTo>
                  <a:pt x="398919" y="536565"/>
                </a:lnTo>
                <a:lnTo>
                  <a:pt x="408997" y="514721"/>
                </a:lnTo>
                <a:lnTo>
                  <a:pt x="374941" y="493795"/>
                </a:lnTo>
                <a:lnTo>
                  <a:pt x="377075" y="486356"/>
                </a:lnTo>
                <a:cubicBezTo>
                  <a:pt x="379736" y="477114"/>
                  <a:pt x="381562" y="467650"/>
                  <a:pt x="382528" y="458080"/>
                </a:cubicBezTo>
                <a:lnTo>
                  <a:pt x="383329" y="450373"/>
                </a:lnTo>
                <a:lnTo>
                  <a:pt x="422749" y="443586"/>
                </a:lnTo>
                <a:lnTo>
                  <a:pt x="421534" y="419578"/>
                </a:lnTo>
                <a:lnTo>
                  <a:pt x="381698" y="416851"/>
                </a:lnTo>
                <a:lnTo>
                  <a:pt x="380157" y="409234"/>
                </a:lnTo>
                <a:cubicBezTo>
                  <a:pt x="378222" y="399796"/>
                  <a:pt x="375445" y="390552"/>
                  <a:pt x="371858" y="381610"/>
                </a:cubicBezTo>
                <a:lnTo>
                  <a:pt x="368894" y="374407"/>
                </a:lnTo>
                <a:lnTo>
                  <a:pt x="400520" y="350192"/>
                </a:lnTo>
                <a:lnTo>
                  <a:pt x="388308" y="329444"/>
                </a:lnTo>
                <a:lnTo>
                  <a:pt x="352000" y="345597"/>
                </a:lnTo>
                <a:lnTo>
                  <a:pt x="347079" y="339670"/>
                </a:lnTo>
                <a:cubicBezTo>
                  <a:pt x="340977" y="332153"/>
                  <a:pt x="334201" y="325208"/>
                  <a:pt x="326836" y="318922"/>
                </a:cubicBezTo>
                <a:lnTo>
                  <a:pt x="320908" y="313883"/>
                </a:lnTo>
                <a:lnTo>
                  <a:pt x="337565" y="277930"/>
                </a:lnTo>
                <a:lnTo>
                  <a:pt x="317114" y="265304"/>
                </a:lnTo>
                <a:lnTo>
                  <a:pt x="292720" y="296010"/>
                </a:lnTo>
                <a:lnTo>
                  <a:pt x="285548" y="293047"/>
                </a:lnTo>
                <a:cubicBezTo>
                  <a:pt x="276594" y="289262"/>
                  <a:pt x="267319" y="286286"/>
                  <a:pt x="257835" y="284155"/>
                </a:cubicBezTo>
                <a:lnTo>
                  <a:pt x="250277" y="282436"/>
                </a:lnTo>
                <a:lnTo>
                  <a:pt x="248261" y="242985"/>
                </a:lnTo>
                <a:lnTo>
                  <a:pt x="224283" y="241296"/>
                </a:lnTo>
                <a:lnTo>
                  <a:pt x="216932" y="279827"/>
                </a:lnTo>
                <a:lnTo>
                  <a:pt x="209166" y="280450"/>
                </a:lnTo>
                <a:cubicBezTo>
                  <a:pt x="199383" y="281200"/>
                  <a:pt x="189690" y="282845"/>
                  <a:pt x="180209" y="285370"/>
                </a:cubicBezTo>
                <a:lnTo>
                  <a:pt x="172710" y="287356"/>
                </a:lnTo>
                <a:lnTo>
                  <a:pt x="152881" y="253715"/>
                </a:lnTo>
                <a:lnTo>
                  <a:pt x="130888" y="263407"/>
                </a:lnTo>
                <a:lnTo>
                  <a:pt x="142211" y="300694"/>
                </a:lnTo>
                <a:lnTo>
                  <a:pt x="135631" y="304902"/>
                </a:lnTo>
                <a:cubicBezTo>
                  <a:pt x="127298" y="310101"/>
                  <a:pt x="119459" y="316053"/>
                  <a:pt x="112215" y="322686"/>
                </a:cubicBezTo>
                <a:lnTo>
                  <a:pt x="106495" y="327962"/>
                </a:lnTo>
                <a:lnTo>
                  <a:pt x="73388" y="307451"/>
                </a:lnTo>
                <a:lnTo>
                  <a:pt x="58568" y="326243"/>
                </a:lnTo>
                <a:lnTo>
                  <a:pt x="85807" y="353867"/>
                </a:lnTo>
                <a:lnTo>
                  <a:pt x="81894" y="360595"/>
                </a:lnTo>
                <a:cubicBezTo>
                  <a:pt x="76941" y="369167"/>
                  <a:pt x="72784" y="378177"/>
                  <a:pt x="69475" y="387508"/>
                </a:cubicBezTo>
                <a:lnTo>
                  <a:pt x="66897" y="394829"/>
                </a:lnTo>
                <a:lnTo>
                  <a:pt x="28365" y="392043"/>
                </a:lnTo>
                <a:lnTo>
                  <a:pt x="23801" y="415754"/>
                </a:lnTo>
                <a:lnTo>
                  <a:pt x="60791" y="427610"/>
                </a:lnTo>
                <a:lnTo>
                  <a:pt x="60168" y="435316"/>
                </a:lnTo>
                <a:cubicBezTo>
                  <a:pt x="59745" y="445222"/>
                  <a:pt x="60251" y="455145"/>
                  <a:pt x="61680" y="464956"/>
                </a:cubicBezTo>
                <a:lnTo>
                  <a:pt x="62806" y="472662"/>
                </a:lnTo>
                <a:lnTo>
                  <a:pt x="27239" y="488164"/>
                </a:lnTo>
                <a:lnTo>
                  <a:pt x="34174" y="511223"/>
                </a:lnTo>
                <a:lnTo>
                  <a:pt x="72498" y="504466"/>
                </a:lnTo>
                <a:lnTo>
                  <a:pt x="75848" y="511461"/>
                </a:lnTo>
                <a:cubicBezTo>
                  <a:pt x="80121" y="520341"/>
                  <a:pt x="85180" y="528823"/>
                  <a:pt x="90964" y="536802"/>
                </a:cubicBezTo>
                <a:lnTo>
                  <a:pt x="95499" y="543086"/>
                </a:lnTo>
                <a:lnTo>
                  <a:pt x="71016" y="573407"/>
                </a:lnTo>
                <a:lnTo>
                  <a:pt x="87852" y="590539"/>
                </a:lnTo>
                <a:lnTo>
                  <a:pt x="118855" y="566620"/>
                </a:lnTo>
                <a:lnTo>
                  <a:pt x="125079" y="571273"/>
                </a:lnTo>
                <a:cubicBezTo>
                  <a:pt x="132914" y="577097"/>
                  <a:pt x="141268" y="582187"/>
                  <a:pt x="150036" y="586478"/>
                </a:cubicBezTo>
                <a:lnTo>
                  <a:pt x="157030" y="589917"/>
                </a:lnTo>
                <a:close/>
                <a:moveTo>
                  <a:pt x="222208" y="545576"/>
                </a:moveTo>
                <a:cubicBezTo>
                  <a:pt x="165144" y="545576"/>
                  <a:pt x="118884" y="499317"/>
                  <a:pt x="118884" y="442252"/>
                </a:cubicBezTo>
                <a:cubicBezTo>
                  <a:pt x="118884" y="385187"/>
                  <a:pt x="165144" y="338929"/>
                  <a:pt x="222208" y="338929"/>
                </a:cubicBezTo>
                <a:cubicBezTo>
                  <a:pt x="279273" y="338929"/>
                  <a:pt x="325532" y="385187"/>
                  <a:pt x="325532" y="442252"/>
                </a:cubicBezTo>
                <a:cubicBezTo>
                  <a:pt x="325416" y="499255"/>
                  <a:pt x="279211" y="545422"/>
                  <a:pt x="222208" y="545487"/>
                </a:cubicBezTo>
                <a:close/>
                <a:moveTo>
                  <a:pt x="222208" y="360803"/>
                </a:moveTo>
                <a:cubicBezTo>
                  <a:pt x="177208" y="360785"/>
                  <a:pt x="140715" y="397253"/>
                  <a:pt x="140699" y="442252"/>
                </a:cubicBezTo>
                <a:cubicBezTo>
                  <a:pt x="140683" y="487251"/>
                  <a:pt x="177149" y="523743"/>
                  <a:pt x="222149" y="523761"/>
                </a:cubicBezTo>
                <a:cubicBezTo>
                  <a:pt x="267147" y="523779"/>
                  <a:pt x="303640" y="487310"/>
                  <a:pt x="303657" y="442311"/>
                </a:cubicBezTo>
                <a:cubicBezTo>
                  <a:pt x="303657" y="442291"/>
                  <a:pt x="303657" y="442273"/>
                  <a:pt x="303657" y="442252"/>
                </a:cubicBezTo>
                <a:cubicBezTo>
                  <a:pt x="303657" y="397253"/>
                  <a:pt x="267207" y="360764"/>
                  <a:pt x="222208" y="360714"/>
                </a:cubicBezTo>
                <a:close/>
              </a:path>
            </a:pathLst>
          </a:custGeom>
          <a:solidFill>
            <a:schemeClr val="accent2"/>
          </a:solidFill>
          <a:ln w="296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4" name="Graphic 27">
            <a:extLst>
              <a:ext uri="{FF2B5EF4-FFF2-40B4-BE49-F238E27FC236}">
                <a16:creationId xmlns:a16="http://schemas.microsoft.com/office/drawing/2014/main" id="{484F9476-15EA-A739-BB42-5F4E882C6A82}"/>
              </a:ext>
            </a:extLst>
          </p:cNvPr>
          <p:cNvSpPr>
            <a:spLocks noChangeAspect="1"/>
          </p:cNvSpPr>
          <p:nvPr/>
        </p:nvSpPr>
        <p:spPr>
          <a:xfrm>
            <a:off x="472890" y="5413488"/>
            <a:ext cx="515171" cy="515194"/>
          </a:xfrm>
          <a:custGeom>
            <a:avLst/>
            <a:gdLst>
              <a:gd name="connsiteX0" fmla="*/ 416406 w 664252"/>
              <a:gd name="connsiteY0" fmla="*/ 289697 h 664282"/>
              <a:gd name="connsiteX1" fmla="*/ 379001 w 664252"/>
              <a:gd name="connsiteY1" fmla="*/ 254515 h 664282"/>
              <a:gd name="connsiteX2" fmla="*/ 402150 w 664252"/>
              <a:gd name="connsiteY2" fmla="*/ 224401 h 664282"/>
              <a:gd name="connsiteX3" fmla="*/ 390531 w 664252"/>
              <a:gd name="connsiteY3" fmla="*/ 201164 h 664282"/>
              <a:gd name="connsiteX4" fmla="*/ 352592 w 664252"/>
              <a:gd name="connsiteY4" fmla="*/ 201638 h 664282"/>
              <a:gd name="connsiteX5" fmla="*/ 346664 w 664252"/>
              <a:gd name="connsiteY5" fmla="*/ 150569 h 664282"/>
              <a:gd name="connsiteX6" fmla="*/ 383625 w 664252"/>
              <a:gd name="connsiteY6" fmla="*/ 142389 h 664282"/>
              <a:gd name="connsiteX7" fmla="*/ 389553 w 664252"/>
              <a:gd name="connsiteY7" fmla="*/ 117047 h 664282"/>
              <a:gd name="connsiteX8" fmla="*/ 360239 w 664252"/>
              <a:gd name="connsiteY8" fmla="*/ 93128 h 664282"/>
              <a:gd name="connsiteX9" fmla="*/ 388693 w 664252"/>
              <a:gd name="connsiteY9" fmla="*/ 50002 h 664282"/>
              <a:gd name="connsiteX10" fmla="*/ 422127 w 664252"/>
              <a:gd name="connsiteY10" fmla="*/ 67430 h 664282"/>
              <a:gd name="connsiteX11" fmla="*/ 443112 w 664252"/>
              <a:gd name="connsiteY11" fmla="*/ 51810 h 664282"/>
              <a:gd name="connsiteX12" fmla="*/ 436117 w 664252"/>
              <a:gd name="connsiteY12" fmla="*/ 14820 h 664282"/>
              <a:gd name="connsiteX13" fmla="*/ 485437 w 664252"/>
              <a:gd name="connsiteY13" fmla="*/ 0 h 664282"/>
              <a:gd name="connsiteX14" fmla="*/ 499753 w 664252"/>
              <a:gd name="connsiteY14" fmla="*/ 34708 h 664282"/>
              <a:gd name="connsiteX15" fmla="*/ 526014 w 664252"/>
              <a:gd name="connsiteY15" fmla="*/ 36279 h 664282"/>
              <a:gd name="connsiteX16" fmla="*/ 544360 w 664252"/>
              <a:gd name="connsiteY16" fmla="*/ 3675 h 664282"/>
              <a:gd name="connsiteX17" fmla="*/ 591547 w 664252"/>
              <a:gd name="connsiteY17" fmla="*/ 24127 h 664282"/>
              <a:gd name="connsiteX18" fmla="*/ 580224 w 664252"/>
              <a:gd name="connsiteY18" fmla="*/ 59931 h 664282"/>
              <a:gd name="connsiteX19" fmla="*/ 599342 w 664252"/>
              <a:gd name="connsiteY19" fmla="*/ 78011 h 664282"/>
              <a:gd name="connsiteX20" fmla="*/ 634465 w 664252"/>
              <a:gd name="connsiteY20" fmla="*/ 64822 h 664282"/>
              <a:gd name="connsiteX21" fmla="*/ 657495 w 664252"/>
              <a:gd name="connsiteY21" fmla="*/ 110852 h 664282"/>
              <a:gd name="connsiteX22" fmla="*/ 625721 w 664252"/>
              <a:gd name="connsiteY22" fmla="*/ 130918 h 664282"/>
              <a:gd name="connsiteX23" fmla="*/ 628685 w 664252"/>
              <a:gd name="connsiteY23" fmla="*/ 156942 h 664282"/>
              <a:gd name="connsiteX24" fmla="*/ 664253 w 664252"/>
              <a:gd name="connsiteY24" fmla="*/ 169390 h 664282"/>
              <a:gd name="connsiteX25" fmla="*/ 652397 w 664252"/>
              <a:gd name="connsiteY25" fmla="*/ 219422 h 664282"/>
              <a:gd name="connsiteX26" fmla="*/ 614932 w 664252"/>
              <a:gd name="connsiteY26" fmla="*/ 214442 h 664282"/>
              <a:gd name="connsiteX27" fmla="*/ 600557 w 664252"/>
              <a:gd name="connsiteY27" fmla="*/ 236198 h 664282"/>
              <a:gd name="connsiteX28" fmla="*/ 619852 w 664252"/>
              <a:gd name="connsiteY28" fmla="*/ 268801 h 664282"/>
              <a:gd name="connsiteX29" fmla="*/ 578565 w 664252"/>
              <a:gd name="connsiteY29" fmla="*/ 299449 h 664282"/>
              <a:gd name="connsiteX30" fmla="*/ 552956 w 664252"/>
              <a:gd name="connsiteY30" fmla="*/ 271469 h 664282"/>
              <a:gd name="connsiteX31" fmla="*/ 528118 w 664252"/>
              <a:gd name="connsiteY31" fmla="*/ 278849 h 664282"/>
              <a:gd name="connsiteX32" fmla="*/ 521983 w 664252"/>
              <a:gd name="connsiteY32" fmla="*/ 316343 h 664282"/>
              <a:gd name="connsiteX33" fmla="*/ 470647 w 664252"/>
              <a:gd name="connsiteY33" fmla="*/ 313379 h 664282"/>
              <a:gd name="connsiteX34" fmla="*/ 468957 w 664252"/>
              <a:gd name="connsiteY34" fmla="*/ 275263 h 664282"/>
              <a:gd name="connsiteX35" fmla="*/ 445246 w 664252"/>
              <a:gd name="connsiteY35" fmla="*/ 264978 h 664282"/>
              <a:gd name="connsiteX36" fmla="*/ 489053 w 664252"/>
              <a:gd name="connsiteY36" fmla="*/ 258991 h 664282"/>
              <a:gd name="connsiteX37" fmla="*/ 490535 w 664252"/>
              <a:gd name="connsiteY37" fmla="*/ 293580 h 664282"/>
              <a:gd name="connsiteX38" fmla="*/ 504466 w 664252"/>
              <a:gd name="connsiteY38" fmla="*/ 294410 h 664282"/>
              <a:gd name="connsiteX39" fmla="*/ 510038 w 664252"/>
              <a:gd name="connsiteY39" fmla="*/ 260265 h 664282"/>
              <a:gd name="connsiteX40" fmla="*/ 517803 w 664252"/>
              <a:gd name="connsiteY40" fmla="*/ 259346 h 664282"/>
              <a:gd name="connsiteX41" fmla="*/ 550852 w 664252"/>
              <a:gd name="connsiteY41" fmla="*/ 249506 h 664282"/>
              <a:gd name="connsiteX42" fmla="*/ 557846 w 664252"/>
              <a:gd name="connsiteY42" fmla="*/ 246038 h 664282"/>
              <a:gd name="connsiteX43" fmla="*/ 581173 w 664252"/>
              <a:gd name="connsiteY43" fmla="*/ 271528 h 664282"/>
              <a:gd name="connsiteX44" fmla="*/ 592406 w 664252"/>
              <a:gd name="connsiteY44" fmla="*/ 263199 h 664282"/>
              <a:gd name="connsiteX45" fmla="*/ 574830 w 664252"/>
              <a:gd name="connsiteY45" fmla="*/ 233560 h 664282"/>
              <a:gd name="connsiteX46" fmla="*/ 580224 w 664252"/>
              <a:gd name="connsiteY46" fmla="*/ 227839 h 664282"/>
              <a:gd name="connsiteX47" fmla="*/ 599312 w 664252"/>
              <a:gd name="connsiteY47" fmla="*/ 198970 h 664282"/>
              <a:gd name="connsiteX48" fmla="*/ 602454 w 664252"/>
              <a:gd name="connsiteY48" fmla="*/ 191827 h 664282"/>
              <a:gd name="connsiteX49" fmla="*/ 636540 w 664252"/>
              <a:gd name="connsiteY49" fmla="*/ 196392 h 664282"/>
              <a:gd name="connsiteX50" fmla="*/ 639770 w 664252"/>
              <a:gd name="connsiteY50" fmla="*/ 182787 h 664282"/>
              <a:gd name="connsiteX51" fmla="*/ 607315 w 664252"/>
              <a:gd name="connsiteY51" fmla="*/ 171524 h 664282"/>
              <a:gd name="connsiteX52" fmla="*/ 607789 w 664252"/>
              <a:gd name="connsiteY52" fmla="*/ 163729 h 664282"/>
              <a:gd name="connsiteX53" fmla="*/ 603936 w 664252"/>
              <a:gd name="connsiteY53" fmla="*/ 129140 h 664282"/>
              <a:gd name="connsiteX54" fmla="*/ 601743 w 664252"/>
              <a:gd name="connsiteY54" fmla="*/ 121641 h 664282"/>
              <a:gd name="connsiteX55" fmla="*/ 630612 w 664252"/>
              <a:gd name="connsiteY55" fmla="*/ 103353 h 664282"/>
              <a:gd name="connsiteX56" fmla="*/ 624328 w 664252"/>
              <a:gd name="connsiteY56" fmla="*/ 90845 h 664282"/>
              <a:gd name="connsiteX57" fmla="*/ 592377 w 664252"/>
              <a:gd name="connsiteY57" fmla="*/ 102938 h 664282"/>
              <a:gd name="connsiteX58" fmla="*/ 587694 w 664252"/>
              <a:gd name="connsiteY58" fmla="*/ 96684 h 664282"/>
              <a:gd name="connsiteX59" fmla="*/ 562441 w 664252"/>
              <a:gd name="connsiteY59" fmla="*/ 72617 h 664282"/>
              <a:gd name="connsiteX60" fmla="*/ 555950 w 664252"/>
              <a:gd name="connsiteY60" fmla="*/ 68290 h 664282"/>
              <a:gd name="connsiteX61" fmla="*/ 566234 w 664252"/>
              <a:gd name="connsiteY61" fmla="*/ 35686 h 664282"/>
              <a:gd name="connsiteX62" fmla="*/ 553430 w 664252"/>
              <a:gd name="connsiteY62" fmla="*/ 30143 h 664282"/>
              <a:gd name="connsiteX63" fmla="*/ 536743 w 664252"/>
              <a:gd name="connsiteY63" fmla="*/ 59783 h 664282"/>
              <a:gd name="connsiteX64" fmla="*/ 529155 w 664252"/>
              <a:gd name="connsiteY64" fmla="*/ 58034 h 664282"/>
              <a:gd name="connsiteX65" fmla="*/ 494329 w 664252"/>
              <a:gd name="connsiteY65" fmla="*/ 55960 h 664282"/>
              <a:gd name="connsiteX66" fmla="*/ 486563 w 664252"/>
              <a:gd name="connsiteY66" fmla="*/ 56849 h 664282"/>
              <a:gd name="connsiteX67" fmla="*/ 473522 w 664252"/>
              <a:gd name="connsiteY67" fmla="*/ 25431 h 664282"/>
              <a:gd name="connsiteX68" fmla="*/ 460095 w 664252"/>
              <a:gd name="connsiteY68" fmla="*/ 29432 h 664282"/>
              <a:gd name="connsiteX69" fmla="*/ 466497 w 664252"/>
              <a:gd name="connsiteY69" fmla="*/ 63132 h 664282"/>
              <a:gd name="connsiteX70" fmla="*/ 459502 w 664252"/>
              <a:gd name="connsiteY70" fmla="*/ 66630 h 664282"/>
              <a:gd name="connsiteX71" fmla="*/ 431641 w 664252"/>
              <a:gd name="connsiteY71" fmla="*/ 87377 h 664282"/>
              <a:gd name="connsiteX72" fmla="*/ 426099 w 664252"/>
              <a:gd name="connsiteY72" fmla="*/ 93009 h 664282"/>
              <a:gd name="connsiteX73" fmla="*/ 395659 w 664252"/>
              <a:gd name="connsiteY73" fmla="*/ 77152 h 664282"/>
              <a:gd name="connsiteX74" fmla="*/ 387952 w 664252"/>
              <a:gd name="connsiteY74" fmla="*/ 88830 h 664282"/>
              <a:gd name="connsiteX75" fmla="*/ 414628 w 664252"/>
              <a:gd name="connsiteY75" fmla="*/ 110585 h 664282"/>
              <a:gd name="connsiteX76" fmla="*/ 411664 w 664252"/>
              <a:gd name="connsiteY76" fmla="*/ 117728 h 664282"/>
              <a:gd name="connsiteX77" fmla="*/ 403661 w 664252"/>
              <a:gd name="connsiteY77" fmla="*/ 151429 h 664282"/>
              <a:gd name="connsiteX78" fmla="*/ 403187 w 664252"/>
              <a:gd name="connsiteY78" fmla="*/ 159224 h 664282"/>
              <a:gd name="connsiteX79" fmla="*/ 369517 w 664252"/>
              <a:gd name="connsiteY79" fmla="*/ 166693 h 664282"/>
              <a:gd name="connsiteX80" fmla="*/ 371117 w 664252"/>
              <a:gd name="connsiteY80" fmla="*/ 180564 h 664282"/>
              <a:gd name="connsiteX81" fmla="*/ 405677 w 664252"/>
              <a:gd name="connsiteY81" fmla="*/ 180149 h 664282"/>
              <a:gd name="connsiteX82" fmla="*/ 407929 w 664252"/>
              <a:gd name="connsiteY82" fmla="*/ 187589 h 664282"/>
              <a:gd name="connsiteX83" fmla="*/ 423401 w 664252"/>
              <a:gd name="connsiteY83" fmla="*/ 218444 h 664282"/>
              <a:gd name="connsiteX84" fmla="*/ 428025 w 664252"/>
              <a:gd name="connsiteY84" fmla="*/ 224727 h 664282"/>
              <a:gd name="connsiteX85" fmla="*/ 406951 w 664252"/>
              <a:gd name="connsiteY85" fmla="*/ 252174 h 664282"/>
              <a:gd name="connsiteX86" fmla="*/ 417088 w 664252"/>
              <a:gd name="connsiteY86" fmla="*/ 261777 h 664282"/>
              <a:gd name="connsiteX87" fmla="*/ 443319 w 664252"/>
              <a:gd name="connsiteY87" fmla="*/ 239191 h 664282"/>
              <a:gd name="connsiteX88" fmla="*/ 449840 w 664252"/>
              <a:gd name="connsiteY88" fmla="*/ 243459 h 664282"/>
              <a:gd name="connsiteX89" fmla="*/ 481525 w 664252"/>
              <a:gd name="connsiteY89" fmla="*/ 257153 h 664282"/>
              <a:gd name="connsiteX90" fmla="*/ 485081 w 664252"/>
              <a:gd name="connsiteY90" fmla="*/ 205402 h 664282"/>
              <a:gd name="connsiteX91" fmla="*/ 458041 w 664252"/>
              <a:gd name="connsiteY91" fmla="*/ 137214 h 664282"/>
              <a:gd name="connsiteX92" fmla="*/ 526227 w 664252"/>
              <a:gd name="connsiteY92" fmla="*/ 110173 h 664282"/>
              <a:gd name="connsiteX93" fmla="*/ 553270 w 664252"/>
              <a:gd name="connsiteY93" fmla="*/ 178361 h 664282"/>
              <a:gd name="connsiteX94" fmla="*/ 553252 w 664252"/>
              <a:gd name="connsiteY94" fmla="*/ 178401 h 664282"/>
              <a:gd name="connsiteX95" fmla="*/ 485081 w 664252"/>
              <a:gd name="connsiteY95" fmla="*/ 205402 h 664282"/>
              <a:gd name="connsiteX96" fmla="*/ 517981 w 664252"/>
              <a:gd name="connsiteY96" fmla="*/ 129229 h 664282"/>
              <a:gd name="connsiteX97" fmla="*/ 477052 w 664252"/>
              <a:gd name="connsiteY97" fmla="*/ 145413 h 664282"/>
              <a:gd name="connsiteX98" fmla="*/ 493238 w 664252"/>
              <a:gd name="connsiteY98" fmla="*/ 186342 h 664282"/>
              <a:gd name="connsiteX99" fmla="*/ 534164 w 664252"/>
              <a:gd name="connsiteY99" fmla="*/ 170161 h 664282"/>
              <a:gd name="connsiteX100" fmla="*/ 517981 w 664252"/>
              <a:gd name="connsiteY100" fmla="*/ 129229 h 664282"/>
              <a:gd name="connsiteX101" fmla="*/ 230300 w 664252"/>
              <a:gd name="connsiteY101" fmla="*/ 664282 h 664282"/>
              <a:gd name="connsiteX102" fmla="*/ 218177 w 664252"/>
              <a:gd name="connsiteY102" fmla="*/ 623706 h 664282"/>
              <a:gd name="connsiteX103" fmla="*/ 205817 w 664252"/>
              <a:gd name="connsiteY103" fmla="*/ 623054 h 664282"/>
              <a:gd name="connsiteX104" fmla="*/ 201045 w 664252"/>
              <a:gd name="connsiteY104" fmla="*/ 622579 h 664282"/>
              <a:gd name="connsiteX105" fmla="*/ 183262 w 664252"/>
              <a:gd name="connsiteY105" fmla="*/ 661111 h 664282"/>
              <a:gd name="connsiteX106" fmla="*/ 125879 w 664252"/>
              <a:gd name="connsiteY106" fmla="*/ 642645 h 664282"/>
              <a:gd name="connsiteX107" fmla="*/ 134030 w 664252"/>
              <a:gd name="connsiteY107" fmla="*/ 601298 h 664282"/>
              <a:gd name="connsiteX108" fmla="*/ 119210 w 664252"/>
              <a:gd name="connsiteY108" fmla="*/ 592199 h 664282"/>
              <a:gd name="connsiteX109" fmla="*/ 86014 w 664252"/>
              <a:gd name="connsiteY109" fmla="*/ 617837 h 664282"/>
              <a:gd name="connsiteX110" fmla="*/ 43748 w 664252"/>
              <a:gd name="connsiteY110" fmla="*/ 574771 h 664282"/>
              <a:gd name="connsiteX111" fmla="*/ 69890 w 664252"/>
              <a:gd name="connsiteY111" fmla="*/ 542167 h 664282"/>
              <a:gd name="connsiteX112" fmla="*/ 60998 w 664252"/>
              <a:gd name="connsiteY112" fmla="*/ 527051 h 664282"/>
              <a:gd name="connsiteX113" fmla="*/ 19888 w 664252"/>
              <a:gd name="connsiteY113" fmla="*/ 534283 h 664282"/>
              <a:gd name="connsiteX114" fmla="*/ 2401 w 664252"/>
              <a:gd name="connsiteY114" fmla="*/ 476515 h 664282"/>
              <a:gd name="connsiteX115" fmla="*/ 40517 w 664252"/>
              <a:gd name="connsiteY115" fmla="*/ 459917 h 664282"/>
              <a:gd name="connsiteX116" fmla="*/ 39628 w 664252"/>
              <a:gd name="connsiteY116" fmla="*/ 442134 h 664282"/>
              <a:gd name="connsiteX117" fmla="*/ 0 w 664252"/>
              <a:gd name="connsiteY117" fmla="*/ 429418 h 664282"/>
              <a:gd name="connsiteX118" fmla="*/ 11471 w 664252"/>
              <a:gd name="connsiteY118" fmla="*/ 370139 h 664282"/>
              <a:gd name="connsiteX119" fmla="*/ 52966 w 664252"/>
              <a:gd name="connsiteY119" fmla="*/ 373103 h 664282"/>
              <a:gd name="connsiteX120" fmla="*/ 60405 w 664252"/>
              <a:gd name="connsiteY120" fmla="*/ 356949 h 664282"/>
              <a:gd name="connsiteX121" fmla="*/ 31270 w 664252"/>
              <a:gd name="connsiteY121" fmla="*/ 327310 h 664282"/>
              <a:gd name="connsiteX122" fmla="*/ 68942 w 664252"/>
              <a:gd name="connsiteY122" fmla="*/ 280183 h 664282"/>
              <a:gd name="connsiteX123" fmla="*/ 104213 w 664252"/>
              <a:gd name="connsiteY123" fmla="*/ 302531 h 664282"/>
              <a:gd name="connsiteX124" fmla="*/ 118203 w 664252"/>
              <a:gd name="connsiteY124" fmla="*/ 291802 h 664282"/>
              <a:gd name="connsiteX125" fmla="*/ 105991 w 664252"/>
              <a:gd name="connsiteY125" fmla="*/ 251877 h 664282"/>
              <a:gd name="connsiteX126" fmla="*/ 161239 w 664252"/>
              <a:gd name="connsiteY126" fmla="*/ 227662 h 664282"/>
              <a:gd name="connsiteX127" fmla="*/ 182461 w 664252"/>
              <a:gd name="connsiteY127" fmla="*/ 263733 h 664282"/>
              <a:gd name="connsiteX128" fmla="*/ 199711 w 664252"/>
              <a:gd name="connsiteY128" fmla="*/ 260769 h 664282"/>
              <a:gd name="connsiteX129" fmla="*/ 207566 w 664252"/>
              <a:gd name="connsiteY129" fmla="*/ 219629 h 664282"/>
              <a:gd name="connsiteX130" fmla="*/ 267734 w 664252"/>
              <a:gd name="connsiteY130" fmla="*/ 223838 h 664282"/>
              <a:gd name="connsiteX131" fmla="*/ 269779 w 664252"/>
              <a:gd name="connsiteY131" fmla="*/ 265926 h 664282"/>
              <a:gd name="connsiteX132" fmla="*/ 286200 w 664252"/>
              <a:gd name="connsiteY132" fmla="*/ 271232 h 664282"/>
              <a:gd name="connsiteX133" fmla="*/ 312490 w 664252"/>
              <a:gd name="connsiteY133" fmla="*/ 238243 h 664282"/>
              <a:gd name="connsiteX134" fmla="*/ 363855 w 664252"/>
              <a:gd name="connsiteY134" fmla="*/ 269957 h 664282"/>
              <a:gd name="connsiteX135" fmla="*/ 346072 w 664252"/>
              <a:gd name="connsiteY135" fmla="*/ 308489 h 664282"/>
              <a:gd name="connsiteX136" fmla="*/ 357928 w 664252"/>
              <a:gd name="connsiteY136" fmla="*/ 320730 h 664282"/>
              <a:gd name="connsiteX137" fmla="*/ 396815 w 664252"/>
              <a:gd name="connsiteY137" fmla="*/ 303569 h 664282"/>
              <a:gd name="connsiteX138" fmla="*/ 427521 w 664252"/>
              <a:gd name="connsiteY138" fmla="*/ 355467 h 664282"/>
              <a:gd name="connsiteX139" fmla="*/ 393643 w 664252"/>
              <a:gd name="connsiteY139" fmla="*/ 381372 h 664282"/>
              <a:gd name="connsiteX140" fmla="*/ 398534 w 664252"/>
              <a:gd name="connsiteY140" fmla="*/ 397615 h 664282"/>
              <a:gd name="connsiteX141" fmla="*/ 441096 w 664252"/>
              <a:gd name="connsiteY141" fmla="*/ 400579 h 664282"/>
              <a:gd name="connsiteX142" fmla="*/ 444060 w 664252"/>
              <a:gd name="connsiteY142" fmla="*/ 460777 h 664282"/>
              <a:gd name="connsiteX143" fmla="*/ 401972 w 664252"/>
              <a:gd name="connsiteY143" fmla="*/ 467920 h 664282"/>
              <a:gd name="connsiteX144" fmla="*/ 398800 w 664252"/>
              <a:gd name="connsiteY144" fmla="*/ 484459 h 664282"/>
              <a:gd name="connsiteX145" fmla="*/ 435257 w 664252"/>
              <a:gd name="connsiteY145" fmla="*/ 506837 h 664282"/>
              <a:gd name="connsiteX146" fmla="*/ 409945 w 664252"/>
              <a:gd name="connsiteY146" fmla="*/ 561611 h 664282"/>
              <a:gd name="connsiteX147" fmla="*/ 369309 w 664252"/>
              <a:gd name="connsiteY147" fmla="*/ 548421 h 664282"/>
              <a:gd name="connsiteX148" fmla="*/ 358757 w 664252"/>
              <a:gd name="connsiteY148" fmla="*/ 561611 h 664282"/>
              <a:gd name="connsiteX149" fmla="*/ 380602 w 664252"/>
              <a:gd name="connsiteY149" fmla="*/ 598364 h 664282"/>
              <a:gd name="connsiteX150" fmla="*/ 332764 w 664252"/>
              <a:gd name="connsiteY150" fmla="*/ 635087 h 664282"/>
              <a:gd name="connsiteX151" fmla="*/ 303124 w 664252"/>
              <a:gd name="connsiteY151" fmla="*/ 604618 h 664282"/>
              <a:gd name="connsiteX152" fmla="*/ 287593 w 664252"/>
              <a:gd name="connsiteY152" fmla="*/ 611524 h 664282"/>
              <a:gd name="connsiteX153" fmla="*/ 289816 w 664252"/>
              <a:gd name="connsiteY153" fmla="*/ 653997 h 664282"/>
              <a:gd name="connsiteX154" fmla="*/ 149502 w 664252"/>
              <a:gd name="connsiteY154" fmla="*/ 628715 h 664282"/>
              <a:gd name="connsiteX155" fmla="*/ 172384 w 664252"/>
              <a:gd name="connsiteY155" fmla="*/ 636095 h 664282"/>
              <a:gd name="connsiteX156" fmla="*/ 188982 w 664252"/>
              <a:gd name="connsiteY156" fmla="*/ 600083 h 664282"/>
              <a:gd name="connsiteX157" fmla="*/ 196629 w 664252"/>
              <a:gd name="connsiteY157" fmla="*/ 601328 h 664282"/>
              <a:gd name="connsiteX158" fmla="*/ 207685 w 664252"/>
              <a:gd name="connsiteY158" fmla="*/ 602691 h 664282"/>
              <a:gd name="connsiteX159" fmla="*/ 225468 w 664252"/>
              <a:gd name="connsiteY159" fmla="*/ 603284 h 664282"/>
              <a:gd name="connsiteX160" fmla="*/ 233263 w 664252"/>
              <a:gd name="connsiteY160" fmla="*/ 603106 h 664282"/>
              <a:gd name="connsiteX161" fmla="*/ 244615 w 664252"/>
              <a:gd name="connsiteY161" fmla="*/ 641074 h 664282"/>
              <a:gd name="connsiteX162" fmla="*/ 268327 w 664252"/>
              <a:gd name="connsiteY162" fmla="*/ 636984 h 664282"/>
              <a:gd name="connsiteX163" fmla="*/ 266252 w 664252"/>
              <a:gd name="connsiteY163" fmla="*/ 597326 h 664282"/>
              <a:gd name="connsiteX164" fmla="*/ 273544 w 664252"/>
              <a:gd name="connsiteY164" fmla="*/ 594837 h 664282"/>
              <a:gd name="connsiteX165" fmla="*/ 300012 w 664252"/>
              <a:gd name="connsiteY165" fmla="*/ 582981 h 664282"/>
              <a:gd name="connsiteX166" fmla="*/ 306829 w 664252"/>
              <a:gd name="connsiteY166" fmla="*/ 579217 h 664282"/>
              <a:gd name="connsiteX167" fmla="*/ 334690 w 664252"/>
              <a:gd name="connsiteY167" fmla="*/ 607730 h 664282"/>
              <a:gd name="connsiteX168" fmla="*/ 353748 w 664252"/>
              <a:gd name="connsiteY168" fmla="*/ 593118 h 664282"/>
              <a:gd name="connsiteX169" fmla="*/ 333327 w 664252"/>
              <a:gd name="connsiteY169" fmla="*/ 558765 h 664282"/>
              <a:gd name="connsiteX170" fmla="*/ 338691 w 664252"/>
              <a:gd name="connsiteY170" fmla="*/ 553163 h 664282"/>
              <a:gd name="connsiteX171" fmla="*/ 356683 w 664252"/>
              <a:gd name="connsiteY171" fmla="*/ 530637 h 664282"/>
              <a:gd name="connsiteX172" fmla="*/ 360891 w 664252"/>
              <a:gd name="connsiteY172" fmla="*/ 524235 h 664282"/>
              <a:gd name="connsiteX173" fmla="*/ 398919 w 664252"/>
              <a:gd name="connsiteY173" fmla="*/ 536565 h 664282"/>
              <a:gd name="connsiteX174" fmla="*/ 408997 w 664252"/>
              <a:gd name="connsiteY174" fmla="*/ 514721 h 664282"/>
              <a:gd name="connsiteX175" fmla="*/ 374941 w 664252"/>
              <a:gd name="connsiteY175" fmla="*/ 493795 h 664282"/>
              <a:gd name="connsiteX176" fmla="*/ 377075 w 664252"/>
              <a:gd name="connsiteY176" fmla="*/ 486356 h 664282"/>
              <a:gd name="connsiteX177" fmla="*/ 382528 w 664252"/>
              <a:gd name="connsiteY177" fmla="*/ 458080 h 664282"/>
              <a:gd name="connsiteX178" fmla="*/ 383329 w 664252"/>
              <a:gd name="connsiteY178" fmla="*/ 450373 h 664282"/>
              <a:gd name="connsiteX179" fmla="*/ 422749 w 664252"/>
              <a:gd name="connsiteY179" fmla="*/ 443586 h 664282"/>
              <a:gd name="connsiteX180" fmla="*/ 421534 w 664252"/>
              <a:gd name="connsiteY180" fmla="*/ 419578 h 664282"/>
              <a:gd name="connsiteX181" fmla="*/ 381698 w 664252"/>
              <a:gd name="connsiteY181" fmla="*/ 416851 h 664282"/>
              <a:gd name="connsiteX182" fmla="*/ 380157 w 664252"/>
              <a:gd name="connsiteY182" fmla="*/ 409234 h 664282"/>
              <a:gd name="connsiteX183" fmla="*/ 371858 w 664252"/>
              <a:gd name="connsiteY183" fmla="*/ 381610 h 664282"/>
              <a:gd name="connsiteX184" fmla="*/ 368894 w 664252"/>
              <a:gd name="connsiteY184" fmla="*/ 374407 h 664282"/>
              <a:gd name="connsiteX185" fmla="*/ 400520 w 664252"/>
              <a:gd name="connsiteY185" fmla="*/ 350192 h 664282"/>
              <a:gd name="connsiteX186" fmla="*/ 388308 w 664252"/>
              <a:gd name="connsiteY186" fmla="*/ 329444 h 664282"/>
              <a:gd name="connsiteX187" fmla="*/ 352000 w 664252"/>
              <a:gd name="connsiteY187" fmla="*/ 345597 h 664282"/>
              <a:gd name="connsiteX188" fmla="*/ 347079 w 664252"/>
              <a:gd name="connsiteY188" fmla="*/ 339670 h 664282"/>
              <a:gd name="connsiteX189" fmla="*/ 326836 w 664252"/>
              <a:gd name="connsiteY189" fmla="*/ 318922 h 664282"/>
              <a:gd name="connsiteX190" fmla="*/ 320908 w 664252"/>
              <a:gd name="connsiteY190" fmla="*/ 313883 h 664282"/>
              <a:gd name="connsiteX191" fmla="*/ 337565 w 664252"/>
              <a:gd name="connsiteY191" fmla="*/ 277930 h 664282"/>
              <a:gd name="connsiteX192" fmla="*/ 317114 w 664252"/>
              <a:gd name="connsiteY192" fmla="*/ 265304 h 664282"/>
              <a:gd name="connsiteX193" fmla="*/ 292720 w 664252"/>
              <a:gd name="connsiteY193" fmla="*/ 296010 h 664282"/>
              <a:gd name="connsiteX194" fmla="*/ 285548 w 664252"/>
              <a:gd name="connsiteY194" fmla="*/ 293047 h 664282"/>
              <a:gd name="connsiteX195" fmla="*/ 257835 w 664252"/>
              <a:gd name="connsiteY195" fmla="*/ 284155 h 664282"/>
              <a:gd name="connsiteX196" fmla="*/ 250277 w 664252"/>
              <a:gd name="connsiteY196" fmla="*/ 282436 h 664282"/>
              <a:gd name="connsiteX197" fmla="*/ 248261 w 664252"/>
              <a:gd name="connsiteY197" fmla="*/ 242985 h 664282"/>
              <a:gd name="connsiteX198" fmla="*/ 224283 w 664252"/>
              <a:gd name="connsiteY198" fmla="*/ 241296 h 664282"/>
              <a:gd name="connsiteX199" fmla="*/ 216932 w 664252"/>
              <a:gd name="connsiteY199" fmla="*/ 279827 h 664282"/>
              <a:gd name="connsiteX200" fmla="*/ 209166 w 664252"/>
              <a:gd name="connsiteY200" fmla="*/ 280450 h 664282"/>
              <a:gd name="connsiteX201" fmla="*/ 180209 w 664252"/>
              <a:gd name="connsiteY201" fmla="*/ 285370 h 664282"/>
              <a:gd name="connsiteX202" fmla="*/ 172710 w 664252"/>
              <a:gd name="connsiteY202" fmla="*/ 287356 h 664282"/>
              <a:gd name="connsiteX203" fmla="*/ 152881 w 664252"/>
              <a:gd name="connsiteY203" fmla="*/ 253715 h 664282"/>
              <a:gd name="connsiteX204" fmla="*/ 130888 w 664252"/>
              <a:gd name="connsiteY204" fmla="*/ 263407 h 664282"/>
              <a:gd name="connsiteX205" fmla="*/ 142211 w 664252"/>
              <a:gd name="connsiteY205" fmla="*/ 300694 h 664282"/>
              <a:gd name="connsiteX206" fmla="*/ 135631 w 664252"/>
              <a:gd name="connsiteY206" fmla="*/ 304902 h 664282"/>
              <a:gd name="connsiteX207" fmla="*/ 112215 w 664252"/>
              <a:gd name="connsiteY207" fmla="*/ 322686 h 664282"/>
              <a:gd name="connsiteX208" fmla="*/ 106495 w 664252"/>
              <a:gd name="connsiteY208" fmla="*/ 327962 h 664282"/>
              <a:gd name="connsiteX209" fmla="*/ 73388 w 664252"/>
              <a:gd name="connsiteY209" fmla="*/ 307451 h 664282"/>
              <a:gd name="connsiteX210" fmla="*/ 58568 w 664252"/>
              <a:gd name="connsiteY210" fmla="*/ 326243 h 664282"/>
              <a:gd name="connsiteX211" fmla="*/ 85807 w 664252"/>
              <a:gd name="connsiteY211" fmla="*/ 353867 h 664282"/>
              <a:gd name="connsiteX212" fmla="*/ 81894 w 664252"/>
              <a:gd name="connsiteY212" fmla="*/ 360595 h 664282"/>
              <a:gd name="connsiteX213" fmla="*/ 69475 w 664252"/>
              <a:gd name="connsiteY213" fmla="*/ 387508 h 664282"/>
              <a:gd name="connsiteX214" fmla="*/ 66897 w 664252"/>
              <a:gd name="connsiteY214" fmla="*/ 394829 h 664282"/>
              <a:gd name="connsiteX215" fmla="*/ 28365 w 664252"/>
              <a:gd name="connsiteY215" fmla="*/ 392043 h 664282"/>
              <a:gd name="connsiteX216" fmla="*/ 23801 w 664252"/>
              <a:gd name="connsiteY216" fmla="*/ 415754 h 664282"/>
              <a:gd name="connsiteX217" fmla="*/ 60791 w 664252"/>
              <a:gd name="connsiteY217" fmla="*/ 427610 h 664282"/>
              <a:gd name="connsiteX218" fmla="*/ 60168 w 664252"/>
              <a:gd name="connsiteY218" fmla="*/ 435316 h 664282"/>
              <a:gd name="connsiteX219" fmla="*/ 61680 w 664252"/>
              <a:gd name="connsiteY219" fmla="*/ 464956 h 664282"/>
              <a:gd name="connsiteX220" fmla="*/ 62806 w 664252"/>
              <a:gd name="connsiteY220" fmla="*/ 472662 h 664282"/>
              <a:gd name="connsiteX221" fmla="*/ 27239 w 664252"/>
              <a:gd name="connsiteY221" fmla="*/ 488164 h 664282"/>
              <a:gd name="connsiteX222" fmla="*/ 34174 w 664252"/>
              <a:gd name="connsiteY222" fmla="*/ 511223 h 664282"/>
              <a:gd name="connsiteX223" fmla="*/ 72498 w 664252"/>
              <a:gd name="connsiteY223" fmla="*/ 504466 h 664282"/>
              <a:gd name="connsiteX224" fmla="*/ 75848 w 664252"/>
              <a:gd name="connsiteY224" fmla="*/ 511461 h 664282"/>
              <a:gd name="connsiteX225" fmla="*/ 90964 w 664252"/>
              <a:gd name="connsiteY225" fmla="*/ 536802 h 664282"/>
              <a:gd name="connsiteX226" fmla="*/ 95499 w 664252"/>
              <a:gd name="connsiteY226" fmla="*/ 543086 h 664282"/>
              <a:gd name="connsiteX227" fmla="*/ 71016 w 664252"/>
              <a:gd name="connsiteY227" fmla="*/ 573407 h 664282"/>
              <a:gd name="connsiteX228" fmla="*/ 87852 w 664252"/>
              <a:gd name="connsiteY228" fmla="*/ 590539 h 664282"/>
              <a:gd name="connsiteX229" fmla="*/ 118855 w 664252"/>
              <a:gd name="connsiteY229" fmla="*/ 566620 h 664282"/>
              <a:gd name="connsiteX230" fmla="*/ 125079 w 664252"/>
              <a:gd name="connsiteY230" fmla="*/ 571273 h 664282"/>
              <a:gd name="connsiteX231" fmla="*/ 150036 w 664252"/>
              <a:gd name="connsiteY231" fmla="*/ 586478 h 664282"/>
              <a:gd name="connsiteX232" fmla="*/ 157030 w 664252"/>
              <a:gd name="connsiteY232" fmla="*/ 589917 h 664282"/>
              <a:gd name="connsiteX233" fmla="*/ 222208 w 664252"/>
              <a:gd name="connsiteY233" fmla="*/ 545576 h 664282"/>
              <a:gd name="connsiteX234" fmla="*/ 118884 w 664252"/>
              <a:gd name="connsiteY234" fmla="*/ 442252 h 664282"/>
              <a:gd name="connsiteX235" fmla="*/ 222208 w 664252"/>
              <a:gd name="connsiteY235" fmla="*/ 338929 h 664282"/>
              <a:gd name="connsiteX236" fmla="*/ 325532 w 664252"/>
              <a:gd name="connsiteY236" fmla="*/ 442252 h 664282"/>
              <a:gd name="connsiteX237" fmla="*/ 222208 w 664252"/>
              <a:gd name="connsiteY237" fmla="*/ 545487 h 664282"/>
              <a:gd name="connsiteX238" fmla="*/ 222208 w 664252"/>
              <a:gd name="connsiteY238" fmla="*/ 360803 h 664282"/>
              <a:gd name="connsiteX239" fmla="*/ 140699 w 664252"/>
              <a:gd name="connsiteY239" fmla="*/ 442252 h 664282"/>
              <a:gd name="connsiteX240" fmla="*/ 222149 w 664252"/>
              <a:gd name="connsiteY240" fmla="*/ 523761 h 664282"/>
              <a:gd name="connsiteX241" fmla="*/ 303657 w 664252"/>
              <a:gd name="connsiteY241" fmla="*/ 442311 h 664282"/>
              <a:gd name="connsiteX242" fmla="*/ 303657 w 664252"/>
              <a:gd name="connsiteY242" fmla="*/ 442252 h 664282"/>
              <a:gd name="connsiteX243" fmla="*/ 222208 w 664252"/>
              <a:gd name="connsiteY243" fmla="*/ 360714 h 664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Lst>
            <a:rect l="l" t="t" r="r" b="b"/>
            <a:pathLst>
              <a:path w="664252" h="664282">
                <a:moveTo>
                  <a:pt x="416406" y="289697"/>
                </a:moveTo>
                <a:lnTo>
                  <a:pt x="379001" y="254515"/>
                </a:lnTo>
                <a:lnTo>
                  <a:pt x="402150" y="224401"/>
                </a:lnTo>
                <a:cubicBezTo>
                  <a:pt x="397467" y="217089"/>
                  <a:pt x="393572" y="209299"/>
                  <a:pt x="390531" y="201164"/>
                </a:cubicBezTo>
                <a:lnTo>
                  <a:pt x="352592" y="201638"/>
                </a:lnTo>
                <a:lnTo>
                  <a:pt x="346664" y="150569"/>
                </a:lnTo>
                <a:lnTo>
                  <a:pt x="383625" y="142389"/>
                </a:lnTo>
                <a:cubicBezTo>
                  <a:pt x="384698" y="133755"/>
                  <a:pt x="386684" y="125260"/>
                  <a:pt x="389553" y="117047"/>
                </a:cubicBezTo>
                <a:lnTo>
                  <a:pt x="360239" y="93128"/>
                </a:lnTo>
                <a:lnTo>
                  <a:pt x="388693" y="50002"/>
                </a:lnTo>
                <a:lnTo>
                  <a:pt x="422127" y="67430"/>
                </a:lnTo>
                <a:cubicBezTo>
                  <a:pt x="428544" y="61489"/>
                  <a:pt x="435580" y="56253"/>
                  <a:pt x="443112" y="51810"/>
                </a:cubicBezTo>
                <a:lnTo>
                  <a:pt x="436117" y="14820"/>
                </a:lnTo>
                <a:lnTo>
                  <a:pt x="485437" y="0"/>
                </a:lnTo>
                <a:lnTo>
                  <a:pt x="499753" y="34708"/>
                </a:lnTo>
                <a:cubicBezTo>
                  <a:pt x="508538" y="34297"/>
                  <a:pt x="517341" y="34824"/>
                  <a:pt x="526014" y="36279"/>
                </a:cubicBezTo>
                <a:lnTo>
                  <a:pt x="544360" y="3675"/>
                </a:lnTo>
                <a:lnTo>
                  <a:pt x="591547" y="24127"/>
                </a:lnTo>
                <a:lnTo>
                  <a:pt x="580224" y="59931"/>
                </a:lnTo>
                <a:cubicBezTo>
                  <a:pt x="587231" y="65248"/>
                  <a:pt x="593642" y="71310"/>
                  <a:pt x="599342" y="78011"/>
                </a:cubicBezTo>
                <a:lnTo>
                  <a:pt x="634465" y="64822"/>
                </a:lnTo>
                <a:lnTo>
                  <a:pt x="657495" y="110852"/>
                </a:lnTo>
                <a:lnTo>
                  <a:pt x="625721" y="130918"/>
                </a:lnTo>
                <a:cubicBezTo>
                  <a:pt x="627636" y="139462"/>
                  <a:pt x="628629" y="148186"/>
                  <a:pt x="628685" y="156942"/>
                </a:cubicBezTo>
                <a:lnTo>
                  <a:pt x="664253" y="169390"/>
                </a:lnTo>
                <a:lnTo>
                  <a:pt x="652397" y="219422"/>
                </a:lnTo>
                <a:lnTo>
                  <a:pt x="614932" y="214442"/>
                </a:lnTo>
                <a:cubicBezTo>
                  <a:pt x="610919" y="222178"/>
                  <a:pt x="606100" y="229473"/>
                  <a:pt x="600557" y="236198"/>
                </a:cubicBezTo>
                <a:lnTo>
                  <a:pt x="619852" y="268801"/>
                </a:lnTo>
                <a:lnTo>
                  <a:pt x="578565" y="299449"/>
                </a:lnTo>
                <a:lnTo>
                  <a:pt x="552956" y="271469"/>
                </a:lnTo>
                <a:cubicBezTo>
                  <a:pt x="544959" y="274794"/>
                  <a:pt x="536633" y="277269"/>
                  <a:pt x="528118" y="278849"/>
                </a:cubicBezTo>
                <a:lnTo>
                  <a:pt x="521983" y="316343"/>
                </a:lnTo>
                <a:lnTo>
                  <a:pt x="470647" y="313379"/>
                </a:lnTo>
                <a:lnTo>
                  <a:pt x="468957" y="275263"/>
                </a:lnTo>
                <a:cubicBezTo>
                  <a:pt x="460721" y="272663"/>
                  <a:pt x="452774" y="269216"/>
                  <a:pt x="445246" y="264978"/>
                </a:cubicBezTo>
                <a:close/>
                <a:moveTo>
                  <a:pt x="489053" y="258991"/>
                </a:moveTo>
                <a:lnTo>
                  <a:pt x="490535" y="293580"/>
                </a:lnTo>
                <a:lnTo>
                  <a:pt x="504466" y="294410"/>
                </a:lnTo>
                <a:lnTo>
                  <a:pt x="510038" y="260265"/>
                </a:lnTo>
                <a:lnTo>
                  <a:pt x="517803" y="259346"/>
                </a:lnTo>
                <a:cubicBezTo>
                  <a:pt x="529304" y="257989"/>
                  <a:pt x="540484" y="254660"/>
                  <a:pt x="550852" y="249506"/>
                </a:cubicBezTo>
                <a:lnTo>
                  <a:pt x="557846" y="246038"/>
                </a:lnTo>
                <a:lnTo>
                  <a:pt x="581173" y="271528"/>
                </a:lnTo>
                <a:lnTo>
                  <a:pt x="592406" y="263199"/>
                </a:lnTo>
                <a:lnTo>
                  <a:pt x="574830" y="233560"/>
                </a:lnTo>
                <a:lnTo>
                  <a:pt x="580224" y="227839"/>
                </a:lnTo>
                <a:cubicBezTo>
                  <a:pt x="588189" y="219377"/>
                  <a:pt x="594644" y="209613"/>
                  <a:pt x="599312" y="198970"/>
                </a:cubicBezTo>
                <a:lnTo>
                  <a:pt x="602454" y="191827"/>
                </a:lnTo>
                <a:lnTo>
                  <a:pt x="636540" y="196392"/>
                </a:lnTo>
                <a:lnTo>
                  <a:pt x="639770" y="182787"/>
                </a:lnTo>
                <a:lnTo>
                  <a:pt x="607315" y="171524"/>
                </a:lnTo>
                <a:lnTo>
                  <a:pt x="607789" y="163729"/>
                </a:lnTo>
                <a:cubicBezTo>
                  <a:pt x="608503" y="152063"/>
                  <a:pt x="607202" y="140362"/>
                  <a:pt x="603936" y="129140"/>
                </a:cubicBezTo>
                <a:lnTo>
                  <a:pt x="601743" y="121641"/>
                </a:lnTo>
                <a:lnTo>
                  <a:pt x="630612" y="103353"/>
                </a:lnTo>
                <a:lnTo>
                  <a:pt x="624328" y="90845"/>
                </a:lnTo>
                <a:lnTo>
                  <a:pt x="592377" y="102938"/>
                </a:lnTo>
                <a:lnTo>
                  <a:pt x="587694" y="96684"/>
                </a:lnTo>
                <a:cubicBezTo>
                  <a:pt x="580722" y="87271"/>
                  <a:pt x="572177" y="79129"/>
                  <a:pt x="562441" y="72617"/>
                </a:cubicBezTo>
                <a:lnTo>
                  <a:pt x="555950" y="68290"/>
                </a:lnTo>
                <a:lnTo>
                  <a:pt x="566234" y="35686"/>
                </a:lnTo>
                <a:lnTo>
                  <a:pt x="553430" y="30143"/>
                </a:lnTo>
                <a:lnTo>
                  <a:pt x="536743" y="59783"/>
                </a:lnTo>
                <a:lnTo>
                  <a:pt x="529155" y="58034"/>
                </a:lnTo>
                <a:cubicBezTo>
                  <a:pt x="517753" y="55349"/>
                  <a:pt x="505971" y="54647"/>
                  <a:pt x="494329" y="55960"/>
                </a:cubicBezTo>
                <a:lnTo>
                  <a:pt x="486563" y="56849"/>
                </a:lnTo>
                <a:lnTo>
                  <a:pt x="473522" y="25431"/>
                </a:lnTo>
                <a:lnTo>
                  <a:pt x="460095" y="29432"/>
                </a:lnTo>
                <a:lnTo>
                  <a:pt x="466497" y="63132"/>
                </a:lnTo>
                <a:lnTo>
                  <a:pt x="459502" y="66630"/>
                </a:lnTo>
                <a:cubicBezTo>
                  <a:pt x="449099" y="71903"/>
                  <a:pt x="439673" y="78920"/>
                  <a:pt x="431641" y="87377"/>
                </a:cubicBezTo>
                <a:lnTo>
                  <a:pt x="426099" y="93009"/>
                </a:lnTo>
                <a:lnTo>
                  <a:pt x="395659" y="77152"/>
                </a:lnTo>
                <a:lnTo>
                  <a:pt x="387952" y="88830"/>
                </a:lnTo>
                <a:lnTo>
                  <a:pt x="414628" y="110585"/>
                </a:lnTo>
                <a:lnTo>
                  <a:pt x="411664" y="117728"/>
                </a:lnTo>
                <a:cubicBezTo>
                  <a:pt x="407106" y="128427"/>
                  <a:pt x="404399" y="139823"/>
                  <a:pt x="403661" y="151429"/>
                </a:cubicBezTo>
                <a:lnTo>
                  <a:pt x="403187" y="159224"/>
                </a:lnTo>
                <a:lnTo>
                  <a:pt x="369517" y="166693"/>
                </a:lnTo>
                <a:lnTo>
                  <a:pt x="371117" y="180564"/>
                </a:lnTo>
                <a:lnTo>
                  <a:pt x="405677" y="180149"/>
                </a:lnTo>
                <a:lnTo>
                  <a:pt x="407929" y="187589"/>
                </a:lnTo>
                <a:cubicBezTo>
                  <a:pt x="411297" y="198678"/>
                  <a:pt x="416528" y="209113"/>
                  <a:pt x="423401" y="218444"/>
                </a:cubicBezTo>
                <a:lnTo>
                  <a:pt x="428025" y="224727"/>
                </a:lnTo>
                <a:lnTo>
                  <a:pt x="406951" y="252174"/>
                </a:lnTo>
                <a:lnTo>
                  <a:pt x="417088" y="261777"/>
                </a:lnTo>
                <a:lnTo>
                  <a:pt x="443319" y="239191"/>
                </a:lnTo>
                <a:lnTo>
                  <a:pt x="449840" y="243459"/>
                </a:lnTo>
                <a:cubicBezTo>
                  <a:pt x="459565" y="249755"/>
                  <a:pt x="470273" y="254382"/>
                  <a:pt x="481525" y="257153"/>
                </a:cubicBezTo>
                <a:close/>
                <a:moveTo>
                  <a:pt x="485081" y="205402"/>
                </a:moveTo>
                <a:cubicBezTo>
                  <a:pt x="458785" y="194040"/>
                  <a:pt x="446677" y="163511"/>
                  <a:pt x="458041" y="137214"/>
                </a:cubicBezTo>
                <a:cubicBezTo>
                  <a:pt x="469402" y="110917"/>
                  <a:pt x="499931" y="98811"/>
                  <a:pt x="526227" y="110173"/>
                </a:cubicBezTo>
                <a:cubicBezTo>
                  <a:pt x="552526" y="121536"/>
                  <a:pt x="564631" y="152064"/>
                  <a:pt x="553270" y="178361"/>
                </a:cubicBezTo>
                <a:cubicBezTo>
                  <a:pt x="553264" y="178374"/>
                  <a:pt x="553258" y="178388"/>
                  <a:pt x="553252" y="178401"/>
                </a:cubicBezTo>
                <a:cubicBezTo>
                  <a:pt x="541850" y="204647"/>
                  <a:pt x="511363" y="216722"/>
                  <a:pt x="485081" y="205402"/>
                </a:cubicBezTo>
                <a:close/>
                <a:moveTo>
                  <a:pt x="517981" y="129229"/>
                </a:moveTo>
                <a:cubicBezTo>
                  <a:pt x="502210" y="122396"/>
                  <a:pt x="483887" y="129642"/>
                  <a:pt x="477052" y="145413"/>
                </a:cubicBezTo>
                <a:cubicBezTo>
                  <a:pt x="470220" y="161185"/>
                  <a:pt x="477467" y="179509"/>
                  <a:pt x="493238" y="186342"/>
                </a:cubicBezTo>
                <a:cubicBezTo>
                  <a:pt x="509006" y="193174"/>
                  <a:pt x="527330" y="185930"/>
                  <a:pt x="534164" y="170161"/>
                </a:cubicBezTo>
                <a:cubicBezTo>
                  <a:pt x="540964" y="154388"/>
                  <a:pt x="533729" y="136087"/>
                  <a:pt x="517981" y="129229"/>
                </a:cubicBezTo>
                <a:close/>
                <a:moveTo>
                  <a:pt x="230300" y="664282"/>
                </a:moveTo>
                <a:lnTo>
                  <a:pt x="218177" y="623706"/>
                </a:lnTo>
                <a:cubicBezTo>
                  <a:pt x="214057" y="623706"/>
                  <a:pt x="209937" y="623409"/>
                  <a:pt x="205817" y="623054"/>
                </a:cubicBezTo>
                <a:lnTo>
                  <a:pt x="201045" y="622579"/>
                </a:lnTo>
                <a:lnTo>
                  <a:pt x="183262" y="661111"/>
                </a:lnTo>
                <a:lnTo>
                  <a:pt x="125879" y="642645"/>
                </a:lnTo>
                <a:lnTo>
                  <a:pt x="134030" y="601298"/>
                </a:lnTo>
                <a:cubicBezTo>
                  <a:pt x="128932" y="598512"/>
                  <a:pt x="123982" y="595370"/>
                  <a:pt x="119210" y="592199"/>
                </a:cubicBezTo>
                <a:lnTo>
                  <a:pt x="86014" y="617837"/>
                </a:lnTo>
                <a:lnTo>
                  <a:pt x="43748" y="574771"/>
                </a:lnTo>
                <a:lnTo>
                  <a:pt x="69890" y="542167"/>
                </a:lnTo>
                <a:cubicBezTo>
                  <a:pt x="66659" y="537277"/>
                  <a:pt x="63636" y="532208"/>
                  <a:pt x="60998" y="527051"/>
                </a:cubicBezTo>
                <a:lnTo>
                  <a:pt x="19888" y="534283"/>
                </a:lnTo>
                <a:lnTo>
                  <a:pt x="2401" y="476515"/>
                </a:lnTo>
                <a:lnTo>
                  <a:pt x="40517" y="459917"/>
                </a:lnTo>
                <a:cubicBezTo>
                  <a:pt x="39921" y="454007"/>
                  <a:pt x="39624" y="448073"/>
                  <a:pt x="39628" y="442134"/>
                </a:cubicBezTo>
                <a:lnTo>
                  <a:pt x="0" y="429418"/>
                </a:lnTo>
                <a:lnTo>
                  <a:pt x="11471" y="370139"/>
                </a:lnTo>
                <a:lnTo>
                  <a:pt x="52966" y="373103"/>
                </a:lnTo>
                <a:cubicBezTo>
                  <a:pt x="55199" y="367590"/>
                  <a:pt x="57679" y="362205"/>
                  <a:pt x="60405" y="356949"/>
                </a:cubicBezTo>
                <a:lnTo>
                  <a:pt x="31270" y="327310"/>
                </a:lnTo>
                <a:lnTo>
                  <a:pt x="68942" y="280183"/>
                </a:lnTo>
                <a:lnTo>
                  <a:pt x="104213" y="302531"/>
                </a:lnTo>
                <a:cubicBezTo>
                  <a:pt x="108688" y="298737"/>
                  <a:pt x="113371" y="295151"/>
                  <a:pt x="118203" y="291802"/>
                </a:cubicBezTo>
                <a:lnTo>
                  <a:pt x="105991" y="251877"/>
                </a:lnTo>
                <a:lnTo>
                  <a:pt x="161239" y="227662"/>
                </a:lnTo>
                <a:lnTo>
                  <a:pt x="182461" y="263733"/>
                </a:lnTo>
                <a:cubicBezTo>
                  <a:pt x="188113" y="262488"/>
                  <a:pt x="193863" y="261501"/>
                  <a:pt x="199711" y="260769"/>
                </a:cubicBezTo>
                <a:lnTo>
                  <a:pt x="207566" y="219629"/>
                </a:lnTo>
                <a:lnTo>
                  <a:pt x="267734" y="223838"/>
                </a:lnTo>
                <a:lnTo>
                  <a:pt x="269779" y="265926"/>
                </a:lnTo>
                <a:cubicBezTo>
                  <a:pt x="275352" y="267447"/>
                  <a:pt x="280826" y="269216"/>
                  <a:pt x="286200" y="271232"/>
                </a:cubicBezTo>
                <a:lnTo>
                  <a:pt x="312490" y="238243"/>
                </a:lnTo>
                <a:lnTo>
                  <a:pt x="363855" y="269957"/>
                </a:lnTo>
                <a:lnTo>
                  <a:pt x="346072" y="308489"/>
                </a:lnTo>
                <a:cubicBezTo>
                  <a:pt x="350242" y="312440"/>
                  <a:pt x="354193" y="316521"/>
                  <a:pt x="357928" y="320730"/>
                </a:cubicBezTo>
                <a:lnTo>
                  <a:pt x="396815" y="303569"/>
                </a:lnTo>
                <a:lnTo>
                  <a:pt x="427521" y="355467"/>
                </a:lnTo>
                <a:lnTo>
                  <a:pt x="393643" y="381372"/>
                </a:lnTo>
                <a:cubicBezTo>
                  <a:pt x="395620" y="386708"/>
                  <a:pt x="397250" y="392123"/>
                  <a:pt x="398534" y="397615"/>
                </a:cubicBezTo>
                <a:lnTo>
                  <a:pt x="441096" y="400579"/>
                </a:lnTo>
                <a:lnTo>
                  <a:pt x="444060" y="460777"/>
                </a:lnTo>
                <a:lnTo>
                  <a:pt x="401972" y="467920"/>
                </a:lnTo>
                <a:cubicBezTo>
                  <a:pt x="401163" y="473471"/>
                  <a:pt x="400105" y="478984"/>
                  <a:pt x="398800" y="484459"/>
                </a:cubicBezTo>
                <a:lnTo>
                  <a:pt x="435257" y="506837"/>
                </a:lnTo>
                <a:lnTo>
                  <a:pt x="409945" y="561611"/>
                </a:lnTo>
                <a:lnTo>
                  <a:pt x="369309" y="548421"/>
                </a:lnTo>
                <a:cubicBezTo>
                  <a:pt x="365990" y="552956"/>
                  <a:pt x="362492" y="557313"/>
                  <a:pt x="358757" y="561611"/>
                </a:cubicBezTo>
                <a:lnTo>
                  <a:pt x="380602" y="598364"/>
                </a:lnTo>
                <a:lnTo>
                  <a:pt x="332764" y="635087"/>
                </a:lnTo>
                <a:lnTo>
                  <a:pt x="303124" y="604618"/>
                </a:lnTo>
                <a:cubicBezTo>
                  <a:pt x="298056" y="607167"/>
                  <a:pt x="292869" y="609449"/>
                  <a:pt x="287593" y="611524"/>
                </a:cubicBezTo>
                <a:lnTo>
                  <a:pt x="289816" y="653997"/>
                </a:lnTo>
                <a:close/>
                <a:moveTo>
                  <a:pt x="149502" y="628715"/>
                </a:moveTo>
                <a:lnTo>
                  <a:pt x="172384" y="636095"/>
                </a:lnTo>
                <a:lnTo>
                  <a:pt x="188982" y="600083"/>
                </a:lnTo>
                <a:lnTo>
                  <a:pt x="196629" y="601328"/>
                </a:lnTo>
                <a:cubicBezTo>
                  <a:pt x="200245" y="601921"/>
                  <a:pt x="203980" y="602395"/>
                  <a:pt x="207685" y="602691"/>
                </a:cubicBezTo>
                <a:cubicBezTo>
                  <a:pt x="213598" y="603222"/>
                  <a:pt x="219534" y="603417"/>
                  <a:pt x="225468" y="603284"/>
                </a:cubicBezTo>
                <a:lnTo>
                  <a:pt x="233263" y="603106"/>
                </a:lnTo>
                <a:lnTo>
                  <a:pt x="244615" y="641074"/>
                </a:lnTo>
                <a:lnTo>
                  <a:pt x="268327" y="636984"/>
                </a:lnTo>
                <a:lnTo>
                  <a:pt x="266252" y="597326"/>
                </a:lnTo>
                <a:lnTo>
                  <a:pt x="273544" y="594837"/>
                </a:lnTo>
                <a:cubicBezTo>
                  <a:pt x="282705" y="591689"/>
                  <a:pt x="291565" y="587720"/>
                  <a:pt x="300012" y="582981"/>
                </a:cubicBezTo>
                <a:lnTo>
                  <a:pt x="306829" y="579217"/>
                </a:lnTo>
                <a:lnTo>
                  <a:pt x="334690" y="607730"/>
                </a:lnTo>
                <a:lnTo>
                  <a:pt x="353748" y="593118"/>
                </a:lnTo>
                <a:lnTo>
                  <a:pt x="333327" y="558765"/>
                </a:lnTo>
                <a:lnTo>
                  <a:pt x="338691" y="553163"/>
                </a:lnTo>
                <a:cubicBezTo>
                  <a:pt x="345348" y="546207"/>
                  <a:pt x="351368" y="538667"/>
                  <a:pt x="356683" y="530637"/>
                </a:cubicBezTo>
                <a:lnTo>
                  <a:pt x="360891" y="524235"/>
                </a:lnTo>
                <a:lnTo>
                  <a:pt x="398919" y="536565"/>
                </a:lnTo>
                <a:lnTo>
                  <a:pt x="408997" y="514721"/>
                </a:lnTo>
                <a:lnTo>
                  <a:pt x="374941" y="493795"/>
                </a:lnTo>
                <a:lnTo>
                  <a:pt x="377075" y="486356"/>
                </a:lnTo>
                <a:cubicBezTo>
                  <a:pt x="379736" y="477114"/>
                  <a:pt x="381562" y="467650"/>
                  <a:pt x="382528" y="458080"/>
                </a:cubicBezTo>
                <a:lnTo>
                  <a:pt x="383329" y="450373"/>
                </a:lnTo>
                <a:lnTo>
                  <a:pt x="422749" y="443586"/>
                </a:lnTo>
                <a:lnTo>
                  <a:pt x="421534" y="419578"/>
                </a:lnTo>
                <a:lnTo>
                  <a:pt x="381698" y="416851"/>
                </a:lnTo>
                <a:lnTo>
                  <a:pt x="380157" y="409234"/>
                </a:lnTo>
                <a:cubicBezTo>
                  <a:pt x="378222" y="399796"/>
                  <a:pt x="375445" y="390552"/>
                  <a:pt x="371858" y="381610"/>
                </a:cubicBezTo>
                <a:lnTo>
                  <a:pt x="368894" y="374407"/>
                </a:lnTo>
                <a:lnTo>
                  <a:pt x="400520" y="350192"/>
                </a:lnTo>
                <a:lnTo>
                  <a:pt x="388308" y="329444"/>
                </a:lnTo>
                <a:lnTo>
                  <a:pt x="352000" y="345597"/>
                </a:lnTo>
                <a:lnTo>
                  <a:pt x="347079" y="339670"/>
                </a:lnTo>
                <a:cubicBezTo>
                  <a:pt x="340977" y="332153"/>
                  <a:pt x="334201" y="325208"/>
                  <a:pt x="326836" y="318922"/>
                </a:cubicBezTo>
                <a:lnTo>
                  <a:pt x="320908" y="313883"/>
                </a:lnTo>
                <a:lnTo>
                  <a:pt x="337565" y="277930"/>
                </a:lnTo>
                <a:lnTo>
                  <a:pt x="317114" y="265304"/>
                </a:lnTo>
                <a:lnTo>
                  <a:pt x="292720" y="296010"/>
                </a:lnTo>
                <a:lnTo>
                  <a:pt x="285548" y="293047"/>
                </a:lnTo>
                <a:cubicBezTo>
                  <a:pt x="276594" y="289262"/>
                  <a:pt x="267319" y="286286"/>
                  <a:pt x="257835" y="284155"/>
                </a:cubicBezTo>
                <a:lnTo>
                  <a:pt x="250277" y="282436"/>
                </a:lnTo>
                <a:lnTo>
                  <a:pt x="248261" y="242985"/>
                </a:lnTo>
                <a:lnTo>
                  <a:pt x="224283" y="241296"/>
                </a:lnTo>
                <a:lnTo>
                  <a:pt x="216932" y="279827"/>
                </a:lnTo>
                <a:lnTo>
                  <a:pt x="209166" y="280450"/>
                </a:lnTo>
                <a:cubicBezTo>
                  <a:pt x="199383" y="281200"/>
                  <a:pt x="189690" y="282845"/>
                  <a:pt x="180209" y="285370"/>
                </a:cubicBezTo>
                <a:lnTo>
                  <a:pt x="172710" y="287356"/>
                </a:lnTo>
                <a:lnTo>
                  <a:pt x="152881" y="253715"/>
                </a:lnTo>
                <a:lnTo>
                  <a:pt x="130888" y="263407"/>
                </a:lnTo>
                <a:lnTo>
                  <a:pt x="142211" y="300694"/>
                </a:lnTo>
                <a:lnTo>
                  <a:pt x="135631" y="304902"/>
                </a:lnTo>
                <a:cubicBezTo>
                  <a:pt x="127298" y="310101"/>
                  <a:pt x="119459" y="316053"/>
                  <a:pt x="112215" y="322686"/>
                </a:cubicBezTo>
                <a:lnTo>
                  <a:pt x="106495" y="327962"/>
                </a:lnTo>
                <a:lnTo>
                  <a:pt x="73388" y="307451"/>
                </a:lnTo>
                <a:lnTo>
                  <a:pt x="58568" y="326243"/>
                </a:lnTo>
                <a:lnTo>
                  <a:pt x="85807" y="353867"/>
                </a:lnTo>
                <a:lnTo>
                  <a:pt x="81894" y="360595"/>
                </a:lnTo>
                <a:cubicBezTo>
                  <a:pt x="76941" y="369167"/>
                  <a:pt x="72784" y="378177"/>
                  <a:pt x="69475" y="387508"/>
                </a:cubicBezTo>
                <a:lnTo>
                  <a:pt x="66897" y="394829"/>
                </a:lnTo>
                <a:lnTo>
                  <a:pt x="28365" y="392043"/>
                </a:lnTo>
                <a:lnTo>
                  <a:pt x="23801" y="415754"/>
                </a:lnTo>
                <a:lnTo>
                  <a:pt x="60791" y="427610"/>
                </a:lnTo>
                <a:lnTo>
                  <a:pt x="60168" y="435316"/>
                </a:lnTo>
                <a:cubicBezTo>
                  <a:pt x="59745" y="445222"/>
                  <a:pt x="60251" y="455145"/>
                  <a:pt x="61680" y="464956"/>
                </a:cubicBezTo>
                <a:lnTo>
                  <a:pt x="62806" y="472662"/>
                </a:lnTo>
                <a:lnTo>
                  <a:pt x="27239" y="488164"/>
                </a:lnTo>
                <a:lnTo>
                  <a:pt x="34174" y="511223"/>
                </a:lnTo>
                <a:lnTo>
                  <a:pt x="72498" y="504466"/>
                </a:lnTo>
                <a:lnTo>
                  <a:pt x="75848" y="511461"/>
                </a:lnTo>
                <a:cubicBezTo>
                  <a:pt x="80121" y="520341"/>
                  <a:pt x="85180" y="528823"/>
                  <a:pt x="90964" y="536802"/>
                </a:cubicBezTo>
                <a:lnTo>
                  <a:pt x="95499" y="543086"/>
                </a:lnTo>
                <a:lnTo>
                  <a:pt x="71016" y="573407"/>
                </a:lnTo>
                <a:lnTo>
                  <a:pt x="87852" y="590539"/>
                </a:lnTo>
                <a:lnTo>
                  <a:pt x="118855" y="566620"/>
                </a:lnTo>
                <a:lnTo>
                  <a:pt x="125079" y="571273"/>
                </a:lnTo>
                <a:cubicBezTo>
                  <a:pt x="132914" y="577097"/>
                  <a:pt x="141268" y="582187"/>
                  <a:pt x="150036" y="586478"/>
                </a:cubicBezTo>
                <a:lnTo>
                  <a:pt x="157030" y="589917"/>
                </a:lnTo>
                <a:close/>
                <a:moveTo>
                  <a:pt x="222208" y="545576"/>
                </a:moveTo>
                <a:cubicBezTo>
                  <a:pt x="165144" y="545576"/>
                  <a:pt x="118884" y="499317"/>
                  <a:pt x="118884" y="442252"/>
                </a:cubicBezTo>
                <a:cubicBezTo>
                  <a:pt x="118884" y="385187"/>
                  <a:pt x="165144" y="338929"/>
                  <a:pt x="222208" y="338929"/>
                </a:cubicBezTo>
                <a:cubicBezTo>
                  <a:pt x="279273" y="338929"/>
                  <a:pt x="325532" y="385187"/>
                  <a:pt x="325532" y="442252"/>
                </a:cubicBezTo>
                <a:cubicBezTo>
                  <a:pt x="325416" y="499255"/>
                  <a:pt x="279211" y="545422"/>
                  <a:pt x="222208" y="545487"/>
                </a:cubicBezTo>
                <a:close/>
                <a:moveTo>
                  <a:pt x="222208" y="360803"/>
                </a:moveTo>
                <a:cubicBezTo>
                  <a:pt x="177208" y="360785"/>
                  <a:pt x="140715" y="397253"/>
                  <a:pt x="140699" y="442252"/>
                </a:cubicBezTo>
                <a:cubicBezTo>
                  <a:pt x="140683" y="487251"/>
                  <a:pt x="177149" y="523743"/>
                  <a:pt x="222149" y="523761"/>
                </a:cubicBezTo>
                <a:cubicBezTo>
                  <a:pt x="267147" y="523779"/>
                  <a:pt x="303640" y="487310"/>
                  <a:pt x="303657" y="442311"/>
                </a:cubicBezTo>
                <a:cubicBezTo>
                  <a:pt x="303657" y="442291"/>
                  <a:pt x="303657" y="442273"/>
                  <a:pt x="303657" y="442252"/>
                </a:cubicBezTo>
                <a:cubicBezTo>
                  <a:pt x="303657" y="397253"/>
                  <a:pt x="267207" y="360764"/>
                  <a:pt x="222208" y="360714"/>
                </a:cubicBezTo>
                <a:close/>
              </a:path>
            </a:pathLst>
          </a:custGeom>
          <a:solidFill>
            <a:schemeClr val="accent2"/>
          </a:solidFill>
          <a:ln w="296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4" name="Date Placeholder 3">
            <a:extLst>
              <a:ext uri="{FF2B5EF4-FFF2-40B4-BE49-F238E27FC236}">
                <a16:creationId xmlns:a16="http://schemas.microsoft.com/office/drawing/2014/main" id="{ACEF5958-7EB6-905A-A0BF-E02C6BC0B851}"/>
              </a:ext>
            </a:extLst>
          </p:cNvPr>
          <p:cNvSpPr>
            <a:spLocks noGrp="1"/>
          </p:cNvSpPr>
          <p:nvPr>
            <p:ph type="dt" sz="half" idx="10"/>
          </p:nvPr>
        </p:nvSpPr>
        <p:spPr/>
        <p:txBody>
          <a:bodyPr/>
          <a:lstStyle/>
          <a:p>
            <a:fld id="{7787C055-09AA-478D-B300-22D9EAC5D239}" type="datetime4">
              <a:rPr lang="en-GB" smtClean="0"/>
              <a:t>06 September 2023</a:t>
            </a:fld>
            <a:endParaRPr lang="en-GB" dirty="0"/>
          </a:p>
        </p:txBody>
      </p:sp>
    </p:spTree>
    <p:extLst>
      <p:ext uri="{BB962C8B-B14F-4D97-AF65-F5344CB8AC3E}">
        <p14:creationId xmlns:p14="http://schemas.microsoft.com/office/powerpoint/2010/main" val="37518446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0D0C4B1-26A1-B012-AC47-A2B7A9E4712D}"/>
              </a:ext>
            </a:extLst>
          </p:cNvPr>
          <p:cNvSpPr>
            <a:spLocks noGrp="1"/>
          </p:cNvSpPr>
          <p:nvPr>
            <p:ph type="sldNum" sz="quarter" idx="12"/>
          </p:nvPr>
        </p:nvSpPr>
        <p:spPr/>
        <p:txBody>
          <a:bodyPr/>
          <a:lstStyle/>
          <a:p>
            <a:fld id="{CBBF530E-1875-46E6-901C-76683197A1B3}" type="slidenum">
              <a:rPr lang="en-GB" smtClean="0"/>
              <a:pPr/>
              <a:t>13</a:t>
            </a:fld>
            <a:endParaRPr lang="en-GB"/>
          </a:p>
        </p:txBody>
      </p:sp>
      <p:sp>
        <p:nvSpPr>
          <p:cNvPr id="3" name="Title 2">
            <a:extLst>
              <a:ext uri="{FF2B5EF4-FFF2-40B4-BE49-F238E27FC236}">
                <a16:creationId xmlns:a16="http://schemas.microsoft.com/office/drawing/2014/main" id="{7134234F-A2D6-8D3C-EA15-2AD3DC1770B7}"/>
              </a:ext>
            </a:extLst>
          </p:cNvPr>
          <p:cNvSpPr>
            <a:spLocks noGrp="1"/>
          </p:cNvSpPr>
          <p:nvPr>
            <p:ph type="title"/>
          </p:nvPr>
        </p:nvSpPr>
        <p:spPr/>
        <p:txBody>
          <a:bodyPr/>
          <a:lstStyle/>
          <a:p>
            <a:r>
              <a:rPr lang="en-US"/>
              <a:t>The Initial Build</a:t>
            </a:r>
            <a:endParaRPr lang="en-US" dirty="0"/>
          </a:p>
        </p:txBody>
      </p:sp>
      <p:sp>
        <p:nvSpPr>
          <p:cNvPr id="7" name="TextBox 6">
            <a:extLst>
              <a:ext uri="{FF2B5EF4-FFF2-40B4-BE49-F238E27FC236}">
                <a16:creationId xmlns:a16="http://schemas.microsoft.com/office/drawing/2014/main" id="{4DA279F5-5A7D-6CA9-8373-1E85DED9D475}"/>
              </a:ext>
            </a:extLst>
          </p:cNvPr>
          <p:cNvSpPr txBox="1"/>
          <p:nvPr/>
        </p:nvSpPr>
        <p:spPr>
          <a:xfrm>
            <a:off x="193040" y="1158240"/>
            <a:ext cx="11866880" cy="1477328"/>
          </a:xfrm>
          <a:prstGeom prst="rect">
            <a:avLst/>
          </a:prstGeom>
          <a:noFill/>
        </p:spPr>
        <p:txBody>
          <a:bodyPr wrap="square" rtlCol="0">
            <a:spAutoFit/>
          </a:bodyPr>
          <a:lstStyle/>
          <a:p>
            <a:r>
              <a:rPr lang="en-US" dirty="0"/>
              <a:t>To install the software you may need to open visual studio in “Administrator mode”. You can right click on the Visual Studio icon and select run in administrator mode.</a:t>
            </a:r>
          </a:p>
          <a:p>
            <a:endParaRPr lang="en-US" dirty="0"/>
          </a:p>
          <a:p>
            <a:r>
              <a:rPr lang="en-US" dirty="0"/>
              <a:t>	In Visual Studio, check that the project files have been configured to build in Release mode and that the 	platform toolset is correct for your machine.</a:t>
            </a:r>
          </a:p>
        </p:txBody>
      </p:sp>
      <p:pic>
        <p:nvPicPr>
          <p:cNvPr id="10" name="Picture 9">
            <a:extLst>
              <a:ext uri="{FF2B5EF4-FFF2-40B4-BE49-F238E27FC236}">
                <a16:creationId xmlns:a16="http://schemas.microsoft.com/office/drawing/2014/main" id="{D42504EB-D2E8-81B1-EC8F-3109FA566B3A}"/>
              </a:ext>
            </a:extLst>
          </p:cNvPr>
          <p:cNvPicPr>
            <a:picLocks noChangeAspect="1"/>
          </p:cNvPicPr>
          <p:nvPr/>
        </p:nvPicPr>
        <p:blipFill>
          <a:blip r:embed="rId2"/>
          <a:stretch>
            <a:fillRect/>
          </a:stretch>
        </p:blipFill>
        <p:spPr>
          <a:xfrm>
            <a:off x="479375" y="3474239"/>
            <a:ext cx="10632392" cy="828230"/>
          </a:xfrm>
          <a:prstGeom prst="rect">
            <a:avLst/>
          </a:prstGeom>
        </p:spPr>
      </p:pic>
      <p:sp>
        <p:nvSpPr>
          <p:cNvPr id="11" name="Rounded Rectangle 10">
            <a:extLst>
              <a:ext uri="{FF2B5EF4-FFF2-40B4-BE49-F238E27FC236}">
                <a16:creationId xmlns:a16="http://schemas.microsoft.com/office/drawing/2014/main" id="{ED087C7E-B70E-919E-8AFB-934AF2D0888C}"/>
              </a:ext>
            </a:extLst>
          </p:cNvPr>
          <p:cNvSpPr/>
          <p:nvPr/>
        </p:nvSpPr>
        <p:spPr>
          <a:xfrm>
            <a:off x="3262964" y="3996000"/>
            <a:ext cx="731520" cy="288735"/>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Graphic 27">
            <a:extLst>
              <a:ext uri="{FF2B5EF4-FFF2-40B4-BE49-F238E27FC236}">
                <a16:creationId xmlns:a16="http://schemas.microsoft.com/office/drawing/2014/main" id="{75084CE7-7F96-8B14-B0AF-A436D568B89D}"/>
              </a:ext>
            </a:extLst>
          </p:cNvPr>
          <p:cNvSpPr>
            <a:spLocks noChangeAspect="1"/>
          </p:cNvSpPr>
          <p:nvPr/>
        </p:nvSpPr>
        <p:spPr>
          <a:xfrm>
            <a:off x="479375" y="2120374"/>
            <a:ext cx="515171" cy="515194"/>
          </a:xfrm>
          <a:custGeom>
            <a:avLst/>
            <a:gdLst>
              <a:gd name="connsiteX0" fmla="*/ 416406 w 664252"/>
              <a:gd name="connsiteY0" fmla="*/ 289697 h 664282"/>
              <a:gd name="connsiteX1" fmla="*/ 379001 w 664252"/>
              <a:gd name="connsiteY1" fmla="*/ 254515 h 664282"/>
              <a:gd name="connsiteX2" fmla="*/ 402150 w 664252"/>
              <a:gd name="connsiteY2" fmla="*/ 224401 h 664282"/>
              <a:gd name="connsiteX3" fmla="*/ 390531 w 664252"/>
              <a:gd name="connsiteY3" fmla="*/ 201164 h 664282"/>
              <a:gd name="connsiteX4" fmla="*/ 352592 w 664252"/>
              <a:gd name="connsiteY4" fmla="*/ 201638 h 664282"/>
              <a:gd name="connsiteX5" fmla="*/ 346664 w 664252"/>
              <a:gd name="connsiteY5" fmla="*/ 150569 h 664282"/>
              <a:gd name="connsiteX6" fmla="*/ 383625 w 664252"/>
              <a:gd name="connsiteY6" fmla="*/ 142389 h 664282"/>
              <a:gd name="connsiteX7" fmla="*/ 389553 w 664252"/>
              <a:gd name="connsiteY7" fmla="*/ 117047 h 664282"/>
              <a:gd name="connsiteX8" fmla="*/ 360239 w 664252"/>
              <a:gd name="connsiteY8" fmla="*/ 93128 h 664282"/>
              <a:gd name="connsiteX9" fmla="*/ 388693 w 664252"/>
              <a:gd name="connsiteY9" fmla="*/ 50002 h 664282"/>
              <a:gd name="connsiteX10" fmla="*/ 422127 w 664252"/>
              <a:gd name="connsiteY10" fmla="*/ 67430 h 664282"/>
              <a:gd name="connsiteX11" fmla="*/ 443112 w 664252"/>
              <a:gd name="connsiteY11" fmla="*/ 51810 h 664282"/>
              <a:gd name="connsiteX12" fmla="*/ 436117 w 664252"/>
              <a:gd name="connsiteY12" fmla="*/ 14820 h 664282"/>
              <a:gd name="connsiteX13" fmla="*/ 485437 w 664252"/>
              <a:gd name="connsiteY13" fmla="*/ 0 h 664282"/>
              <a:gd name="connsiteX14" fmla="*/ 499753 w 664252"/>
              <a:gd name="connsiteY14" fmla="*/ 34708 h 664282"/>
              <a:gd name="connsiteX15" fmla="*/ 526014 w 664252"/>
              <a:gd name="connsiteY15" fmla="*/ 36279 h 664282"/>
              <a:gd name="connsiteX16" fmla="*/ 544360 w 664252"/>
              <a:gd name="connsiteY16" fmla="*/ 3675 h 664282"/>
              <a:gd name="connsiteX17" fmla="*/ 591547 w 664252"/>
              <a:gd name="connsiteY17" fmla="*/ 24127 h 664282"/>
              <a:gd name="connsiteX18" fmla="*/ 580224 w 664252"/>
              <a:gd name="connsiteY18" fmla="*/ 59931 h 664282"/>
              <a:gd name="connsiteX19" fmla="*/ 599342 w 664252"/>
              <a:gd name="connsiteY19" fmla="*/ 78011 h 664282"/>
              <a:gd name="connsiteX20" fmla="*/ 634465 w 664252"/>
              <a:gd name="connsiteY20" fmla="*/ 64822 h 664282"/>
              <a:gd name="connsiteX21" fmla="*/ 657495 w 664252"/>
              <a:gd name="connsiteY21" fmla="*/ 110852 h 664282"/>
              <a:gd name="connsiteX22" fmla="*/ 625721 w 664252"/>
              <a:gd name="connsiteY22" fmla="*/ 130918 h 664282"/>
              <a:gd name="connsiteX23" fmla="*/ 628685 w 664252"/>
              <a:gd name="connsiteY23" fmla="*/ 156942 h 664282"/>
              <a:gd name="connsiteX24" fmla="*/ 664253 w 664252"/>
              <a:gd name="connsiteY24" fmla="*/ 169390 h 664282"/>
              <a:gd name="connsiteX25" fmla="*/ 652397 w 664252"/>
              <a:gd name="connsiteY25" fmla="*/ 219422 h 664282"/>
              <a:gd name="connsiteX26" fmla="*/ 614932 w 664252"/>
              <a:gd name="connsiteY26" fmla="*/ 214442 h 664282"/>
              <a:gd name="connsiteX27" fmla="*/ 600557 w 664252"/>
              <a:gd name="connsiteY27" fmla="*/ 236198 h 664282"/>
              <a:gd name="connsiteX28" fmla="*/ 619852 w 664252"/>
              <a:gd name="connsiteY28" fmla="*/ 268801 h 664282"/>
              <a:gd name="connsiteX29" fmla="*/ 578565 w 664252"/>
              <a:gd name="connsiteY29" fmla="*/ 299449 h 664282"/>
              <a:gd name="connsiteX30" fmla="*/ 552956 w 664252"/>
              <a:gd name="connsiteY30" fmla="*/ 271469 h 664282"/>
              <a:gd name="connsiteX31" fmla="*/ 528118 w 664252"/>
              <a:gd name="connsiteY31" fmla="*/ 278849 h 664282"/>
              <a:gd name="connsiteX32" fmla="*/ 521983 w 664252"/>
              <a:gd name="connsiteY32" fmla="*/ 316343 h 664282"/>
              <a:gd name="connsiteX33" fmla="*/ 470647 w 664252"/>
              <a:gd name="connsiteY33" fmla="*/ 313379 h 664282"/>
              <a:gd name="connsiteX34" fmla="*/ 468957 w 664252"/>
              <a:gd name="connsiteY34" fmla="*/ 275263 h 664282"/>
              <a:gd name="connsiteX35" fmla="*/ 445246 w 664252"/>
              <a:gd name="connsiteY35" fmla="*/ 264978 h 664282"/>
              <a:gd name="connsiteX36" fmla="*/ 489053 w 664252"/>
              <a:gd name="connsiteY36" fmla="*/ 258991 h 664282"/>
              <a:gd name="connsiteX37" fmla="*/ 490535 w 664252"/>
              <a:gd name="connsiteY37" fmla="*/ 293580 h 664282"/>
              <a:gd name="connsiteX38" fmla="*/ 504466 w 664252"/>
              <a:gd name="connsiteY38" fmla="*/ 294410 h 664282"/>
              <a:gd name="connsiteX39" fmla="*/ 510038 w 664252"/>
              <a:gd name="connsiteY39" fmla="*/ 260265 h 664282"/>
              <a:gd name="connsiteX40" fmla="*/ 517803 w 664252"/>
              <a:gd name="connsiteY40" fmla="*/ 259346 h 664282"/>
              <a:gd name="connsiteX41" fmla="*/ 550852 w 664252"/>
              <a:gd name="connsiteY41" fmla="*/ 249506 h 664282"/>
              <a:gd name="connsiteX42" fmla="*/ 557846 w 664252"/>
              <a:gd name="connsiteY42" fmla="*/ 246038 h 664282"/>
              <a:gd name="connsiteX43" fmla="*/ 581173 w 664252"/>
              <a:gd name="connsiteY43" fmla="*/ 271528 h 664282"/>
              <a:gd name="connsiteX44" fmla="*/ 592406 w 664252"/>
              <a:gd name="connsiteY44" fmla="*/ 263199 h 664282"/>
              <a:gd name="connsiteX45" fmla="*/ 574830 w 664252"/>
              <a:gd name="connsiteY45" fmla="*/ 233560 h 664282"/>
              <a:gd name="connsiteX46" fmla="*/ 580224 w 664252"/>
              <a:gd name="connsiteY46" fmla="*/ 227839 h 664282"/>
              <a:gd name="connsiteX47" fmla="*/ 599312 w 664252"/>
              <a:gd name="connsiteY47" fmla="*/ 198970 h 664282"/>
              <a:gd name="connsiteX48" fmla="*/ 602454 w 664252"/>
              <a:gd name="connsiteY48" fmla="*/ 191827 h 664282"/>
              <a:gd name="connsiteX49" fmla="*/ 636540 w 664252"/>
              <a:gd name="connsiteY49" fmla="*/ 196392 h 664282"/>
              <a:gd name="connsiteX50" fmla="*/ 639770 w 664252"/>
              <a:gd name="connsiteY50" fmla="*/ 182787 h 664282"/>
              <a:gd name="connsiteX51" fmla="*/ 607315 w 664252"/>
              <a:gd name="connsiteY51" fmla="*/ 171524 h 664282"/>
              <a:gd name="connsiteX52" fmla="*/ 607789 w 664252"/>
              <a:gd name="connsiteY52" fmla="*/ 163729 h 664282"/>
              <a:gd name="connsiteX53" fmla="*/ 603936 w 664252"/>
              <a:gd name="connsiteY53" fmla="*/ 129140 h 664282"/>
              <a:gd name="connsiteX54" fmla="*/ 601743 w 664252"/>
              <a:gd name="connsiteY54" fmla="*/ 121641 h 664282"/>
              <a:gd name="connsiteX55" fmla="*/ 630612 w 664252"/>
              <a:gd name="connsiteY55" fmla="*/ 103353 h 664282"/>
              <a:gd name="connsiteX56" fmla="*/ 624328 w 664252"/>
              <a:gd name="connsiteY56" fmla="*/ 90845 h 664282"/>
              <a:gd name="connsiteX57" fmla="*/ 592377 w 664252"/>
              <a:gd name="connsiteY57" fmla="*/ 102938 h 664282"/>
              <a:gd name="connsiteX58" fmla="*/ 587694 w 664252"/>
              <a:gd name="connsiteY58" fmla="*/ 96684 h 664282"/>
              <a:gd name="connsiteX59" fmla="*/ 562441 w 664252"/>
              <a:gd name="connsiteY59" fmla="*/ 72617 h 664282"/>
              <a:gd name="connsiteX60" fmla="*/ 555950 w 664252"/>
              <a:gd name="connsiteY60" fmla="*/ 68290 h 664282"/>
              <a:gd name="connsiteX61" fmla="*/ 566234 w 664252"/>
              <a:gd name="connsiteY61" fmla="*/ 35686 h 664282"/>
              <a:gd name="connsiteX62" fmla="*/ 553430 w 664252"/>
              <a:gd name="connsiteY62" fmla="*/ 30143 h 664282"/>
              <a:gd name="connsiteX63" fmla="*/ 536743 w 664252"/>
              <a:gd name="connsiteY63" fmla="*/ 59783 h 664282"/>
              <a:gd name="connsiteX64" fmla="*/ 529155 w 664252"/>
              <a:gd name="connsiteY64" fmla="*/ 58034 h 664282"/>
              <a:gd name="connsiteX65" fmla="*/ 494329 w 664252"/>
              <a:gd name="connsiteY65" fmla="*/ 55960 h 664282"/>
              <a:gd name="connsiteX66" fmla="*/ 486563 w 664252"/>
              <a:gd name="connsiteY66" fmla="*/ 56849 h 664282"/>
              <a:gd name="connsiteX67" fmla="*/ 473522 w 664252"/>
              <a:gd name="connsiteY67" fmla="*/ 25431 h 664282"/>
              <a:gd name="connsiteX68" fmla="*/ 460095 w 664252"/>
              <a:gd name="connsiteY68" fmla="*/ 29432 h 664282"/>
              <a:gd name="connsiteX69" fmla="*/ 466497 w 664252"/>
              <a:gd name="connsiteY69" fmla="*/ 63132 h 664282"/>
              <a:gd name="connsiteX70" fmla="*/ 459502 w 664252"/>
              <a:gd name="connsiteY70" fmla="*/ 66630 h 664282"/>
              <a:gd name="connsiteX71" fmla="*/ 431641 w 664252"/>
              <a:gd name="connsiteY71" fmla="*/ 87377 h 664282"/>
              <a:gd name="connsiteX72" fmla="*/ 426099 w 664252"/>
              <a:gd name="connsiteY72" fmla="*/ 93009 h 664282"/>
              <a:gd name="connsiteX73" fmla="*/ 395659 w 664252"/>
              <a:gd name="connsiteY73" fmla="*/ 77152 h 664282"/>
              <a:gd name="connsiteX74" fmla="*/ 387952 w 664252"/>
              <a:gd name="connsiteY74" fmla="*/ 88830 h 664282"/>
              <a:gd name="connsiteX75" fmla="*/ 414628 w 664252"/>
              <a:gd name="connsiteY75" fmla="*/ 110585 h 664282"/>
              <a:gd name="connsiteX76" fmla="*/ 411664 w 664252"/>
              <a:gd name="connsiteY76" fmla="*/ 117728 h 664282"/>
              <a:gd name="connsiteX77" fmla="*/ 403661 w 664252"/>
              <a:gd name="connsiteY77" fmla="*/ 151429 h 664282"/>
              <a:gd name="connsiteX78" fmla="*/ 403187 w 664252"/>
              <a:gd name="connsiteY78" fmla="*/ 159224 h 664282"/>
              <a:gd name="connsiteX79" fmla="*/ 369517 w 664252"/>
              <a:gd name="connsiteY79" fmla="*/ 166693 h 664282"/>
              <a:gd name="connsiteX80" fmla="*/ 371117 w 664252"/>
              <a:gd name="connsiteY80" fmla="*/ 180564 h 664282"/>
              <a:gd name="connsiteX81" fmla="*/ 405677 w 664252"/>
              <a:gd name="connsiteY81" fmla="*/ 180149 h 664282"/>
              <a:gd name="connsiteX82" fmla="*/ 407929 w 664252"/>
              <a:gd name="connsiteY82" fmla="*/ 187589 h 664282"/>
              <a:gd name="connsiteX83" fmla="*/ 423401 w 664252"/>
              <a:gd name="connsiteY83" fmla="*/ 218444 h 664282"/>
              <a:gd name="connsiteX84" fmla="*/ 428025 w 664252"/>
              <a:gd name="connsiteY84" fmla="*/ 224727 h 664282"/>
              <a:gd name="connsiteX85" fmla="*/ 406951 w 664252"/>
              <a:gd name="connsiteY85" fmla="*/ 252174 h 664282"/>
              <a:gd name="connsiteX86" fmla="*/ 417088 w 664252"/>
              <a:gd name="connsiteY86" fmla="*/ 261777 h 664282"/>
              <a:gd name="connsiteX87" fmla="*/ 443319 w 664252"/>
              <a:gd name="connsiteY87" fmla="*/ 239191 h 664282"/>
              <a:gd name="connsiteX88" fmla="*/ 449840 w 664252"/>
              <a:gd name="connsiteY88" fmla="*/ 243459 h 664282"/>
              <a:gd name="connsiteX89" fmla="*/ 481525 w 664252"/>
              <a:gd name="connsiteY89" fmla="*/ 257153 h 664282"/>
              <a:gd name="connsiteX90" fmla="*/ 485081 w 664252"/>
              <a:gd name="connsiteY90" fmla="*/ 205402 h 664282"/>
              <a:gd name="connsiteX91" fmla="*/ 458041 w 664252"/>
              <a:gd name="connsiteY91" fmla="*/ 137214 h 664282"/>
              <a:gd name="connsiteX92" fmla="*/ 526227 w 664252"/>
              <a:gd name="connsiteY92" fmla="*/ 110173 h 664282"/>
              <a:gd name="connsiteX93" fmla="*/ 553270 w 664252"/>
              <a:gd name="connsiteY93" fmla="*/ 178361 h 664282"/>
              <a:gd name="connsiteX94" fmla="*/ 553252 w 664252"/>
              <a:gd name="connsiteY94" fmla="*/ 178401 h 664282"/>
              <a:gd name="connsiteX95" fmla="*/ 485081 w 664252"/>
              <a:gd name="connsiteY95" fmla="*/ 205402 h 664282"/>
              <a:gd name="connsiteX96" fmla="*/ 517981 w 664252"/>
              <a:gd name="connsiteY96" fmla="*/ 129229 h 664282"/>
              <a:gd name="connsiteX97" fmla="*/ 477052 w 664252"/>
              <a:gd name="connsiteY97" fmla="*/ 145413 h 664282"/>
              <a:gd name="connsiteX98" fmla="*/ 493238 w 664252"/>
              <a:gd name="connsiteY98" fmla="*/ 186342 h 664282"/>
              <a:gd name="connsiteX99" fmla="*/ 534164 w 664252"/>
              <a:gd name="connsiteY99" fmla="*/ 170161 h 664282"/>
              <a:gd name="connsiteX100" fmla="*/ 517981 w 664252"/>
              <a:gd name="connsiteY100" fmla="*/ 129229 h 664282"/>
              <a:gd name="connsiteX101" fmla="*/ 230300 w 664252"/>
              <a:gd name="connsiteY101" fmla="*/ 664282 h 664282"/>
              <a:gd name="connsiteX102" fmla="*/ 218177 w 664252"/>
              <a:gd name="connsiteY102" fmla="*/ 623706 h 664282"/>
              <a:gd name="connsiteX103" fmla="*/ 205817 w 664252"/>
              <a:gd name="connsiteY103" fmla="*/ 623054 h 664282"/>
              <a:gd name="connsiteX104" fmla="*/ 201045 w 664252"/>
              <a:gd name="connsiteY104" fmla="*/ 622579 h 664282"/>
              <a:gd name="connsiteX105" fmla="*/ 183262 w 664252"/>
              <a:gd name="connsiteY105" fmla="*/ 661111 h 664282"/>
              <a:gd name="connsiteX106" fmla="*/ 125879 w 664252"/>
              <a:gd name="connsiteY106" fmla="*/ 642645 h 664282"/>
              <a:gd name="connsiteX107" fmla="*/ 134030 w 664252"/>
              <a:gd name="connsiteY107" fmla="*/ 601298 h 664282"/>
              <a:gd name="connsiteX108" fmla="*/ 119210 w 664252"/>
              <a:gd name="connsiteY108" fmla="*/ 592199 h 664282"/>
              <a:gd name="connsiteX109" fmla="*/ 86014 w 664252"/>
              <a:gd name="connsiteY109" fmla="*/ 617837 h 664282"/>
              <a:gd name="connsiteX110" fmla="*/ 43748 w 664252"/>
              <a:gd name="connsiteY110" fmla="*/ 574771 h 664282"/>
              <a:gd name="connsiteX111" fmla="*/ 69890 w 664252"/>
              <a:gd name="connsiteY111" fmla="*/ 542167 h 664282"/>
              <a:gd name="connsiteX112" fmla="*/ 60998 w 664252"/>
              <a:gd name="connsiteY112" fmla="*/ 527051 h 664282"/>
              <a:gd name="connsiteX113" fmla="*/ 19888 w 664252"/>
              <a:gd name="connsiteY113" fmla="*/ 534283 h 664282"/>
              <a:gd name="connsiteX114" fmla="*/ 2401 w 664252"/>
              <a:gd name="connsiteY114" fmla="*/ 476515 h 664282"/>
              <a:gd name="connsiteX115" fmla="*/ 40517 w 664252"/>
              <a:gd name="connsiteY115" fmla="*/ 459917 h 664282"/>
              <a:gd name="connsiteX116" fmla="*/ 39628 w 664252"/>
              <a:gd name="connsiteY116" fmla="*/ 442134 h 664282"/>
              <a:gd name="connsiteX117" fmla="*/ 0 w 664252"/>
              <a:gd name="connsiteY117" fmla="*/ 429418 h 664282"/>
              <a:gd name="connsiteX118" fmla="*/ 11471 w 664252"/>
              <a:gd name="connsiteY118" fmla="*/ 370139 h 664282"/>
              <a:gd name="connsiteX119" fmla="*/ 52966 w 664252"/>
              <a:gd name="connsiteY119" fmla="*/ 373103 h 664282"/>
              <a:gd name="connsiteX120" fmla="*/ 60405 w 664252"/>
              <a:gd name="connsiteY120" fmla="*/ 356949 h 664282"/>
              <a:gd name="connsiteX121" fmla="*/ 31270 w 664252"/>
              <a:gd name="connsiteY121" fmla="*/ 327310 h 664282"/>
              <a:gd name="connsiteX122" fmla="*/ 68942 w 664252"/>
              <a:gd name="connsiteY122" fmla="*/ 280183 h 664282"/>
              <a:gd name="connsiteX123" fmla="*/ 104213 w 664252"/>
              <a:gd name="connsiteY123" fmla="*/ 302531 h 664282"/>
              <a:gd name="connsiteX124" fmla="*/ 118203 w 664252"/>
              <a:gd name="connsiteY124" fmla="*/ 291802 h 664282"/>
              <a:gd name="connsiteX125" fmla="*/ 105991 w 664252"/>
              <a:gd name="connsiteY125" fmla="*/ 251877 h 664282"/>
              <a:gd name="connsiteX126" fmla="*/ 161239 w 664252"/>
              <a:gd name="connsiteY126" fmla="*/ 227662 h 664282"/>
              <a:gd name="connsiteX127" fmla="*/ 182461 w 664252"/>
              <a:gd name="connsiteY127" fmla="*/ 263733 h 664282"/>
              <a:gd name="connsiteX128" fmla="*/ 199711 w 664252"/>
              <a:gd name="connsiteY128" fmla="*/ 260769 h 664282"/>
              <a:gd name="connsiteX129" fmla="*/ 207566 w 664252"/>
              <a:gd name="connsiteY129" fmla="*/ 219629 h 664282"/>
              <a:gd name="connsiteX130" fmla="*/ 267734 w 664252"/>
              <a:gd name="connsiteY130" fmla="*/ 223838 h 664282"/>
              <a:gd name="connsiteX131" fmla="*/ 269779 w 664252"/>
              <a:gd name="connsiteY131" fmla="*/ 265926 h 664282"/>
              <a:gd name="connsiteX132" fmla="*/ 286200 w 664252"/>
              <a:gd name="connsiteY132" fmla="*/ 271232 h 664282"/>
              <a:gd name="connsiteX133" fmla="*/ 312490 w 664252"/>
              <a:gd name="connsiteY133" fmla="*/ 238243 h 664282"/>
              <a:gd name="connsiteX134" fmla="*/ 363855 w 664252"/>
              <a:gd name="connsiteY134" fmla="*/ 269957 h 664282"/>
              <a:gd name="connsiteX135" fmla="*/ 346072 w 664252"/>
              <a:gd name="connsiteY135" fmla="*/ 308489 h 664282"/>
              <a:gd name="connsiteX136" fmla="*/ 357928 w 664252"/>
              <a:gd name="connsiteY136" fmla="*/ 320730 h 664282"/>
              <a:gd name="connsiteX137" fmla="*/ 396815 w 664252"/>
              <a:gd name="connsiteY137" fmla="*/ 303569 h 664282"/>
              <a:gd name="connsiteX138" fmla="*/ 427521 w 664252"/>
              <a:gd name="connsiteY138" fmla="*/ 355467 h 664282"/>
              <a:gd name="connsiteX139" fmla="*/ 393643 w 664252"/>
              <a:gd name="connsiteY139" fmla="*/ 381372 h 664282"/>
              <a:gd name="connsiteX140" fmla="*/ 398534 w 664252"/>
              <a:gd name="connsiteY140" fmla="*/ 397615 h 664282"/>
              <a:gd name="connsiteX141" fmla="*/ 441096 w 664252"/>
              <a:gd name="connsiteY141" fmla="*/ 400579 h 664282"/>
              <a:gd name="connsiteX142" fmla="*/ 444060 w 664252"/>
              <a:gd name="connsiteY142" fmla="*/ 460777 h 664282"/>
              <a:gd name="connsiteX143" fmla="*/ 401972 w 664252"/>
              <a:gd name="connsiteY143" fmla="*/ 467920 h 664282"/>
              <a:gd name="connsiteX144" fmla="*/ 398800 w 664252"/>
              <a:gd name="connsiteY144" fmla="*/ 484459 h 664282"/>
              <a:gd name="connsiteX145" fmla="*/ 435257 w 664252"/>
              <a:gd name="connsiteY145" fmla="*/ 506837 h 664282"/>
              <a:gd name="connsiteX146" fmla="*/ 409945 w 664252"/>
              <a:gd name="connsiteY146" fmla="*/ 561611 h 664282"/>
              <a:gd name="connsiteX147" fmla="*/ 369309 w 664252"/>
              <a:gd name="connsiteY147" fmla="*/ 548421 h 664282"/>
              <a:gd name="connsiteX148" fmla="*/ 358757 w 664252"/>
              <a:gd name="connsiteY148" fmla="*/ 561611 h 664282"/>
              <a:gd name="connsiteX149" fmla="*/ 380602 w 664252"/>
              <a:gd name="connsiteY149" fmla="*/ 598364 h 664282"/>
              <a:gd name="connsiteX150" fmla="*/ 332764 w 664252"/>
              <a:gd name="connsiteY150" fmla="*/ 635087 h 664282"/>
              <a:gd name="connsiteX151" fmla="*/ 303124 w 664252"/>
              <a:gd name="connsiteY151" fmla="*/ 604618 h 664282"/>
              <a:gd name="connsiteX152" fmla="*/ 287593 w 664252"/>
              <a:gd name="connsiteY152" fmla="*/ 611524 h 664282"/>
              <a:gd name="connsiteX153" fmla="*/ 289816 w 664252"/>
              <a:gd name="connsiteY153" fmla="*/ 653997 h 664282"/>
              <a:gd name="connsiteX154" fmla="*/ 149502 w 664252"/>
              <a:gd name="connsiteY154" fmla="*/ 628715 h 664282"/>
              <a:gd name="connsiteX155" fmla="*/ 172384 w 664252"/>
              <a:gd name="connsiteY155" fmla="*/ 636095 h 664282"/>
              <a:gd name="connsiteX156" fmla="*/ 188982 w 664252"/>
              <a:gd name="connsiteY156" fmla="*/ 600083 h 664282"/>
              <a:gd name="connsiteX157" fmla="*/ 196629 w 664252"/>
              <a:gd name="connsiteY157" fmla="*/ 601328 h 664282"/>
              <a:gd name="connsiteX158" fmla="*/ 207685 w 664252"/>
              <a:gd name="connsiteY158" fmla="*/ 602691 h 664282"/>
              <a:gd name="connsiteX159" fmla="*/ 225468 w 664252"/>
              <a:gd name="connsiteY159" fmla="*/ 603284 h 664282"/>
              <a:gd name="connsiteX160" fmla="*/ 233263 w 664252"/>
              <a:gd name="connsiteY160" fmla="*/ 603106 h 664282"/>
              <a:gd name="connsiteX161" fmla="*/ 244615 w 664252"/>
              <a:gd name="connsiteY161" fmla="*/ 641074 h 664282"/>
              <a:gd name="connsiteX162" fmla="*/ 268327 w 664252"/>
              <a:gd name="connsiteY162" fmla="*/ 636984 h 664282"/>
              <a:gd name="connsiteX163" fmla="*/ 266252 w 664252"/>
              <a:gd name="connsiteY163" fmla="*/ 597326 h 664282"/>
              <a:gd name="connsiteX164" fmla="*/ 273544 w 664252"/>
              <a:gd name="connsiteY164" fmla="*/ 594837 h 664282"/>
              <a:gd name="connsiteX165" fmla="*/ 300012 w 664252"/>
              <a:gd name="connsiteY165" fmla="*/ 582981 h 664282"/>
              <a:gd name="connsiteX166" fmla="*/ 306829 w 664252"/>
              <a:gd name="connsiteY166" fmla="*/ 579217 h 664282"/>
              <a:gd name="connsiteX167" fmla="*/ 334690 w 664252"/>
              <a:gd name="connsiteY167" fmla="*/ 607730 h 664282"/>
              <a:gd name="connsiteX168" fmla="*/ 353748 w 664252"/>
              <a:gd name="connsiteY168" fmla="*/ 593118 h 664282"/>
              <a:gd name="connsiteX169" fmla="*/ 333327 w 664252"/>
              <a:gd name="connsiteY169" fmla="*/ 558765 h 664282"/>
              <a:gd name="connsiteX170" fmla="*/ 338691 w 664252"/>
              <a:gd name="connsiteY170" fmla="*/ 553163 h 664282"/>
              <a:gd name="connsiteX171" fmla="*/ 356683 w 664252"/>
              <a:gd name="connsiteY171" fmla="*/ 530637 h 664282"/>
              <a:gd name="connsiteX172" fmla="*/ 360891 w 664252"/>
              <a:gd name="connsiteY172" fmla="*/ 524235 h 664282"/>
              <a:gd name="connsiteX173" fmla="*/ 398919 w 664252"/>
              <a:gd name="connsiteY173" fmla="*/ 536565 h 664282"/>
              <a:gd name="connsiteX174" fmla="*/ 408997 w 664252"/>
              <a:gd name="connsiteY174" fmla="*/ 514721 h 664282"/>
              <a:gd name="connsiteX175" fmla="*/ 374941 w 664252"/>
              <a:gd name="connsiteY175" fmla="*/ 493795 h 664282"/>
              <a:gd name="connsiteX176" fmla="*/ 377075 w 664252"/>
              <a:gd name="connsiteY176" fmla="*/ 486356 h 664282"/>
              <a:gd name="connsiteX177" fmla="*/ 382528 w 664252"/>
              <a:gd name="connsiteY177" fmla="*/ 458080 h 664282"/>
              <a:gd name="connsiteX178" fmla="*/ 383329 w 664252"/>
              <a:gd name="connsiteY178" fmla="*/ 450373 h 664282"/>
              <a:gd name="connsiteX179" fmla="*/ 422749 w 664252"/>
              <a:gd name="connsiteY179" fmla="*/ 443586 h 664282"/>
              <a:gd name="connsiteX180" fmla="*/ 421534 w 664252"/>
              <a:gd name="connsiteY180" fmla="*/ 419578 h 664282"/>
              <a:gd name="connsiteX181" fmla="*/ 381698 w 664252"/>
              <a:gd name="connsiteY181" fmla="*/ 416851 h 664282"/>
              <a:gd name="connsiteX182" fmla="*/ 380157 w 664252"/>
              <a:gd name="connsiteY182" fmla="*/ 409234 h 664282"/>
              <a:gd name="connsiteX183" fmla="*/ 371858 w 664252"/>
              <a:gd name="connsiteY183" fmla="*/ 381610 h 664282"/>
              <a:gd name="connsiteX184" fmla="*/ 368894 w 664252"/>
              <a:gd name="connsiteY184" fmla="*/ 374407 h 664282"/>
              <a:gd name="connsiteX185" fmla="*/ 400520 w 664252"/>
              <a:gd name="connsiteY185" fmla="*/ 350192 h 664282"/>
              <a:gd name="connsiteX186" fmla="*/ 388308 w 664252"/>
              <a:gd name="connsiteY186" fmla="*/ 329444 h 664282"/>
              <a:gd name="connsiteX187" fmla="*/ 352000 w 664252"/>
              <a:gd name="connsiteY187" fmla="*/ 345597 h 664282"/>
              <a:gd name="connsiteX188" fmla="*/ 347079 w 664252"/>
              <a:gd name="connsiteY188" fmla="*/ 339670 h 664282"/>
              <a:gd name="connsiteX189" fmla="*/ 326836 w 664252"/>
              <a:gd name="connsiteY189" fmla="*/ 318922 h 664282"/>
              <a:gd name="connsiteX190" fmla="*/ 320908 w 664252"/>
              <a:gd name="connsiteY190" fmla="*/ 313883 h 664282"/>
              <a:gd name="connsiteX191" fmla="*/ 337565 w 664252"/>
              <a:gd name="connsiteY191" fmla="*/ 277930 h 664282"/>
              <a:gd name="connsiteX192" fmla="*/ 317114 w 664252"/>
              <a:gd name="connsiteY192" fmla="*/ 265304 h 664282"/>
              <a:gd name="connsiteX193" fmla="*/ 292720 w 664252"/>
              <a:gd name="connsiteY193" fmla="*/ 296010 h 664282"/>
              <a:gd name="connsiteX194" fmla="*/ 285548 w 664252"/>
              <a:gd name="connsiteY194" fmla="*/ 293047 h 664282"/>
              <a:gd name="connsiteX195" fmla="*/ 257835 w 664252"/>
              <a:gd name="connsiteY195" fmla="*/ 284155 h 664282"/>
              <a:gd name="connsiteX196" fmla="*/ 250277 w 664252"/>
              <a:gd name="connsiteY196" fmla="*/ 282436 h 664282"/>
              <a:gd name="connsiteX197" fmla="*/ 248261 w 664252"/>
              <a:gd name="connsiteY197" fmla="*/ 242985 h 664282"/>
              <a:gd name="connsiteX198" fmla="*/ 224283 w 664252"/>
              <a:gd name="connsiteY198" fmla="*/ 241296 h 664282"/>
              <a:gd name="connsiteX199" fmla="*/ 216932 w 664252"/>
              <a:gd name="connsiteY199" fmla="*/ 279827 h 664282"/>
              <a:gd name="connsiteX200" fmla="*/ 209166 w 664252"/>
              <a:gd name="connsiteY200" fmla="*/ 280450 h 664282"/>
              <a:gd name="connsiteX201" fmla="*/ 180209 w 664252"/>
              <a:gd name="connsiteY201" fmla="*/ 285370 h 664282"/>
              <a:gd name="connsiteX202" fmla="*/ 172710 w 664252"/>
              <a:gd name="connsiteY202" fmla="*/ 287356 h 664282"/>
              <a:gd name="connsiteX203" fmla="*/ 152881 w 664252"/>
              <a:gd name="connsiteY203" fmla="*/ 253715 h 664282"/>
              <a:gd name="connsiteX204" fmla="*/ 130888 w 664252"/>
              <a:gd name="connsiteY204" fmla="*/ 263407 h 664282"/>
              <a:gd name="connsiteX205" fmla="*/ 142211 w 664252"/>
              <a:gd name="connsiteY205" fmla="*/ 300694 h 664282"/>
              <a:gd name="connsiteX206" fmla="*/ 135631 w 664252"/>
              <a:gd name="connsiteY206" fmla="*/ 304902 h 664282"/>
              <a:gd name="connsiteX207" fmla="*/ 112215 w 664252"/>
              <a:gd name="connsiteY207" fmla="*/ 322686 h 664282"/>
              <a:gd name="connsiteX208" fmla="*/ 106495 w 664252"/>
              <a:gd name="connsiteY208" fmla="*/ 327962 h 664282"/>
              <a:gd name="connsiteX209" fmla="*/ 73388 w 664252"/>
              <a:gd name="connsiteY209" fmla="*/ 307451 h 664282"/>
              <a:gd name="connsiteX210" fmla="*/ 58568 w 664252"/>
              <a:gd name="connsiteY210" fmla="*/ 326243 h 664282"/>
              <a:gd name="connsiteX211" fmla="*/ 85807 w 664252"/>
              <a:gd name="connsiteY211" fmla="*/ 353867 h 664282"/>
              <a:gd name="connsiteX212" fmla="*/ 81894 w 664252"/>
              <a:gd name="connsiteY212" fmla="*/ 360595 h 664282"/>
              <a:gd name="connsiteX213" fmla="*/ 69475 w 664252"/>
              <a:gd name="connsiteY213" fmla="*/ 387508 h 664282"/>
              <a:gd name="connsiteX214" fmla="*/ 66897 w 664252"/>
              <a:gd name="connsiteY214" fmla="*/ 394829 h 664282"/>
              <a:gd name="connsiteX215" fmla="*/ 28365 w 664252"/>
              <a:gd name="connsiteY215" fmla="*/ 392043 h 664282"/>
              <a:gd name="connsiteX216" fmla="*/ 23801 w 664252"/>
              <a:gd name="connsiteY216" fmla="*/ 415754 h 664282"/>
              <a:gd name="connsiteX217" fmla="*/ 60791 w 664252"/>
              <a:gd name="connsiteY217" fmla="*/ 427610 h 664282"/>
              <a:gd name="connsiteX218" fmla="*/ 60168 w 664252"/>
              <a:gd name="connsiteY218" fmla="*/ 435316 h 664282"/>
              <a:gd name="connsiteX219" fmla="*/ 61680 w 664252"/>
              <a:gd name="connsiteY219" fmla="*/ 464956 h 664282"/>
              <a:gd name="connsiteX220" fmla="*/ 62806 w 664252"/>
              <a:gd name="connsiteY220" fmla="*/ 472662 h 664282"/>
              <a:gd name="connsiteX221" fmla="*/ 27239 w 664252"/>
              <a:gd name="connsiteY221" fmla="*/ 488164 h 664282"/>
              <a:gd name="connsiteX222" fmla="*/ 34174 w 664252"/>
              <a:gd name="connsiteY222" fmla="*/ 511223 h 664282"/>
              <a:gd name="connsiteX223" fmla="*/ 72498 w 664252"/>
              <a:gd name="connsiteY223" fmla="*/ 504466 h 664282"/>
              <a:gd name="connsiteX224" fmla="*/ 75848 w 664252"/>
              <a:gd name="connsiteY224" fmla="*/ 511461 h 664282"/>
              <a:gd name="connsiteX225" fmla="*/ 90964 w 664252"/>
              <a:gd name="connsiteY225" fmla="*/ 536802 h 664282"/>
              <a:gd name="connsiteX226" fmla="*/ 95499 w 664252"/>
              <a:gd name="connsiteY226" fmla="*/ 543086 h 664282"/>
              <a:gd name="connsiteX227" fmla="*/ 71016 w 664252"/>
              <a:gd name="connsiteY227" fmla="*/ 573407 h 664282"/>
              <a:gd name="connsiteX228" fmla="*/ 87852 w 664252"/>
              <a:gd name="connsiteY228" fmla="*/ 590539 h 664282"/>
              <a:gd name="connsiteX229" fmla="*/ 118855 w 664252"/>
              <a:gd name="connsiteY229" fmla="*/ 566620 h 664282"/>
              <a:gd name="connsiteX230" fmla="*/ 125079 w 664252"/>
              <a:gd name="connsiteY230" fmla="*/ 571273 h 664282"/>
              <a:gd name="connsiteX231" fmla="*/ 150036 w 664252"/>
              <a:gd name="connsiteY231" fmla="*/ 586478 h 664282"/>
              <a:gd name="connsiteX232" fmla="*/ 157030 w 664252"/>
              <a:gd name="connsiteY232" fmla="*/ 589917 h 664282"/>
              <a:gd name="connsiteX233" fmla="*/ 222208 w 664252"/>
              <a:gd name="connsiteY233" fmla="*/ 545576 h 664282"/>
              <a:gd name="connsiteX234" fmla="*/ 118884 w 664252"/>
              <a:gd name="connsiteY234" fmla="*/ 442252 h 664282"/>
              <a:gd name="connsiteX235" fmla="*/ 222208 w 664252"/>
              <a:gd name="connsiteY235" fmla="*/ 338929 h 664282"/>
              <a:gd name="connsiteX236" fmla="*/ 325532 w 664252"/>
              <a:gd name="connsiteY236" fmla="*/ 442252 h 664282"/>
              <a:gd name="connsiteX237" fmla="*/ 222208 w 664252"/>
              <a:gd name="connsiteY237" fmla="*/ 545487 h 664282"/>
              <a:gd name="connsiteX238" fmla="*/ 222208 w 664252"/>
              <a:gd name="connsiteY238" fmla="*/ 360803 h 664282"/>
              <a:gd name="connsiteX239" fmla="*/ 140699 w 664252"/>
              <a:gd name="connsiteY239" fmla="*/ 442252 h 664282"/>
              <a:gd name="connsiteX240" fmla="*/ 222149 w 664252"/>
              <a:gd name="connsiteY240" fmla="*/ 523761 h 664282"/>
              <a:gd name="connsiteX241" fmla="*/ 303657 w 664252"/>
              <a:gd name="connsiteY241" fmla="*/ 442311 h 664282"/>
              <a:gd name="connsiteX242" fmla="*/ 303657 w 664252"/>
              <a:gd name="connsiteY242" fmla="*/ 442252 h 664282"/>
              <a:gd name="connsiteX243" fmla="*/ 222208 w 664252"/>
              <a:gd name="connsiteY243" fmla="*/ 360714 h 664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Lst>
            <a:rect l="l" t="t" r="r" b="b"/>
            <a:pathLst>
              <a:path w="664252" h="664282">
                <a:moveTo>
                  <a:pt x="416406" y="289697"/>
                </a:moveTo>
                <a:lnTo>
                  <a:pt x="379001" y="254515"/>
                </a:lnTo>
                <a:lnTo>
                  <a:pt x="402150" y="224401"/>
                </a:lnTo>
                <a:cubicBezTo>
                  <a:pt x="397467" y="217089"/>
                  <a:pt x="393572" y="209299"/>
                  <a:pt x="390531" y="201164"/>
                </a:cubicBezTo>
                <a:lnTo>
                  <a:pt x="352592" y="201638"/>
                </a:lnTo>
                <a:lnTo>
                  <a:pt x="346664" y="150569"/>
                </a:lnTo>
                <a:lnTo>
                  <a:pt x="383625" y="142389"/>
                </a:lnTo>
                <a:cubicBezTo>
                  <a:pt x="384698" y="133755"/>
                  <a:pt x="386684" y="125260"/>
                  <a:pt x="389553" y="117047"/>
                </a:cubicBezTo>
                <a:lnTo>
                  <a:pt x="360239" y="93128"/>
                </a:lnTo>
                <a:lnTo>
                  <a:pt x="388693" y="50002"/>
                </a:lnTo>
                <a:lnTo>
                  <a:pt x="422127" y="67430"/>
                </a:lnTo>
                <a:cubicBezTo>
                  <a:pt x="428544" y="61489"/>
                  <a:pt x="435580" y="56253"/>
                  <a:pt x="443112" y="51810"/>
                </a:cubicBezTo>
                <a:lnTo>
                  <a:pt x="436117" y="14820"/>
                </a:lnTo>
                <a:lnTo>
                  <a:pt x="485437" y="0"/>
                </a:lnTo>
                <a:lnTo>
                  <a:pt x="499753" y="34708"/>
                </a:lnTo>
                <a:cubicBezTo>
                  <a:pt x="508538" y="34297"/>
                  <a:pt x="517341" y="34824"/>
                  <a:pt x="526014" y="36279"/>
                </a:cubicBezTo>
                <a:lnTo>
                  <a:pt x="544360" y="3675"/>
                </a:lnTo>
                <a:lnTo>
                  <a:pt x="591547" y="24127"/>
                </a:lnTo>
                <a:lnTo>
                  <a:pt x="580224" y="59931"/>
                </a:lnTo>
                <a:cubicBezTo>
                  <a:pt x="587231" y="65248"/>
                  <a:pt x="593642" y="71310"/>
                  <a:pt x="599342" y="78011"/>
                </a:cubicBezTo>
                <a:lnTo>
                  <a:pt x="634465" y="64822"/>
                </a:lnTo>
                <a:lnTo>
                  <a:pt x="657495" y="110852"/>
                </a:lnTo>
                <a:lnTo>
                  <a:pt x="625721" y="130918"/>
                </a:lnTo>
                <a:cubicBezTo>
                  <a:pt x="627636" y="139462"/>
                  <a:pt x="628629" y="148186"/>
                  <a:pt x="628685" y="156942"/>
                </a:cubicBezTo>
                <a:lnTo>
                  <a:pt x="664253" y="169390"/>
                </a:lnTo>
                <a:lnTo>
                  <a:pt x="652397" y="219422"/>
                </a:lnTo>
                <a:lnTo>
                  <a:pt x="614932" y="214442"/>
                </a:lnTo>
                <a:cubicBezTo>
                  <a:pt x="610919" y="222178"/>
                  <a:pt x="606100" y="229473"/>
                  <a:pt x="600557" y="236198"/>
                </a:cubicBezTo>
                <a:lnTo>
                  <a:pt x="619852" y="268801"/>
                </a:lnTo>
                <a:lnTo>
                  <a:pt x="578565" y="299449"/>
                </a:lnTo>
                <a:lnTo>
                  <a:pt x="552956" y="271469"/>
                </a:lnTo>
                <a:cubicBezTo>
                  <a:pt x="544959" y="274794"/>
                  <a:pt x="536633" y="277269"/>
                  <a:pt x="528118" y="278849"/>
                </a:cubicBezTo>
                <a:lnTo>
                  <a:pt x="521983" y="316343"/>
                </a:lnTo>
                <a:lnTo>
                  <a:pt x="470647" y="313379"/>
                </a:lnTo>
                <a:lnTo>
                  <a:pt x="468957" y="275263"/>
                </a:lnTo>
                <a:cubicBezTo>
                  <a:pt x="460721" y="272663"/>
                  <a:pt x="452774" y="269216"/>
                  <a:pt x="445246" y="264978"/>
                </a:cubicBezTo>
                <a:close/>
                <a:moveTo>
                  <a:pt x="489053" y="258991"/>
                </a:moveTo>
                <a:lnTo>
                  <a:pt x="490535" y="293580"/>
                </a:lnTo>
                <a:lnTo>
                  <a:pt x="504466" y="294410"/>
                </a:lnTo>
                <a:lnTo>
                  <a:pt x="510038" y="260265"/>
                </a:lnTo>
                <a:lnTo>
                  <a:pt x="517803" y="259346"/>
                </a:lnTo>
                <a:cubicBezTo>
                  <a:pt x="529304" y="257989"/>
                  <a:pt x="540484" y="254660"/>
                  <a:pt x="550852" y="249506"/>
                </a:cubicBezTo>
                <a:lnTo>
                  <a:pt x="557846" y="246038"/>
                </a:lnTo>
                <a:lnTo>
                  <a:pt x="581173" y="271528"/>
                </a:lnTo>
                <a:lnTo>
                  <a:pt x="592406" y="263199"/>
                </a:lnTo>
                <a:lnTo>
                  <a:pt x="574830" y="233560"/>
                </a:lnTo>
                <a:lnTo>
                  <a:pt x="580224" y="227839"/>
                </a:lnTo>
                <a:cubicBezTo>
                  <a:pt x="588189" y="219377"/>
                  <a:pt x="594644" y="209613"/>
                  <a:pt x="599312" y="198970"/>
                </a:cubicBezTo>
                <a:lnTo>
                  <a:pt x="602454" y="191827"/>
                </a:lnTo>
                <a:lnTo>
                  <a:pt x="636540" y="196392"/>
                </a:lnTo>
                <a:lnTo>
                  <a:pt x="639770" y="182787"/>
                </a:lnTo>
                <a:lnTo>
                  <a:pt x="607315" y="171524"/>
                </a:lnTo>
                <a:lnTo>
                  <a:pt x="607789" y="163729"/>
                </a:lnTo>
                <a:cubicBezTo>
                  <a:pt x="608503" y="152063"/>
                  <a:pt x="607202" y="140362"/>
                  <a:pt x="603936" y="129140"/>
                </a:cubicBezTo>
                <a:lnTo>
                  <a:pt x="601743" y="121641"/>
                </a:lnTo>
                <a:lnTo>
                  <a:pt x="630612" y="103353"/>
                </a:lnTo>
                <a:lnTo>
                  <a:pt x="624328" y="90845"/>
                </a:lnTo>
                <a:lnTo>
                  <a:pt x="592377" y="102938"/>
                </a:lnTo>
                <a:lnTo>
                  <a:pt x="587694" y="96684"/>
                </a:lnTo>
                <a:cubicBezTo>
                  <a:pt x="580722" y="87271"/>
                  <a:pt x="572177" y="79129"/>
                  <a:pt x="562441" y="72617"/>
                </a:cubicBezTo>
                <a:lnTo>
                  <a:pt x="555950" y="68290"/>
                </a:lnTo>
                <a:lnTo>
                  <a:pt x="566234" y="35686"/>
                </a:lnTo>
                <a:lnTo>
                  <a:pt x="553430" y="30143"/>
                </a:lnTo>
                <a:lnTo>
                  <a:pt x="536743" y="59783"/>
                </a:lnTo>
                <a:lnTo>
                  <a:pt x="529155" y="58034"/>
                </a:lnTo>
                <a:cubicBezTo>
                  <a:pt x="517753" y="55349"/>
                  <a:pt x="505971" y="54647"/>
                  <a:pt x="494329" y="55960"/>
                </a:cubicBezTo>
                <a:lnTo>
                  <a:pt x="486563" y="56849"/>
                </a:lnTo>
                <a:lnTo>
                  <a:pt x="473522" y="25431"/>
                </a:lnTo>
                <a:lnTo>
                  <a:pt x="460095" y="29432"/>
                </a:lnTo>
                <a:lnTo>
                  <a:pt x="466497" y="63132"/>
                </a:lnTo>
                <a:lnTo>
                  <a:pt x="459502" y="66630"/>
                </a:lnTo>
                <a:cubicBezTo>
                  <a:pt x="449099" y="71903"/>
                  <a:pt x="439673" y="78920"/>
                  <a:pt x="431641" y="87377"/>
                </a:cubicBezTo>
                <a:lnTo>
                  <a:pt x="426099" y="93009"/>
                </a:lnTo>
                <a:lnTo>
                  <a:pt x="395659" y="77152"/>
                </a:lnTo>
                <a:lnTo>
                  <a:pt x="387952" y="88830"/>
                </a:lnTo>
                <a:lnTo>
                  <a:pt x="414628" y="110585"/>
                </a:lnTo>
                <a:lnTo>
                  <a:pt x="411664" y="117728"/>
                </a:lnTo>
                <a:cubicBezTo>
                  <a:pt x="407106" y="128427"/>
                  <a:pt x="404399" y="139823"/>
                  <a:pt x="403661" y="151429"/>
                </a:cubicBezTo>
                <a:lnTo>
                  <a:pt x="403187" y="159224"/>
                </a:lnTo>
                <a:lnTo>
                  <a:pt x="369517" y="166693"/>
                </a:lnTo>
                <a:lnTo>
                  <a:pt x="371117" y="180564"/>
                </a:lnTo>
                <a:lnTo>
                  <a:pt x="405677" y="180149"/>
                </a:lnTo>
                <a:lnTo>
                  <a:pt x="407929" y="187589"/>
                </a:lnTo>
                <a:cubicBezTo>
                  <a:pt x="411297" y="198678"/>
                  <a:pt x="416528" y="209113"/>
                  <a:pt x="423401" y="218444"/>
                </a:cubicBezTo>
                <a:lnTo>
                  <a:pt x="428025" y="224727"/>
                </a:lnTo>
                <a:lnTo>
                  <a:pt x="406951" y="252174"/>
                </a:lnTo>
                <a:lnTo>
                  <a:pt x="417088" y="261777"/>
                </a:lnTo>
                <a:lnTo>
                  <a:pt x="443319" y="239191"/>
                </a:lnTo>
                <a:lnTo>
                  <a:pt x="449840" y="243459"/>
                </a:lnTo>
                <a:cubicBezTo>
                  <a:pt x="459565" y="249755"/>
                  <a:pt x="470273" y="254382"/>
                  <a:pt x="481525" y="257153"/>
                </a:cubicBezTo>
                <a:close/>
                <a:moveTo>
                  <a:pt x="485081" y="205402"/>
                </a:moveTo>
                <a:cubicBezTo>
                  <a:pt x="458785" y="194040"/>
                  <a:pt x="446677" y="163511"/>
                  <a:pt x="458041" y="137214"/>
                </a:cubicBezTo>
                <a:cubicBezTo>
                  <a:pt x="469402" y="110917"/>
                  <a:pt x="499931" y="98811"/>
                  <a:pt x="526227" y="110173"/>
                </a:cubicBezTo>
                <a:cubicBezTo>
                  <a:pt x="552526" y="121536"/>
                  <a:pt x="564631" y="152064"/>
                  <a:pt x="553270" y="178361"/>
                </a:cubicBezTo>
                <a:cubicBezTo>
                  <a:pt x="553264" y="178374"/>
                  <a:pt x="553258" y="178388"/>
                  <a:pt x="553252" y="178401"/>
                </a:cubicBezTo>
                <a:cubicBezTo>
                  <a:pt x="541850" y="204647"/>
                  <a:pt x="511363" y="216722"/>
                  <a:pt x="485081" y="205402"/>
                </a:cubicBezTo>
                <a:close/>
                <a:moveTo>
                  <a:pt x="517981" y="129229"/>
                </a:moveTo>
                <a:cubicBezTo>
                  <a:pt x="502210" y="122396"/>
                  <a:pt x="483887" y="129642"/>
                  <a:pt x="477052" y="145413"/>
                </a:cubicBezTo>
                <a:cubicBezTo>
                  <a:pt x="470220" y="161185"/>
                  <a:pt x="477467" y="179509"/>
                  <a:pt x="493238" y="186342"/>
                </a:cubicBezTo>
                <a:cubicBezTo>
                  <a:pt x="509006" y="193174"/>
                  <a:pt x="527330" y="185930"/>
                  <a:pt x="534164" y="170161"/>
                </a:cubicBezTo>
                <a:cubicBezTo>
                  <a:pt x="540964" y="154388"/>
                  <a:pt x="533729" y="136087"/>
                  <a:pt x="517981" y="129229"/>
                </a:cubicBezTo>
                <a:close/>
                <a:moveTo>
                  <a:pt x="230300" y="664282"/>
                </a:moveTo>
                <a:lnTo>
                  <a:pt x="218177" y="623706"/>
                </a:lnTo>
                <a:cubicBezTo>
                  <a:pt x="214057" y="623706"/>
                  <a:pt x="209937" y="623409"/>
                  <a:pt x="205817" y="623054"/>
                </a:cubicBezTo>
                <a:lnTo>
                  <a:pt x="201045" y="622579"/>
                </a:lnTo>
                <a:lnTo>
                  <a:pt x="183262" y="661111"/>
                </a:lnTo>
                <a:lnTo>
                  <a:pt x="125879" y="642645"/>
                </a:lnTo>
                <a:lnTo>
                  <a:pt x="134030" y="601298"/>
                </a:lnTo>
                <a:cubicBezTo>
                  <a:pt x="128932" y="598512"/>
                  <a:pt x="123982" y="595370"/>
                  <a:pt x="119210" y="592199"/>
                </a:cubicBezTo>
                <a:lnTo>
                  <a:pt x="86014" y="617837"/>
                </a:lnTo>
                <a:lnTo>
                  <a:pt x="43748" y="574771"/>
                </a:lnTo>
                <a:lnTo>
                  <a:pt x="69890" y="542167"/>
                </a:lnTo>
                <a:cubicBezTo>
                  <a:pt x="66659" y="537277"/>
                  <a:pt x="63636" y="532208"/>
                  <a:pt x="60998" y="527051"/>
                </a:cubicBezTo>
                <a:lnTo>
                  <a:pt x="19888" y="534283"/>
                </a:lnTo>
                <a:lnTo>
                  <a:pt x="2401" y="476515"/>
                </a:lnTo>
                <a:lnTo>
                  <a:pt x="40517" y="459917"/>
                </a:lnTo>
                <a:cubicBezTo>
                  <a:pt x="39921" y="454007"/>
                  <a:pt x="39624" y="448073"/>
                  <a:pt x="39628" y="442134"/>
                </a:cubicBezTo>
                <a:lnTo>
                  <a:pt x="0" y="429418"/>
                </a:lnTo>
                <a:lnTo>
                  <a:pt x="11471" y="370139"/>
                </a:lnTo>
                <a:lnTo>
                  <a:pt x="52966" y="373103"/>
                </a:lnTo>
                <a:cubicBezTo>
                  <a:pt x="55199" y="367590"/>
                  <a:pt x="57679" y="362205"/>
                  <a:pt x="60405" y="356949"/>
                </a:cubicBezTo>
                <a:lnTo>
                  <a:pt x="31270" y="327310"/>
                </a:lnTo>
                <a:lnTo>
                  <a:pt x="68942" y="280183"/>
                </a:lnTo>
                <a:lnTo>
                  <a:pt x="104213" y="302531"/>
                </a:lnTo>
                <a:cubicBezTo>
                  <a:pt x="108688" y="298737"/>
                  <a:pt x="113371" y="295151"/>
                  <a:pt x="118203" y="291802"/>
                </a:cubicBezTo>
                <a:lnTo>
                  <a:pt x="105991" y="251877"/>
                </a:lnTo>
                <a:lnTo>
                  <a:pt x="161239" y="227662"/>
                </a:lnTo>
                <a:lnTo>
                  <a:pt x="182461" y="263733"/>
                </a:lnTo>
                <a:cubicBezTo>
                  <a:pt x="188113" y="262488"/>
                  <a:pt x="193863" y="261501"/>
                  <a:pt x="199711" y="260769"/>
                </a:cubicBezTo>
                <a:lnTo>
                  <a:pt x="207566" y="219629"/>
                </a:lnTo>
                <a:lnTo>
                  <a:pt x="267734" y="223838"/>
                </a:lnTo>
                <a:lnTo>
                  <a:pt x="269779" y="265926"/>
                </a:lnTo>
                <a:cubicBezTo>
                  <a:pt x="275352" y="267447"/>
                  <a:pt x="280826" y="269216"/>
                  <a:pt x="286200" y="271232"/>
                </a:cubicBezTo>
                <a:lnTo>
                  <a:pt x="312490" y="238243"/>
                </a:lnTo>
                <a:lnTo>
                  <a:pt x="363855" y="269957"/>
                </a:lnTo>
                <a:lnTo>
                  <a:pt x="346072" y="308489"/>
                </a:lnTo>
                <a:cubicBezTo>
                  <a:pt x="350242" y="312440"/>
                  <a:pt x="354193" y="316521"/>
                  <a:pt x="357928" y="320730"/>
                </a:cubicBezTo>
                <a:lnTo>
                  <a:pt x="396815" y="303569"/>
                </a:lnTo>
                <a:lnTo>
                  <a:pt x="427521" y="355467"/>
                </a:lnTo>
                <a:lnTo>
                  <a:pt x="393643" y="381372"/>
                </a:lnTo>
                <a:cubicBezTo>
                  <a:pt x="395620" y="386708"/>
                  <a:pt x="397250" y="392123"/>
                  <a:pt x="398534" y="397615"/>
                </a:cubicBezTo>
                <a:lnTo>
                  <a:pt x="441096" y="400579"/>
                </a:lnTo>
                <a:lnTo>
                  <a:pt x="444060" y="460777"/>
                </a:lnTo>
                <a:lnTo>
                  <a:pt x="401972" y="467920"/>
                </a:lnTo>
                <a:cubicBezTo>
                  <a:pt x="401163" y="473471"/>
                  <a:pt x="400105" y="478984"/>
                  <a:pt x="398800" y="484459"/>
                </a:cubicBezTo>
                <a:lnTo>
                  <a:pt x="435257" y="506837"/>
                </a:lnTo>
                <a:lnTo>
                  <a:pt x="409945" y="561611"/>
                </a:lnTo>
                <a:lnTo>
                  <a:pt x="369309" y="548421"/>
                </a:lnTo>
                <a:cubicBezTo>
                  <a:pt x="365990" y="552956"/>
                  <a:pt x="362492" y="557313"/>
                  <a:pt x="358757" y="561611"/>
                </a:cubicBezTo>
                <a:lnTo>
                  <a:pt x="380602" y="598364"/>
                </a:lnTo>
                <a:lnTo>
                  <a:pt x="332764" y="635087"/>
                </a:lnTo>
                <a:lnTo>
                  <a:pt x="303124" y="604618"/>
                </a:lnTo>
                <a:cubicBezTo>
                  <a:pt x="298056" y="607167"/>
                  <a:pt x="292869" y="609449"/>
                  <a:pt x="287593" y="611524"/>
                </a:cubicBezTo>
                <a:lnTo>
                  <a:pt x="289816" y="653997"/>
                </a:lnTo>
                <a:close/>
                <a:moveTo>
                  <a:pt x="149502" y="628715"/>
                </a:moveTo>
                <a:lnTo>
                  <a:pt x="172384" y="636095"/>
                </a:lnTo>
                <a:lnTo>
                  <a:pt x="188982" y="600083"/>
                </a:lnTo>
                <a:lnTo>
                  <a:pt x="196629" y="601328"/>
                </a:lnTo>
                <a:cubicBezTo>
                  <a:pt x="200245" y="601921"/>
                  <a:pt x="203980" y="602395"/>
                  <a:pt x="207685" y="602691"/>
                </a:cubicBezTo>
                <a:cubicBezTo>
                  <a:pt x="213598" y="603222"/>
                  <a:pt x="219534" y="603417"/>
                  <a:pt x="225468" y="603284"/>
                </a:cubicBezTo>
                <a:lnTo>
                  <a:pt x="233263" y="603106"/>
                </a:lnTo>
                <a:lnTo>
                  <a:pt x="244615" y="641074"/>
                </a:lnTo>
                <a:lnTo>
                  <a:pt x="268327" y="636984"/>
                </a:lnTo>
                <a:lnTo>
                  <a:pt x="266252" y="597326"/>
                </a:lnTo>
                <a:lnTo>
                  <a:pt x="273544" y="594837"/>
                </a:lnTo>
                <a:cubicBezTo>
                  <a:pt x="282705" y="591689"/>
                  <a:pt x="291565" y="587720"/>
                  <a:pt x="300012" y="582981"/>
                </a:cubicBezTo>
                <a:lnTo>
                  <a:pt x="306829" y="579217"/>
                </a:lnTo>
                <a:lnTo>
                  <a:pt x="334690" y="607730"/>
                </a:lnTo>
                <a:lnTo>
                  <a:pt x="353748" y="593118"/>
                </a:lnTo>
                <a:lnTo>
                  <a:pt x="333327" y="558765"/>
                </a:lnTo>
                <a:lnTo>
                  <a:pt x="338691" y="553163"/>
                </a:lnTo>
                <a:cubicBezTo>
                  <a:pt x="345348" y="546207"/>
                  <a:pt x="351368" y="538667"/>
                  <a:pt x="356683" y="530637"/>
                </a:cubicBezTo>
                <a:lnTo>
                  <a:pt x="360891" y="524235"/>
                </a:lnTo>
                <a:lnTo>
                  <a:pt x="398919" y="536565"/>
                </a:lnTo>
                <a:lnTo>
                  <a:pt x="408997" y="514721"/>
                </a:lnTo>
                <a:lnTo>
                  <a:pt x="374941" y="493795"/>
                </a:lnTo>
                <a:lnTo>
                  <a:pt x="377075" y="486356"/>
                </a:lnTo>
                <a:cubicBezTo>
                  <a:pt x="379736" y="477114"/>
                  <a:pt x="381562" y="467650"/>
                  <a:pt x="382528" y="458080"/>
                </a:cubicBezTo>
                <a:lnTo>
                  <a:pt x="383329" y="450373"/>
                </a:lnTo>
                <a:lnTo>
                  <a:pt x="422749" y="443586"/>
                </a:lnTo>
                <a:lnTo>
                  <a:pt x="421534" y="419578"/>
                </a:lnTo>
                <a:lnTo>
                  <a:pt x="381698" y="416851"/>
                </a:lnTo>
                <a:lnTo>
                  <a:pt x="380157" y="409234"/>
                </a:lnTo>
                <a:cubicBezTo>
                  <a:pt x="378222" y="399796"/>
                  <a:pt x="375445" y="390552"/>
                  <a:pt x="371858" y="381610"/>
                </a:cubicBezTo>
                <a:lnTo>
                  <a:pt x="368894" y="374407"/>
                </a:lnTo>
                <a:lnTo>
                  <a:pt x="400520" y="350192"/>
                </a:lnTo>
                <a:lnTo>
                  <a:pt x="388308" y="329444"/>
                </a:lnTo>
                <a:lnTo>
                  <a:pt x="352000" y="345597"/>
                </a:lnTo>
                <a:lnTo>
                  <a:pt x="347079" y="339670"/>
                </a:lnTo>
                <a:cubicBezTo>
                  <a:pt x="340977" y="332153"/>
                  <a:pt x="334201" y="325208"/>
                  <a:pt x="326836" y="318922"/>
                </a:cubicBezTo>
                <a:lnTo>
                  <a:pt x="320908" y="313883"/>
                </a:lnTo>
                <a:lnTo>
                  <a:pt x="337565" y="277930"/>
                </a:lnTo>
                <a:lnTo>
                  <a:pt x="317114" y="265304"/>
                </a:lnTo>
                <a:lnTo>
                  <a:pt x="292720" y="296010"/>
                </a:lnTo>
                <a:lnTo>
                  <a:pt x="285548" y="293047"/>
                </a:lnTo>
                <a:cubicBezTo>
                  <a:pt x="276594" y="289262"/>
                  <a:pt x="267319" y="286286"/>
                  <a:pt x="257835" y="284155"/>
                </a:cubicBezTo>
                <a:lnTo>
                  <a:pt x="250277" y="282436"/>
                </a:lnTo>
                <a:lnTo>
                  <a:pt x="248261" y="242985"/>
                </a:lnTo>
                <a:lnTo>
                  <a:pt x="224283" y="241296"/>
                </a:lnTo>
                <a:lnTo>
                  <a:pt x="216932" y="279827"/>
                </a:lnTo>
                <a:lnTo>
                  <a:pt x="209166" y="280450"/>
                </a:lnTo>
                <a:cubicBezTo>
                  <a:pt x="199383" y="281200"/>
                  <a:pt x="189690" y="282845"/>
                  <a:pt x="180209" y="285370"/>
                </a:cubicBezTo>
                <a:lnTo>
                  <a:pt x="172710" y="287356"/>
                </a:lnTo>
                <a:lnTo>
                  <a:pt x="152881" y="253715"/>
                </a:lnTo>
                <a:lnTo>
                  <a:pt x="130888" y="263407"/>
                </a:lnTo>
                <a:lnTo>
                  <a:pt x="142211" y="300694"/>
                </a:lnTo>
                <a:lnTo>
                  <a:pt x="135631" y="304902"/>
                </a:lnTo>
                <a:cubicBezTo>
                  <a:pt x="127298" y="310101"/>
                  <a:pt x="119459" y="316053"/>
                  <a:pt x="112215" y="322686"/>
                </a:cubicBezTo>
                <a:lnTo>
                  <a:pt x="106495" y="327962"/>
                </a:lnTo>
                <a:lnTo>
                  <a:pt x="73388" y="307451"/>
                </a:lnTo>
                <a:lnTo>
                  <a:pt x="58568" y="326243"/>
                </a:lnTo>
                <a:lnTo>
                  <a:pt x="85807" y="353867"/>
                </a:lnTo>
                <a:lnTo>
                  <a:pt x="81894" y="360595"/>
                </a:lnTo>
                <a:cubicBezTo>
                  <a:pt x="76941" y="369167"/>
                  <a:pt x="72784" y="378177"/>
                  <a:pt x="69475" y="387508"/>
                </a:cubicBezTo>
                <a:lnTo>
                  <a:pt x="66897" y="394829"/>
                </a:lnTo>
                <a:lnTo>
                  <a:pt x="28365" y="392043"/>
                </a:lnTo>
                <a:lnTo>
                  <a:pt x="23801" y="415754"/>
                </a:lnTo>
                <a:lnTo>
                  <a:pt x="60791" y="427610"/>
                </a:lnTo>
                <a:lnTo>
                  <a:pt x="60168" y="435316"/>
                </a:lnTo>
                <a:cubicBezTo>
                  <a:pt x="59745" y="445222"/>
                  <a:pt x="60251" y="455145"/>
                  <a:pt x="61680" y="464956"/>
                </a:cubicBezTo>
                <a:lnTo>
                  <a:pt x="62806" y="472662"/>
                </a:lnTo>
                <a:lnTo>
                  <a:pt x="27239" y="488164"/>
                </a:lnTo>
                <a:lnTo>
                  <a:pt x="34174" y="511223"/>
                </a:lnTo>
                <a:lnTo>
                  <a:pt x="72498" y="504466"/>
                </a:lnTo>
                <a:lnTo>
                  <a:pt x="75848" y="511461"/>
                </a:lnTo>
                <a:cubicBezTo>
                  <a:pt x="80121" y="520341"/>
                  <a:pt x="85180" y="528823"/>
                  <a:pt x="90964" y="536802"/>
                </a:cubicBezTo>
                <a:lnTo>
                  <a:pt x="95499" y="543086"/>
                </a:lnTo>
                <a:lnTo>
                  <a:pt x="71016" y="573407"/>
                </a:lnTo>
                <a:lnTo>
                  <a:pt x="87852" y="590539"/>
                </a:lnTo>
                <a:lnTo>
                  <a:pt x="118855" y="566620"/>
                </a:lnTo>
                <a:lnTo>
                  <a:pt x="125079" y="571273"/>
                </a:lnTo>
                <a:cubicBezTo>
                  <a:pt x="132914" y="577097"/>
                  <a:pt x="141268" y="582187"/>
                  <a:pt x="150036" y="586478"/>
                </a:cubicBezTo>
                <a:lnTo>
                  <a:pt x="157030" y="589917"/>
                </a:lnTo>
                <a:close/>
                <a:moveTo>
                  <a:pt x="222208" y="545576"/>
                </a:moveTo>
                <a:cubicBezTo>
                  <a:pt x="165144" y="545576"/>
                  <a:pt x="118884" y="499317"/>
                  <a:pt x="118884" y="442252"/>
                </a:cubicBezTo>
                <a:cubicBezTo>
                  <a:pt x="118884" y="385187"/>
                  <a:pt x="165144" y="338929"/>
                  <a:pt x="222208" y="338929"/>
                </a:cubicBezTo>
                <a:cubicBezTo>
                  <a:pt x="279273" y="338929"/>
                  <a:pt x="325532" y="385187"/>
                  <a:pt x="325532" y="442252"/>
                </a:cubicBezTo>
                <a:cubicBezTo>
                  <a:pt x="325416" y="499255"/>
                  <a:pt x="279211" y="545422"/>
                  <a:pt x="222208" y="545487"/>
                </a:cubicBezTo>
                <a:close/>
                <a:moveTo>
                  <a:pt x="222208" y="360803"/>
                </a:moveTo>
                <a:cubicBezTo>
                  <a:pt x="177208" y="360785"/>
                  <a:pt x="140715" y="397253"/>
                  <a:pt x="140699" y="442252"/>
                </a:cubicBezTo>
                <a:cubicBezTo>
                  <a:pt x="140683" y="487251"/>
                  <a:pt x="177149" y="523743"/>
                  <a:pt x="222149" y="523761"/>
                </a:cubicBezTo>
                <a:cubicBezTo>
                  <a:pt x="267147" y="523779"/>
                  <a:pt x="303640" y="487310"/>
                  <a:pt x="303657" y="442311"/>
                </a:cubicBezTo>
                <a:cubicBezTo>
                  <a:pt x="303657" y="442291"/>
                  <a:pt x="303657" y="442273"/>
                  <a:pt x="303657" y="442252"/>
                </a:cubicBezTo>
                <a:cubicBezTo>
                  <a:pt x="303657" y="397253"/>
                  <a:pt x="267207" y="360764"/>
                  <a:pt x="222208" y="360714"/>
                </a:cubicBezTo>
                <a:close/>
              </a:path>
            </a:pathLst>
          </a:custGeom>
          <a:solidFill>
            <a:schemeClr val="accent2"/>
          </a:solidFill>
          <a:ln w="296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3" name="TextBox 12">
            <a:extLst>
              <a:ext uri="{FF2B5EF4-FFF2-40B4-BE49-F238E27FC236}">
                <a16:creationId xmlns:a16="http://schemas.microsoft.com/office/drawing/2014/main" id="{9D397871-0F88-0F26-2EAB-735C944211CA}"/>
              </a:ext>
            </a:extLst>
          </p:cNvPr>
          <p:cNvSpPr txBox="1"/>
          <p:nvPr/>
        </p:nvSpPr>
        <p:spPr>
          <a:xfrm>
            <a:off x="497860" y="4831882"/>
            <a:ext cx="11033205" cy="369332"/>
          </a:xfrm>
          <a:prstGeom prst="rect">
            <a:avLst/>
          </a:prstGeom>
          <a:noFill/>
        </p:spPr>
        <p:txBody>
          <a:bodyPr wrap="square" rtlCol="0">
            <a:spAutoFit/>
          </a:bodyPr>
          <a:lstStyle/>
          <a:p>
            <a:r>
              <a:rPr lang="en-US" dirty="0"/>
              <a:t>	Check that Release mode and x64 platform are selected.</a:t>
            </a:r>
          </a:p>
        </p:txBody>
      </p:sp>
      <p:sp>
        <p:nvSpPr>
          <p:cNvPr id="14" name="Rounded Rectangle 13">
            <a:extLst>
              <a:ext uri="{FF2B5EF4-FFF2-40B4-BE49-F238E27FC236}">
                <a16:creationId xmlns:a16="http://schemas.microsoft.com/office/drawing/2014/main" id="{0AFA41E8-972F-5622-9E6A-F46BAC653434}"/>
              </a:ext>
            </a:extLst>
          </p:cNvPr>
          <p:cNvSpPr/>
          <p:nvPr/>
        </p:nvSpPr>
        <p:spPr>
          <a:xfrm>
            <a:off x="4032000" y="3996000"/>
            <a:ext cx="1155032" cy="288735"/>
          </a:xfrm>
          <a:prstGeom prst="round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Graphic 27">
            <a:extLst>
              <a:ext uri="{FF2B5EF4-FFF2-40B4-BE49-F238E27FC236}">
                <a16:creationId xmlns:a16="http://schemas.microsoft.com/office/drawing/2014/main" id="{A46FF248-0CF4-8656-4D4E-F8D9B8675AE9}"/>
              </a:ext>
            </a:extLst>
          </p:cNvPr>
          <p:cNvSpPr>
            <a:spLocks noChangeAspect="1"/>
          </p:cNvSpPr>
          <p:nvPr/>
        </p:nvSpPr>
        <p:spPr>
          <a:xfrm>
            <a:off x="643069" y="4758951"/>
            <a:ext cx="515171" cy="515194"/>
          </a:xfrm>
          <a:custGeom>
            <a:avLst/>
            <a:gdLst>
              <a:gd name="connsiteX0" fmla="*/ 416406 w 664252"/>
              <a:gd name="connsiteY0" fmla="*/ 289697 h 664282"/>
              <a:gd name="connsiteX1" fmla="*/ 379001 w 664252"/>
              <a:gd name="connsiteY1" fmla="*/ 254515 h 664282"/>
              <a:gd name="connsiteX2" fmla="*/ 402150 w 664252"/>
              <a:gd name="connsiteY2" fmla="*/ 224401 h 664282"/>
              <a:gd name="connsiteX3" fmla="*/ 390531 w 664252"/>
              <a:gd name="connsiteY3" fmla="*/ 201164 h 664282"/>
              <a:gd name="connsiteX4" fmla="*/ 352592 w 664252"/>
              <a:gd name="connsiteY4" fmla="*/ 201638 h 664282"/>
              <a:gd name="connsiteX5" fmla="*/ 346664 w 664252"/>
              <a:gd name="connsiteY5" fmla="*/ 150569 h 664282"/>
              <a:gd name="connsiteX6" fmla="*/ 383625 w 664252"/>
              <a:gd name="connsiteY6" fmla="*/ 142389 h 664282"/>
              <a:gd name="connsiteX7" fmla="*/ 389553 w 664252"/>
              <a:gd name="connsiteY7" fmla="*/ 117047 h 664282"/>
              <a:gd name="connsiteX8" fmla="*/ 360239 w 664252"/>
              <a:gd name="connsiteY8" fmla="*/ 93128 h 664282"/>
              <a:gd name="connsiteX9" fmla="*/ 388693 w 664252"/>
              <a:gd name="connsiteY9" fmla="*/ 50002 h 664282"/>
              <a:gd name="connsiteX10" fmla="*/ 422127 w 664252"/>
              <a:gd name="connsiteY10" fmla="*/ 67430 h 664282"/>
              <a:gd name="connsiteX11" fmla="*/ 443112 w 664252"/>
              <a:gd name="connsiteY11" fmla="*/ 51810 h 664282"/>
              <a:gd name="connsiteX12" fmla="*/ 436117 w 664252"/>
              <a:gd name="connsiteY12" fmla="*/ 14820 h 664282"/>
              <a:gd name="connsiteX13" fmla="*/ 485437 w 664252"/>
              <a:gd name="connsiteY13" fmla="*/ 0 h 664282"/>
              <a:gd name="connsiteX14" fmla="*/ 499753 w 664252"/>
              <a:gd name="connsiteY14" fmla="*/ 34708 h 664282"/>
              <a:gd name="connsiteX15" fmla="*/ 526014 w 664252"/>
              <a:gd name="connsiteY15" fmla="*/ 36279 h 664282"/>
              <a:gd name="connsiteX16" fmla="*/ 544360 w 664252"/>
              <a:gd name="connsiteY16" fmla="*/ 3675 h 664282"/>
              <a:gd name="connsiteX17" fmla="*/ 591547 w 664252"/>
              <a:gd name="connsiteY17" fmla="*/ 24127 h 664282"/>
              <a:gd name="connsiteX18" fmla="*/ 580224 w 664252"/>
              <a:gd name="connsiteY18" fmla="*/ 59931 h 664282"/>
              <a:gd name="connsiteX19" fmla="*/ 599342 w 664252"/>
              <a:gd name="connsiteY19" fmla="*/ 78011 h 664282"/>
              <a:gd name="connsiteX20" fmla="*/ 634465 w 664252"/>
              <a:gd name="connsiteY20" fmla="*/ 64822 h 664282"/>
              <a:gd name="connsiteX21" fmla="*/ 657495 w 664252"/>
              <a:gd name="connsiteY21" fmla="*/ 110852 h 664282"/>
              <a:gd name="connsiteX22" fmla="*/ 625721 w 664252"/>
              <a:gd name="connsiteY22" fmla="*/ 130918 h 664282"/>
              <a:gd name="connsiteX23" fmla="*/ 628685 w 664252"/>
              <a:gd name="connsiteY23" fmla="*/ 156942 h 664282"/>
              <a:gd name="connsiteX24" fmla="*/ 664253 w 664252"/>
              <a:gd name="connsiteY24" fmla="*/ 169390 h 664282"/>
              <a:gd name="connsiteX25" fmla="*/ 652397 w 664252"/>
              <a:gd name="connsiteY25" fmla="*/ 219422 h 664282"/>
              <a:gd name="connsiteX26" fmla="*/ 614932 w 664252"/>
              <a:gd name="connsiteY26" fmla="*/ 214442 h 664282"/>
              <a:gd name="connsiteX27" fmla="*/ 600557 w 664252"/>
              <a:gd name="connsiteY27" fmla="*/ 236198 h 664282"/>
              <a:gd name="connsiteX28" fmla="*/ 619852 w 664252"/>
              <a:gd name="connsiteY28" fmla="*/ 268801 h 664282"/>
              <a:gd name="connsiteX29" fmla="*/ 578565 w 664252"/>
              <a:gd name="connsiteY29" fmla="*/ 299449 h 664282"/>
              <a:gd name="connsiteX30" fmla="*/ 552956 w 664252"/>
              <a:gd name="connsiteY30" fmla="*/ 271469 h 664282"/>
              <a:gd name="connsiteX31" fmla="*/ 528118 w 664252"/>
              <a:gd name="connsiteY31" fmla="*/ 278849 h 664282"/>
              <a:gd name="connsiteX32" fmla="*/ 521983 w 664252"/>
              <a:gd name="connsiteY32" fmla="*/ 316343 h 664282"/>
              <a:gd name="connsiteX33" fmla="*/ 470647 w 664252"/>
              <a:gd name="connsiteY33" fmla="*/ 313379 h 664282"/>
              <a:gd name="connsiteX34" fmla="*/ 468957 w 664252"/>
              <a:gd name="connsiteY34" fmla="*/ 275263 h 664282"/>
              <a:gd name="connsiteX35" fmla="*/ 445246 w 664252"/>
              <a:gd name="connsiteY35" fmla="*/ 264978 h 664282"/>
              <a:gd name="connsiteX36" fmla="*/ 489053 w 664252"/>
              <a:gd name="connsiteY36" fmla="*/ 258991 h 664282"/>
              <a:gd name="connsiteX37" fmla="*/ 490535 w 664252"/>
              <a:gd name="connsiteY37" fmla="*/ 293580 h 664282"/>
              <a:gd name="connsiteX38" fmla="*/ 504466 w 664252"/>
              <a:gd name="connsiteY38" fmla="*/ 294410 h 664282"/>
              <a:gd name="connsiteX39" fmla="*/ 510038 w 664252"/>
              <a:gd name="connsiteY39" fmla="*/ 260265 h 664282"/>
              <a:gd name="connsiteX40" fmla="*/ 517803 w 664252"/>
              <a:gd name="connsiteY40" fmla="*/ 259346 h 664282"/>
              <a:gd name="connsiteX41" fmla="*/ 550852 w 664252"/>
              <a:gd name="connsiteY41" fmla="*/ 249506 h 664282"/>
              <a:gd name="connsiteX42" fmla="*/ 557846 w 664252"/>
              <a:gd name="connsiteY42" fmla="*/ 246038 h 664282"/>
              <a:gd name="connsiteX43" fmla="*/ 581173 w 664252"/>
              <a:gd name="connsiteY43" fmla="*/ 271528 h 664282"/>
              <a:gd name="connsiteX44" fmla="*/ 592406 w 664252"/>
              <a:gd name="connsiteY44" fmla="*/ 263199 h 664282"/>
              <a:gd name="connsiteX45" fmla="*/ 574830 w 664252"/>
              <a:gd name="connsiteY45" fmla="*/ 233560 h 664282"/>
              <a:gd name="connsiteX46" fmla="*/ 580224 w 664252"/>
              <a:gd name="connsiteY46" fmla="*/ 227839 h 664282"/>
              <a:gd name="connsiteX47" fmla="*/ 599312 w 664252"/>
              <a:gd name="connsiteY47" fmla="*/ 198970 h 664282"/>
              <a:gd name="connsiteX48" fmla="*/ 602454 w 664252"/>
              <a:gd name="connsiteY48" fmla="*/ 191827 h 664282"/>
              <a:gd name="connsiteX49" fmla="*/ 636540 w 664252"/>
              <a:gd name="connsiteY49" fmla="*/ 196392 h 664282"/>
              <a:gd name="connsiteX50" fmla="*/ 639770 w 664252"/>
              <a:gd name="connsiteY50" fmla="*/ 182787 h 664282"/>
              <a:gd name="connsiteX51" fmla="*/ 607315 w 664252"/>
              <a:gd name="connsiteY51" fmla="*/ 171524 h 664282"/>
              <a:gd name="connsiteX52" fmla="*/ 607789 w 664252"/>
              <a:gd name="connsiteY52" fmla="*/ 163729 h 664282"/>
              <a:gd name="connsiteX53" fmla="*/ 603936 w 664252"/>
              <a:gd name="connsiteY53" fmla="*/ 129140 h 664282"/>
              <a:gd name="connsiteX54" fmla="*/ 601743 w 664252"/>
              <a:gd name="connsiteY54" fmla="*/ 121641 h 664282"/>
              <a:gd name="connsiteX55" fmla="*/ 630612 w 664252"/>
              <a:gd name="connsiteY55" fmla="*/ 103353 h 664282"/>
              <a:gd name="connsiteX56" fmla="*/ 624328 w 664252"/>
              <a:gd name="connsiteY56" fmla="*/ 90845 h 664282"/>
              <a:gd name="connsiteX57" fmla="*/ 592377 w 664252"/>
              <a:gd name="connsiteY57" fmla="*/ 102938 h 664282"/>
              <a:gd name="connsiteX58" fmla="*/ 587694 w 664252"/>
              <a:gd name="connsiteY58" fmla="*/ 96684 h 664282"/>
              <a:gd name="connsiteX59" fmla="*/ 562441 w 664252"/>
              <a:gd name="connsiteY59" fmla="*/ 72617 h 664282"/>
              <a:gd name="connsiteX60" fmla="*/ 555950 w 664252"/>
              <a:gd name="connsiteY60" fmla="*/ 68290 h 664282"/>
              <a:gd name="connsiteX61" fmla="*/ 566234 w 664252"/>
              <a:gd name="connsiteY61" fmla="*/ 35686 h 664282"/>
              <a:gd name="connsiteX62" fmla="*/ 553430 w 664252"/>
              <a:gd name="connsiteY62" fmla="*/ 30143 h 664282"/>
              <a:gd name="connsiteX63" fmla="*/ 536743 w 664252"/>
              <a:gd name="connsiteY63" fmla="*/ 59783 h 664282"/>
              <a:gd name="connsiteX64" fmla="*/ 529155 w 664252"/>
              <a:gd name="connsiteY64" fmla="*/ 58034 h 664282"/>
              <a:gd name="connsiteX65" fmla="*/ 494329 w 664252"/>
              <a:gd name="connsiteY65" fmla="*/ 55960 h 664282"/>
              <a:gd name="connsiteX66" fmla="*/ 486563 w 664252"/>
              <a:gd name="connsiteY66" fmla="*/ 56849 h 664282"/>
              <a:gd name="connsiteX67" fmla="*/ 473522 w 664252"/>
              <a:gd name="connsiteY67" fmla="*/ 25431 h 664282"/>
              <a:gd name="connsiteX68" fmla="*/ 460095 w 664252"/>
              <a:gd name="connsiteY68" fmla="*/ 29432 h 664282"/>
              <a:gd name="connsiteX69" fmla="*/ 466497 w 664252"/>
              <a:gd name="connsiteY69" fmla="*/ 63132 h 664282"/>
              <a:gd name="connsiteX70" fmla="*/ 459502 w 664252"/>
              <a:gd name="connsiteY70" fmla="*/ 66630 h 664282"/>
              <a:gd name="connsiteX71" fmla="*/ 431641 w 664252"/>
              <a:gd name="connsiteY71" fmla="*/ 87377 h 664282"/>
              <a:gd name="connsiteX72" fmla="*/ 426099 w 664252"/>
              <a:gd name="connsiteY72" fmla="*/ 93009 h 664282"/>
              <a:gd name="connsiteX73" fmla="*/ 395659 w 664252"/>
              <a:gd name="connsiteY73" fmla="*/ 77152 h 664282"/>
              <a:gd name="connsiteX74" fmla="*/ 387952 w 664252"/>
              <a:gd name="connsiteY74" fmla="*/ 88830 h 664282"/>
              <a:gd name="connsiteX75" fmla="*/ 414628 w 664252"/>
              <a:gd name="connsiteY75" fmla="*/ 110585 h 664282"/>
              <a:gd name="connsiteX76" fmla="*/ 411664 w 664252"/>
              <a:gd name="connsiteY76" fmla="*/ 117728 h 664282"/>
              <a:gd name="connsiteX77" fmla="*/ 403661 w 664252"/>
              <a:gd name="connsiteY77" fmla="*/ 151429 h 664282"/>
              <a:gd name="connsiteX78" fmla="*/ 403187 w 664252"/>
              <a:gd name="connsiteY78" fmla="*/ 159224 h 664282"/>
              <a:gd name="connsiteX79" fmla="*/ 369517 w 664252"/>
              <a:gd name="connsiteY79" fmla="*/ 166693 h 664282"/>
              <a:gd name="connsiteX80" fmla="*/ 371117 w 664252"/>
              <a:gd name="connsiteY80" fmla="*/ 180564 h 664282"/>
              <a:gd name="connsiteX81" fmla="*/ 405677 w 664252"/>
              <a:gd name="connsiteY81" fmla="*/ 180149 h 664282"/>
              <a:gd name="connsiteX82" fmla="*/ 407929 w 664252"/>
              <a:gd name="connsiteY82" fmla="*/ 187589 h 664282"/>
              <a:gd name="connsiteX83" fmla="*/ 423401 w 664252"/>
              <a:gd name="connsiteY83" fmla="*/ 218444 h 664282"/>
              <a:gd name="connsiteX84" fmla="*/ 428025 w 664252"/>
              <a:gd name="connsiteY84" fmla="*/ 224727 h 664282"/>
              <a:gd name="connsiteX85" fmla="*/ 406951 w 664252"/>
              <a:gd name="connsiteY85" fmla="*/ 252174 h 664282"/>
              <a:gd name="connsiteX86" fmla="*/ 417088 w 664252"/>
              <a:gd name="connsiteY86" fmla="*/ 261777 h 664282"/>
              <a:gd name="connsiteX87" fmla="*/ 443319 w 664252"/>
              <a:gd name="connsiteY87" fmla="*/ 239191 h 664282"/>
              <a:gd name="connsiteX88" fmla="*/ 449840 w 664252"/>
              <a:gd name="connsiteY88" fmla="*/ 243459 h 664282"/>
              <a:gd name="connsiteX89" fmla="*/ 481525 w 664252"/>
              <a:gd name="connsiteY89" fmla="*/ 257153 h 664282"/>
              <a:gd name="connsiteX90" fmla="*/ 485081 w 664252"/>
              <a:gd name="connsiteY90" fmla="*/ 205402 h 664282"/>
              <a:gd name="connsiteX91" fmla="*/ 458041 w 664252"/>
              <a:gd name="connsiteY91" fmla="*/ 137214 h 664282"/>
              <a:gd name="connsiteX92" fmla="*/ 526227 w 664252"/>
              <a:gd name="connsiteY92" fmla="*/ 110173 h 664282"/>
              <a:gd name="connsiteX93" fmla="*/ 553270 w 664252"/>
              <a:gd name="connsiteY93" fmla="*/ 178361 h 664282"/>
              <a:gd name="connsiteX94" fmla="*/ 553252 w 664252"/>
              <a:gd name="connsiteY94" fmla="*/ 178401 h 664282"/>
              <a:gd name="connsiteX95" fmla="*/ 485081 w 664252"/>
              <a:gd name="connsiteY95" fmla="*/ 205402 h 664282"/>
              <a:gd name="connsiteX96" fmla="*/ 517981 w 664252"/>
              <a:gd name="connsiteY96" fmla="*/ 129229 h 664282"/>
              <a:gd name="connsiteX97" fmla="*/ 477052 w 664252"/>
              <a:gd name="connsiteY97" fmla="*/ 145413 h 664282"/>
              <a:gd name="connsiteX98" fmla="*/ 493238 w 664252"/>
              <a:gd name="connsiteY98" fmla="*/ 186342 h 664282"/>
              <a:gd name="connsiteX99" fmla="*/ 534164 w 664252"/>
              <a:gd name="connsiteY99" fmla="*/ 170161 h 664282"/>
              <a:gd name="connsiteX100" fmla="*/ 517981 w 664252"/>
              <a:gd name="connsiteY100" fmla="*/ 129229 h 664282"/>
              <a:gd name="connsiteX101" fmla="*/ 230300 w 664252"/>
              <a:gd name="connsiteY101" fmla="*/ 664282 h 664282"/>
              <a:gd name="connsiteX102" fmla="*/ 218177 w 664252"/>
              <a:gd name="connsiteY102" fmla="*/ 623706 h 664282"/>
              <a:gd name="connsiteX103" fmla="*/ 205817 w 664252"/>
              <a:gd name="connsiteY103" fmla="*/ 623054 h 664282"/>
              <a:gd name="connsiteX104" fmla="*/ 201045 w 664252"/>
              <a:gd name="connsiteY104" fmla="*/ 622579 h 664282"/>
              <a:gd name="connsiteX105" fmla="*/ 183262 w 664252"/>
              <a:gd name="connsiteY105" fmla="*/ 661111 h 664282"/>
              <a:gd name="connsiteX106" fmla="*/ 125879 w 664252"/>
              <a:gd name="connsiteY106" fmla="*/ 642645 h 664282"/>
              <a:gd name="connsiteX107" fmla="*/ 134030 w 664252"/>
              <a:gd name="connsiteY107" fmla="*/ 601298 h 664282"/>
              <a:gd name="connsiteX108" fmla="*/ 119210 w 664252"/>
              <a:gd name="connsiteY108" fmla="*/ 592199 h 664282"/>
              <a:gd name="connsiteX109" fmla="*/ 86014 w 664252"/>
              <a:gd name="connsiteY109" fmla="*/ 617837 h 664282"/>
              <a:gd name="connsiteX110" fmla="*/ 43748 w 664252"/>
              <a:gd name="connsiteY110" fmla="*/ 574771 h 664282"/>
              <a:gd name="connsiteX111" fmla="*/ 69890 w 664252"/>
              <a:gd name="connsiteY111" fmla="*/ 542167 h 664282"/>
              <a:gd name="connsiteX112" fmla="*/ 60998 w 664252"/>
              <a:gd name="connsiteY112" fmla="*/ 527051 h 664282"/>
              <a:gd name="connsiteX113" fmla="*/ 19888 w 664252"/>
              <a:gd name="connsiteY113" fmla="*/ 534283 h 664282"/>
              <a:gd name="connsiteX114" fmla="*/ 2401 w 664252"/>
              <a:gd name="connsiteY114" fmla="*/ 476515 h 664282"/>
              <a:gd name="connsiteX115" fmla="*/ 40517 w 664252"/>
              <a:gd name="connsiteY115" fmla="*/ 459917 h 664282"/>
              <a:gd name="connsiteX116" fmla="*/ 39628 w 664252"/>
              <a:gd name="connsiteY116" fmla="*/ 442134 h 664282"/>
              <a:gd name="connsiteX117" fmla="*/ 0 w 664252"/>
              <a:gd name="connsiteY117" fmla="*/ 429418 h 664282"/>
              <a:gd name="connsiteX118" fmla="*/ 11471 w 664252"/>
              <a:gd name="connsiteY118" fmla="*/ 370139 h 664282"/>
              <a:gd name="connsiteX119" fmla="*/ 52966 w 664252"/>
              <a:gd name="connsiteY119" fmla="*/ 373103 h 664282"/>
              <a:gd name="connsiteX120" fmla="*/ 60405 w 664252"/>
              <a:gd name="connsiteY120" fmla="*/ 356949 h 664282"/>
              <a:gd name="connsiteX121" fmla="*/ 31270 w 664252"/>
              <a:gd name="connsiteY121" fmla="*/ 327310 h 664282"/>
              <a:gd name="connsiteX122" fmla="*/ 68942 w 664252"/>
              <a:gd name="connsiteY122" fmla="*/ 280183 h 664282"/>
              <a:gd name="connsiteX123" fmla="*/ 104213 w 664252"/>
              <a:gd name="connsiteY123" fmla="*/ 302531 h 664282"/>
              <a:gd name="connsiteX124" fmla="*/ 118203 w 664252"/>
              <a:gd name="connsiteY124" fmla="*/ 291802 h 664282"/>
              <a:gd name="connsiteX125" fmla="*/ 105991 w 664252"/>
              <a:gd name="connsiteY125" fmla="*/ 251877 h 664282"/>
              <a:gd name="connsiteX126" fmla="*/ 161239 w 664252"/>
              <a:gd name="connsiteY126" fmla="*/ 227662 h 664282"/>
              <a:gd name="connsiteX127" fmla="*/ 182461 w 664252"/>
              <a:gd name="connsiteY127" fmla="*/ 263733 h 664282"/>
              <a:gd name="connsiteX128" fmla="*/ 199711 w 664252"/>
              <a:gd name="connsiteY128" fmla="*/ 260769 h 664282"/>
              <a:gd name="connsiteX129" fmla="*/ 207566 w 664252"/>
              <a:gd name="connsiteY129" fmla="*/ 219629 h 664282"/>
              <a:gd name="connsiteX130" fmla="*/ 267734 w 664252"/>
              <a:gd name="connsiteY130" fmla="*/ 223838 h 664282"/>
              <a:gd name="connsiteX131" fmla="*/ 269779 w 664252"/>
              <a:gd name="connsiteY131" fmla="*/ 265926 h 664282"/>
              <a:gd name="connsiteX132" fmla="*/ 286200 w 664252"/>
              <a:gd name="connsiteY132" fmla="*/ 271232 h 664282"/>
              <a:gd name="connsiteX133" fmla="*/ 312490 w 664252"/>
              <a:gd name="connsiteY133" fmla="*/ 238243 h 664282"/>
              <a:gd name="connsiteX134" fmla="*/ 363855 w 664252"/>
              <a:gd name="connsiteY134" fmla="*/ 269957 h 664282"/>
              <a:gd name="connsiteX135" fmla="*/ 346072 w 664252"/>
              <a:gd name="connsiteY135" fmla="*/ 308489 h 664282"/>
              <a:gd name="connsiteX136" fmla="*/ 357928 w 664252"/>
              <a:gd name="connsiteY136" fmla="*/ 320730 h 664282"/>
              <a:gd name="connsiteX137" fmla="*/ 396815 w 664252"/>
              <a:gd name="connsiteY137" fmla="*/ 303569 h 664282"/>
              <a:gd name="connsiteX138" fmla="*/ 427521 w 664252"/>
              <a:gd name="connsiteY138" fmla="*/ 355467 h 664282"/>
              <a:gd name="connsiteX139" fmla="*/ 393643 w 664252"/>
              <a:gd name="connsiteY139" fmla="*/ 381372 h 664282"/>
              <a:gd name="connsiteX140" fmla="*/ 398534 w 664252"/>
              <a:gd name="connsiteY140" fmla="*/ 397615 h 664282"/>
              <a:gd name="connsiteX141" fmla="*/ 441096 w 664252"/>
              <a:gd name="connsiteY141" fmla="*/ 400579 h 664282"/>
              <a:gd name="connsiteX142" fmla="*/ 444060 w 664252"/>
              <a:gd name="connsiteY142" fmla="*/ 460777 h 664282"/>
              <a:gd name="connsiteX143" fmla="*/ 401972 w 664252"/>
              <a:gd name="connsiteY143" fmla="*/ 467920 h 664282"/>
              <a:gd name="connsiteX144" fmla="*/ 398800 w 664252"/>
              <a:gd name="connsiteY144" fmla="*/ 484459 h 664282"/>
              <a:gd name="connsiteX145" fmla="*/ 435257 w 664252"/>
              <a:gd name="connsiteY145" fmla="*/ 506837 h 664282"/>
              <a:gd name="connsiteX146" fmla="*/ 409945 w 664252"/>
              <a:gd name="connsiteY146" fmla="*/ 561611 h 664282"/>
              <a:gd name="connsiteX147" fmla="*/ 369309 w 664252"/>
              <a:gd name="connsiteY147" fmla="*/ 548421 h 664282"/>
              <a:gd name="connsiteX148" fmla="*/ 358757 w 664252"/>
              <a:gd name="connsiteY148" fmla="*/ 561611 h 664282"/>
              <a:gd name="connsiteX149" fmla="*/ 380602 w 664252"/>
              <a:gd name="connsiteY149" fmla="*/ 598364 h 664282"/>
              <a:gd name="connsiteX150" fmla="*/ 332764 w 664252"/>
              <a:gd name="connsiteY150" fmla="*/ 635087 h 664282"/>
              <a:gd name="connsiteX151" fmla="*/ 303124 w 664252"/>
              <a:gd name="connsiteY151" fmla="*/ 604618 h 664282"/>
              <a:gd name="connsiteX152" fmla="*/ 287593 w 664252"/>
              <a:gd name="connsiteY152" fmla="*/ 611524 h 664282"/>
              <a:gd name="connsiteX153" fmla="*/ 289816 w 664252"/>
              <a:gd name="connsiteY153" fmla="*/ 653997 h 664282"/>
              <a:gd name="connsiteX154" fmla="*/ 149502 w 664252"/>
              <a:gd name="connsiteY154" fmla="*/ 628715 h 664282"/>
              <a:gd name="connsiteX155" fmla="*/ 172384 w 664252"/>
              <a:gd name="connsiteY155" fmla="*/ 636095 h 664282"/>
              <a:gd name="connsiteX156" fmla="*/ 188982 w 664252"/>
              <a:gd name="connsiteY156" fmla="*/ 600083 h 664282"/>
              <a:gd name="connsiteX157" fmla="*/ 196629 w 664252"/>
              <a:gd name="connsiteY157" fmla="*/ 601328 h 664282"/>
              <a:gd name="connsiteX158" fmla="*/ 207685 w 664252"/>
              <a:gd name="connsiteY158" fmla="*/ 602691 h 664282"/>
              <a:gd name="connsiteX159" fmla="*/ 225468 w 664252"/>
              <a:gd name="connsiteY159" fmla="*/ 603284 h 664282"/>
              <a:gd name="connsiteX160" fmla="*/ 233263 w 664252"/>
              <a:gd name="connsiteY160" fmla="*/ 603106 h 664282"/>
              <a:gd name="connsiteX161" fmla="*/ 244615 w 664252"/>
              <a:gd name="connsiteY161" fmla="*/ 641074 h 664282"/>
              <a:gd name="connsiteX162" fmla="*/ 268327 w 664252"/>
              <a:gd name="connsiteY162" fmla="*/ 636984 h 664282"/>
              <a:gd name="connsiteX163" fmla="*/ 266252 w 664252"/>
              <a:gd name="connsiteY163" fmla="*/ 597326 h 664282"/>
              <a:gd name="connsiteX164" fmla="*/ 273544 w 664252"/>
              <a:gd name="connsiteY164" fmla="*/ 594837 h 664282"/>
              <a:gd name="connsiteX165" fmla="*/ 300012 w 664252"/>
              <a:gd name="connsiteY165" fmla="*/ 582981 h 664282"/>
              <a:gd name="connsiteX166" fmla="*/ 306829 w 664252"/>
              <a:gd name="connsiteY166" fmla="*/ 579217 h 664282"/>
              <a:gd name="connsiteX167" fmla="*/ 334690 w 664252"/>
              <a:gd name="connsiteY167" fmla="*/ 607730 h 664282"/>
              <a:gd name="connsiteX168" fmla="*/ 353748 w 664252"/>
              <a:gd name="connsiteY168" fmla="*/ 593118 h 664282"/>
              <a:gd name="connsiteX169" fmla="*/ 333327 w 664252"/>
              <a:gd name="connsiteY169" fmla="*/ 558765 h 664282"/>
              <a:gd name="connsiteX170" fmla="*/ 338691 w 664252"/>
              <a:gd name="connsiteY170" fmla="*/ 553163 h 664282"/>
              <a:gd name="connsiteX171" fmla="*/ 356683 w 664252"/>
              <a:gd name="connsiteY171" fmla="*/ 530637 h 664282"/>
              <a:gd name="connsiteX172" fmla="*/ 360891 w 664252"/>
              <a:gd name="connsiteY172" fmla="*/ 524235 h 664282"/>
              <a:gd name="connsiteX173" fmla="*/ 398919 w 664252"/>
              <a:gd name="connsiteY173" fmla="*/ 536565 h 664282"/>
              <a:gd name="connsiteX174" fmla="*/ 408997 w 664252"/>
              <a:gd name="connsiteY174" fmla="*/ 514721 h 664282"/>
              <a:gd name="connsiteX175" fmla="*/ 374941 w 664252"/>
              <a:gd name="connsiteY175" fmla="*/ 493795 h 664282"/>
              <a:gd name="connsiteX176" fmla="*/ 377075 w 664252"/>
              <a:gd name="connsiteY176" fmla="*/ 486356 h 664282"/>
              <a:gd name="connsiteX177" fmla="*/ 382528 w 664252"/>
              <a:gd name="connsiteY177" fmla="*/ 458080 h 664282"/>
              <a:gd name="connsiteX178" fmla="*/ 383329 w 664252"/>
              <a:gd name="connsiteY178" fmla="*/ 450373 h 664282"/>
              <a:gd name="connsiteX179" fmla="*/ 422749 w 664252"/>
              <a:gd name="connsiteY179" fmla="*/ 443586 h 664282"/>
              <a:gd name="connsiteX180" fmla="*/ 421534 w 664252"/>
              <a:gd name="connsiteY180" fmla="*/ 419578 h 664282"/>
              <a:gd name="connsiteX181" fmla="*/ 381698 w 664252"/>
              <a:gd name="connsiteY181" fmla="*/ 416851 h 664282"/>
              <a:gd name="connsiteX182" fmla="*/ 380157 w 664252"/>
              <a:gd name="connsiteY182" fmla="*/ 409234 h 664282"/>
              <a:gd name="connsiteX183" fmla="*/ 371858 w 664252"/>
              <a:gd name="connsiteY183" fmla="*/ 381610 h 664282"/>
              <a:gd name="connsiteX184" fmla="*/ 368894 w 664252"/>
              <a:gd name="connsiteY184" fmla="*/ 374407 h 664282"/>
              <a:gd name="connsiteX185" fmla="*/ 400520 w 664252"/>
              <a:gd name="connsiteY185" fmla="*/ 350192 h 664282"/>
              <a:gd name="connsiteX186" fmla="*/ 388308 w 664252"/>
              <a:gd name="connsiteY186" fmla="*/ 329444 h 664282"/>
              <a:gd name="connsiteX187" fmla="*/ 352000 w 664252"/>
              <a:gd name="connsiteY187" fmla="*/ 345597 h 664282"/>
              <a:gd name="connsiteX188" fmla="*/ 347079 w 664252"/>
              <a:gd name="connsiteY188" fmla="*/ 339670 h 664282"/>
              <a:gd name="connsiteX189" fmla="*/ 326836 w 664252"/>
              <a:gd name="connsiteY189" fmla="*/ 318922 h 664282"/>
              <a:gd name="connsiteX190" fmla="*/ 320908 w 664252"/>
              <a:gd name="connsiteY190" fmla="*/ 313883 h 664282"/>
              <a:gd name="connsiteX191" fmla="*/ 337565 w 664252"/>
              <a:gd name="connsiteY191" fmla="*/ 277930 h 664282"/>
              <a:gd name="connsiteX192" fmla="*/ 317114 w 664252"/>
              <a:gd name="connsiteY192" fmla="*/ 265304 h 664282"/>
              <a:gd name="connsiteX193" fmla="*/ 292720 w 664252"/>
              <a:gd name="connsiteY193" fmla="*/ 296010 h 664282"/>
              <a:gd name="connsiteX194" fmla="*/ 285548 w 664252"/>
              <a:gd name="connsiteY194" fmla="*/ 293047 h 664282"/>
              <a:gd name="connsiteX195" fmla="*/ 257835 w 664252"/>
              <a:gd name="connsiteY195" fmla="*/ 284155 h 664282"/>
              <a:gd name="connsiteX196" fmla="*/ 250277 w 664252"/>
              <a:gd name="connsiteY196" fmla="*/ 282436 h 664282"/>
              <a:gd name="connsiteX197" fmla="*/ 248261 w 664252"/>
              <a:gd name="connsiteY197" fmla="*/ 242985 h 664282"/>
              <a:gd name="connsiteX198" fmla="*/ 224283 w 664252"/>
              <a:gd name="connsiteY198" fmla="*/ 241296 h 664282"/>
              <a:gd name="connsiteX199" fmla="*/ 216932 w 664252"/>
              <a:gd name="connsiteY199" fmla="*/ 279827 h 664282"/>
              <a:gd name="connsiteX200" fmla="*/ 209166 w 664252"/>
              <a:gd name="connsiteY200" fmla="*/ 280450 h 664282"/>
              <a:gd name="connsiteX201" fmla="*/ 180209 w 664252"/>
              <a:gd name="connsiteY201" fmla="*/ 285370 h 664282"/>
              <a:gd name="connsiteX202" fmla="*/ 172710 w 664252"/>
              <a:gd name="connsiteY202" fmla="*/ 287356 h 664282"/>
              <a:gd name="connsiteX203" fmla="*/ 152881 w 664252"/>
              <a:gd name="connsiteY203" fmla="*/ 253715 h 664282"/>
              <a:gd name="connsiteX204" fmla="*/ 130888 w 664252"/>
              <a:gd name="connsiteY204" fmla="*/ 263407 h 664282"/>
              <a:gd name="connsiteX205" fmla="*/ 142211 w 664252"/>
              <a:gd name="connsiteY205" fmla="*/ 300694 h 664282"/>
              <a:gd name="connsiteX206" fmla="*/ 135631 w 664252"/>
              <a:gd name="connsiteY206" fmla="*/ 304902 h 664282"/>
              <a:gd name="connsiteX207" fmla="*/ 112215 w 664252"/>
              <a:gd name="connsiteY207" fmla="*/ 322686 h 664282"/>
              <a:gd name="connsiteX208" fmla="*/ 106495 w 664252"/>
              <a:gd name="connsiteY208" fmla="*/ 327962 h 664282"/>
              <a:gd name="connsiteX209" fmla="*/ 73388 w 664252"/>
              <a:gd name="connsiteY209" fmla="*/ 307451 h 664282"/>
              <a:gd name="connsiteX210" fmla="*/ 58568 w 664252"/>
              <a:gd name="connsiteY210" fmla="*/ 326243 h 664282"/>
              <a:gd name="connsiteX211" fmla="*/ 85807 w 664252"/>
              <a:gd name="connsiteY211" fmla="*/ 353867 h 664282"/>
              <a:gd name="connsiteX212" fmla="*/ 81894 w 664252"/>
              <a:gd name="connsiteY212" fmla="*/ 360595 h 664282"/>
              <a:gd name="connsiteX213" fmla="*/ 69475 w 664252"/>
              <a:gd name="connsiteY213" fmla="*/ 387508 h 664282"/>
              <a:gd name="connsiteX214" fmla="*/ 66897 w 664252"/>
              <a:gd name="connsiteY214" fmla="*/ 394829 h 664282"/>
              <a:gd name="connsiteX215" fmla="*/ 28365 w 664252"/>
              <a:gd name="connsiteY215" fmla="*/ 392043 h 664282"/>
              <a:gd name="connsiteX216" fmla="*/ 23801 w 664252"/>
              <a:gd name="connsiteY216" fmla="*/ 415754 h 664282"/>
              <a:gd name="connsiteX217" fmla="*/ 60791 w 664252"/>
              <a:gd name="connsiteY217" fmla="*/ 427610 h 664282"/>
              <a:gd name="connsiteX218" fmla="*/ 60168 w 664252"/>
              <a:gd name="connsiteY218" fmla="*/ 435316 h 664282"/>
              <a:gd name="connsiteX219" fmla="*/ 61680 w 664252"/>
              <a:gd name="connsiteY219" fmla="*/ 464956 h 664282"/>
              <a:gd name="connsiteX220" fmla="*/ 62806 w 664252"/>
              <a:gd name="connsiteY220" fmla="*/ 472662 h 664282"/>
              <a:gd name="connsiteX221" fmla="*/ 27239 w 664252"/>
              <a:gd name="connsiteY221" fmla="*/ 488164 h 664282"/>
              <a:gd name="connsiteX222" fmla="*/ 34174 w 664252"/>
              <a:gd name="connsiteY222" fmla="*/ 511223 h 664282"/>
              <a:gd name="connsiteX223" fmla="*/ 72498 w 664252"/>
              <a:gd name="connsiteY223" fmla="*/ 504466 h 664282"/>
              <a:gd name="connsiteX224" fmla="*/ 75848 w 664252"/>
              <a:gd name="connsiteY224" fmla="*/ 511461 h 664282"/>
              <a:gd name="connsiteX225" fmla="*/ 90964 w 664252"/>
              <a:gd name="connsiteY225" fmla="*/ 536802 h 664282"/>
              <a:gd name="connsiteX226" fmla="*/ 95499 w 664252"/>
              <a:gd name="connsiteY226" fmla="*/ 543086 h 664282"/>
              <a:gd name="connsiteX227" fmla="*/ 71016 w 664252"/>
              <a:gd name="connsiteY227" fmla="*/ 573407 h 664282"/>
              <a:gd name="connsiteX228" fmla="*/ 87852 w 664252"/>
              <a:gd name="connsiteY228" fmla="*/ 590539 h 664282"/>
              <a:gd name="connsiteX229" fmla="*/ 118855 w 664252"/>
              <a:gd name="connsiteY229" fmla="*/ 566620 h 664282"/>
              <a:gd name="connsiteX230" fmla="*/ 125079 w 664252"/>
              <a:gd name="connsiteY230" fmla="*/ 571273 h 664282"/>
              <a:gd name="connsiteX231" fmla="*/ 150036 w 664252"/>
              <a:gd name="connsiteY231" fmla="*/ 586478 h 664282"/>
              <a:gd name="connsiteX232" fmla="*/ 157030 w 664252"/>
              <a:gd name="connsiteY232" fmla="*/ 589917 h 664282"/>
              <a:gd name="connsiteX233" fmla="*/ 222208 w 664252"/>
              <a:gd name="connsiteY233" fmla="*/ 545576 h 664282"/>
              <a:gd name="connsiteX234" fmla="*/ 118884 w 664252"/>
              <a:gd name="connsiteY234" fmla="*/ 442252 h 664282"/>
              <a:gd name="connsiteX235" fmla="*/ 222208 w 664252"/>
              <a:gd name="connsiteY235" fmla="*/ 338929 h 664282"/>
              <a:gd name="connsiteX236" fmla="*/ 325532 w 664252"/>
              <a:gd name="connsiteY236" fmla="*/ 442252 h 664282"/>
              <a:gd name="connsiteX237" fmla="*/ 222208 w 664252"/>
              <a:gd name="connsiteY237" fmla="*/ 545487 h 664282"/>
              <a:gd name="connsiteX238" fmla="*/ 222208 w 664252"/>
              <a:gd name="connsiteY238" fmla="*/ 360803 h 664282"/>
              <a:gd name="connsiteX239" fmla="*/ 140699 w 664252"/>
              <a:gd name="connsiteY239" fmla="*/ 442252 h 664282"/>
              <a:gd name="connsiteX240" fmla="*/ 222149 w 664252"/>
              <a:gd name="connsiteY240" fmla="*/ 523761 h 664282"/>
              <a:gd name="connsiteX241" fmla="*/ 303657 w 664252"/>
              <a:gd name="connsiteY241" fmla="*/ 442311 h 664282"/>
              <a:gd name="connsiteX242" fmla="*/ 303657 w 664252"/>
              <a:gd name="connsiteY242" fmla="*/ 442252 h 664282"/>
              <a:gd name="connsiteX243" fmla="*/ 222208 w 664252"/>
              <a:gd name="connsiteY243" fmla="*/ 360714 h 664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Lst>
            <a:rect l="l" t="t" r="r" b="b"/>
            <a:pathLst>
              <a:path w="664252" h="664282">
                <a:moveTo>
                  <a:pt x="416406" y="289697"/>
                </a:moveTo>
                <a:lnTo>
                  <a:pt x="379001" y="254515"/>
                </a:lnTo>
                <a:lnTo>
                  <a:pt x="402150" y="224401"/>
                </a:lnTo>
                <a:cubicBezTo>
                  <a:pt x="397467" y="217089"/>
                  <a:pt x="393572" y="209299"/>
                  <a:pt x="390531" y="201164"/>
                </a:cubicBezTo>
                <a:lnTo>
                  <a:pt x="352592" y="201638"/>
                </a:lnTo>
                <a:lnTo>
                  <a:pt x="346664" y="150569"/>
                </a:lnTo>
                <a:lnTo>
                  <a:pt x="383625" y="142389"/>
                </a:lnTo>
                <a:cubicBezTo>
                  <a:pt x="384698" y="133755"/>
                  <a:pt x="386684" y="125260"/>
                  <a:pt x="389553" y="117047"/>
                </a:cubicBezTo>
                <a:lnTo>
                  <a:pt x="360239" y="93128"/>
                </a:lnTo>
                <a:lnTo>
                  <a:pt x="388693" y="50002"/>
                </a:lnTo>
                <a:lnTo>
                  <a:pt x="422127" y="67430"/>
                </a:lnTo>
                <a:cubicBezTo>
                  <a:pt x="428544" y="61489"/>
                  <a:pt x="435580" y="56253"/>
                  <a:pt x="443112" y="51810"/>
                </a:cubicBezTo>
                <a:lnTo>
                  <a:pt x="436117" y="14820"/>
                </a:lnTo>
                <a:lnTo>
                  <a:pt x="485437" y="0"/>
                </a:lnTo>
                <a:lnTo>
                  <a:pt x="499753" y="34708"/>
                </a:lnTo>
                <a:cubicBezTo>
                  <a:pt x="508538" y="34297"/>
                  <a:pt x="517341" y="34824"/>
                  <a:pt x="526014" y="36279"/>
                </a:cubicBezTo>
                <a:lnTo>
                  <a:pt x="544360" y="3675"/>
                </a:lnTo>
                <a:lnTo>
                  <a:pt x="591547" y="24127"/>
                </a:lnTo>
                <a:lnTo>
                  <a:pt x="580224" y="59931"/>
                </a:lnTo>
                <a:cubicBezTo>
                  <a:pt x="587231" y="65248"/>
                  <a:pt x="593642" y="71310"/>
                  <a:pt x="599342" y="78011"/>
                </a:cubicBezTo>
                <a:lnTo>
                  <a:pt x="634465" y="64822"/>
                </a:lnTo>
                <a:lnTo>
                  <a:pt x="657495" y="110852"/>
                </a:lnTo>
                <a:lnTo>
                  <a:pt x="625721" y="130918"/>
                </a:lnTo>
                <a:cubicBezTo>
                  <a:pt x="627636" y="139462"/>
                  <a:pt x="628629" y="148186"/>
                  <a:pt x="628685" y="156942"/>
                </a:cubicBezTo>
                <a:lnTo>
                  <a:pt x="664253" y="169390"/>
                </a:lnTo>
                <a:lnTo>
                  <a:pt x="652397" y="219422"/>
                </a:lnTo>
                <a:lnTo>
                  <a:pt x="614932" y="214442"/>
                </a:lnTo>
                <a:cubicBezTo>
                  <a:pt x="610919" y="222178"/>
                  <a:pt x="606100" y="229473"/>
                  <a:pt x="600557" y="236198"/>
                </a:cubicBezTo>
                <a:lnTo>
                  <a:pt x="619852" y="268801"/>
                </a:lnTo>
                <a:lnTo>
                  <a:pt x="578565" y="299449"/>
                </a:lnTo>
                <a:lnTo>
                  <a:pt x="552956" y="271469"/>
                </a:lnTo>
                <a:cubicBezTo>
                  <a:pt x="544959" y="274794"/>
                  <a:pt x="536633" y="277269"/>
                  <a:pt x="528118" y="278849"/>
                </a:cubicBezTo>
                <a:lnTo>
                  <a:pt x="521983" y="316343"/>
                </a:lnTo>
                <a:lnTo>
                  <a:pt x="470647" y="313379"/>
                </a:lnTo>
                <a:lnTo>
                  <a:pt x="468957" y="275263"/>
                </a:lnTo>
                <a:cubicBezTo>
                  <a:pt x="460721" y="272663"/>
                  <a:pt x="452774" y="269216"/>
                  <a:pt x="445246" y="264978"/>
                </a:cubicBezTo>
                <a:close/>
                <a:moveTo>
                  <a:pt x="489053" y="258991"/>
                </a:moveTo>
                <a:lnTo>
                  <a:pt x="490535" y="293580"/>
                </a:lnTo>
                <a:lnTo>
                  <a:pt x="504466" y="294410"/>
                </a:lnTo>
                <a:lnTo>
                  <a:pt x="510038" y="260265"/>
                </a:lnTo>
                <a:lnTo>
                  <a:pt x="517803" y="259346"/>
                </a:lnTo>
                <a:cubicBezTo>
                  <a:pt x="529304" y="257989"/>
                  <a:pt x="540484" y="254660"/>
                  <a:pt x="550852" y="249506"/>
                </a:cubicBezTo>
                <a:lnTo>
                  <a:pt x="557846" y="246038"/>
                </a:lnTo>
                <a:lnTo>
                  <a:pt x="581173" y="271528"/>
                </a:lnTo>
                <a:lnTo>
                  <a:pt x="592406" y="263199"/>
                </a:lnTo>
                <a:lnTo>
                  <a:pt x="574830" y="233560"/>
                </a:lnTo>
                <a:lnTo>
                  <a:pt x="580224" y="227839"/>
                </a:lnTo>
                <a:cubicBezTo>
                  <a:pt x="588189" y="219377"/>
                  <a:pt x="594644" y="209613"/>
                  <a:pt x="599312" y="198970"/>
                </a:cubicBezTo>
                <a:lnTo>
                  <a:pt x="602454" y="191827"/>
                </a:lnTo>
                <a:lnTo>
                  <a:pt x="636540" y="196392"/>
                </a:lnTo>
                <a:lnTo>
                  <a:pt x="639770" y="182787"/>
                </a:lnTo>
                <a:lnTo>
                  <a:pt x="607315" y="171524"/>
                </a:lnTo>
                <a:lnTo>
                  <a:pt x="607789" y="163729"/>
                </a:lnTo>
                <a:cubicBezTo>
                  <a:pt x="608503" y="152063"/>
                  <a:pt x="607202" y="140362"/>
                  <a:pt x="603936" y="129140"/>
                </a:cubicBezTo>
                <a:lnTo>
                  <a:pt x="601743" y="121641"/>
                </a:lnTo>
                <a:lnTo>
                  <a:pt x="630612" y="103353"/>
                </a:lnTo>
                <a:lnTo>
                  <a:pt x="624328" y="90845"/>
                </a:lnTo>
                <a:lnTo>
                  <a:pt x="592377" y="102938"/>
                </a:lnTo>
                <a:lnTo>
                  <a:pt x="587694" y="96684"/>
                </a:lnTo>
                <a:cubicBezTo>
                  <a:pt x="580722" y="87271"/>
                  <a:pt x="572177" y="79129"/>
                  <a:pt x="562441" y="72617"/>
                </a:cubicBezTo>
                <a:lnTo>
                  <a:pt x="555950" y="68290"/>
                </a:lnTo>
                <a:lnTo>
                  <a:pt x="566234" y="35686"/>
                </a:lnTo>
                <a:lnTo>
                  <a:pt x="553430" y="30143"/>
                </a:lnTo>
                <a:lnTo>
                  <a:pt x="536743" y="59783"/>
                </a:lnTo>
                <a:lnTo>
                  <a:pt x="529155" y="58034"/>
                </a:lnTo>
                <a:cubicBezTo>
                  <a:pt x="517753" y="55349"/>
                  <a:pt x="505971" y="54647"/>
                  <a:pt x="494329" y="55960"/>
                </a:cubicBezTo>
                <a:lnTo>
                  <a:pt x="486563" y="56849"/>
                </a:lnTo>
                <a:lnTo>
                  <a:pt x="473522" y="25431"/>
                </a:lnTo>
                <a:lnTo>
                  <a:pt x="460095" y="29432"/>
                </a:lnTo>
                <a:lnTo>
                  <a:pt x="466497" y="63132"/>
                </a:lnTo>
                <a:lnTo>
                  <a:pt x="459502" y="66630"/>
                </a:lnTo>
                <a:cubicBezTo>
                  <a:pt x="449099" y="71903"/>
                  <a:pt x="439673" y="78920"/>
                  <a:pt x="431641" y="87377"/>
                </a:cubicBezTo>
                <a:lnTo>
                  <a:pt x="426099" y="93009"/>
                </a:lnTo>
                <a:lnTo>
                  <a:pt x="395659" y="77152"/>
                </a:lnTo>
                <a:lnTo>
                  <a:pt x="387952" y="88830"/>
                </a:lnTo>
                <a:lnTo>
                  <a:pt x="414628" y="110585"/>
                </a:lnTo>
                <a:lnTo>
                  <a:pt x="411664" y="117728"/>
                </a:lnTo>
                <a:cubicBezTo>
                  <a:pt x="407106" y="128427"/>
                  <a:pt x="404399" y="139823"/>
                  <a:pt x="403661" y="151429"/>
                </a:cubicBezTo>
                <a:lnTo>
                  <a:pt x="403187" y="159224"/>
                </a:lnTo>
                <a:lnTo>
                  <a:pt x="369517" y="166693"/>
                </a:lnTo>
                <a:lnTo>
                  <a:pt x="371117" y="180564"/>
                </a:lnTo>
                <a:lnTo>
                  <a:pt x="405677" y="180149"/>
                </a:lnTo>
                <a:lnTo>
                  <a:pt x="407929" y="187589"/>
                </a:lnTo>
                <a:cubicBezTo>
                  <a:pt x="411297" y="198678"/>
                  <a:pt x="416528" y="209113"/>
                  <a:pt x="423401" y="218444"/>
                </a:cubicBezTo>
                <a:lnTo>
                  <a:pt x="428025" y="224727"/>
                </a:lnTo>
                <a:lnTo>
                  <a:pt x="406951" y="252174"/>
                </a:lnTo>
                <a:lnTo>
                  <a:pt x="417088" y="261777"/>
                </a:lnTo>
                <a:lnTo>
                  <a:pt x="443319" y="239191"/>
                </a:lnTo>
                <a:lnTo>
                  <a:pt x="449840" y="243459"/>
                </a:lnTo>
                <a:cubicBezTo>
                  <a:pt x="459565" y="249755"/>
                  <a:pt x="470273" y="254382"/>
                  <a:pt x="481525" y="257153"/>
                </a:cubicBezTo>
                <a:close/>
                <a:moveTo>
                  <a:pt x="485081" y="205402"/>
                </a:moveTo>
                <a:cubicBezTo>
                  <a:pt x="458785" y="194040"/>
                  <a:pt x="446677" y="163511"/>
                  <a:pt x="458041" y="137214"/>
                </a:cubicBezTo>
                <a:cubicBezTo>
                  <a:pt x="469402" y="110917"/>
                  <a:pt x="499931" y="98811"/>
                  <a:pt x="526227" y="110173"/>
                </a:cubicBezTo>
                <a:cubicBezTo>
                  <a:pt x="552526" y="121536"/>
                  <a:pt x="564631" y="152064"/>
                  <a:pt x="553270" y="178361"/>
                </a:cubicBezTo>
                <a:cubicBezTo>
                  <a:pt x="553264" y="178374"/>
                  <a:pt x="553258" y="178388"/>
                  <a:pt x="553252" y="178401"/>
                </a:cubicBezTo>
                <a:cubicBezTo>
                  <a:pt x="541850" y="204647"/>
                  <a:pt x="511363" y="216722"/>
                  <a:pt x="485081" y="205402"/>
                </a:cubicBezTo>
                <a:close/>
                <a:moveTo>
                  <a:pt x="517981" y="129229"/>
                </a:moveTo>
                <a:cubicBezTo>
                  <a:pt x="502210" y="122396"/>
                  <a:pt x="483887" y="129642"/>
                  <a:pt x="477052" y="145413"/>
                </a:cubicBezTo>
                <a:cubicBezTo>
                  <a:pt x="470220" y="161185"/>
                  <a:pt x="477467" y="179509"/>
                  <a:pt x="493238" y="186342"/>
                </a:cubicBezTo>
                <a:cubicBezTo>
                  <a:pt x="509006" y="193174"/>
                  <a:pt x="527330" y="185930"/>
                  <a:pt x="534164" y="170161"/>
                </a:cubicBezTo>
                <a:cubicBezTo>
                  <a:pt x="540964" y="154388"/>
                  <a:pt x="533729" y="136087"/>
                  <a:pt x="517981" y="129229"/>
                </a:cubicBezTo>
                <a:close/>
                <a:moveTo>
                  <a:pt x="230300" y="664282"/>
                </a:moveTo>
                <a:lnTo>
                  <a:pt x="218177" y="623706"/>
                </a:lnTo>
                <a:cubicBezTo>
                  <a:pt x="214057" y="623706"/>
                  <a:pt x="209937" y="623409"/>
                  <a:pt x="205817" y="623054"/>
                </a:cubicBezTo>
                <a:lnTo>
                  <a:pt x="201045" y="622579"/>
                </a:lnTo>
                <a:lnTo>
                  <a:pt x="183262" y="661111"/>
                </a:lnTo>
                <a:lnTo>
                  <a:pt x="125879" y="642645"/>
                </a:lnTo>
                <a:lnTo>
                  <a:pt x="134030" y="601298"/>
                </a:lnTo>
                <a:cubicBezTo>
                  <a:pt x="128932" y="598512"/>
                  <a:pt x="123982" y="595370"/>
                  <a:pt x="119210" y="592199"/>
                </a:cubicBezTo>
                <a:lnTo>
                  <a:pt x="86014" y="617837"/>
                </a:lnTo>
                <a:lnTo>
                  <a:pt x="43748" y="574771"/>
                </a:lnTo>
                <a:lnTo>
                  <a:pt x="69890" y="542167"/>
                </a:lnTo>
                <a:cubicBezTo>
                  <a:pt x="66659" y="537277"/>
                  <a:pt x="63636" y="532208"/>
                  <a:pt x="60998" y="527051"/>
                </a:cubicBezTo>
                <a:lnTo>
                  <a:pt x="19888" y="534283"/>
                </a:lnTo>
                <a:lnTo>
                  <a:pt x="2401" y="476515"/>
                </a:lnTo>
                <a:lnTo>
                  <a:pt x="40517" y="459917"/>
                </a:lnTo>
                <a:cubicBezTo>
                  <a:pt x="39921" y="454007"/>
                  <a:pt x="39624" y="448073"/>
                  <a:pt x="39628" y="442134"/>
                </a:cubicBezTo>
                <a:lnTo>
                  <a:pt x="0" y="429418"/>
                </a:lnTo>
                <a:lnTo>
                  <a:pt x="11471" y="370139"/>
                </a:lnTo>
                <a:lnTo>
                  <a:pt x="52966" y="373103"/>
                </a:lnTo>
                <a:cubicBezTo>
                  <a:pt x="55199" y="367590"/>
                  <a:pt x="57679" y="362205"/>
                  <a:pt x="60405" y="356949"/>
                </a:cubicBezTo>
                <a:lnTo>
                  <a:pt x="31270" y="327310"/>
                </a:lnTo>
                <a:lnTo>
                  <a:pt x="68942" y="280183"/>
                </a:lnTo>
                <a:lnTo>
                  <a:pt x="104213" y="302531"/>
                </a:lnTo>
                <a:cubicBezTo>
                  <a:pt x="108688" y="298737"/>
                  <a:pt x="113371" y="295151"/>
                  <a:pt x="118203" y="291802"/>
                </a:cubicBezTo>
                <a:lnTo>
                  <a:pt x="105991" y="251877"/>
                </a:lnTo>
                <a:lnTo>
                  <a:pt x="161239" y="227662"/>
                </a:lnTo>
                <a:lnTo>
                  <a:pt x="182461" y="263733"/>
                </a:lnTo>
                <a:cubicBezTo>
                  <a:pt x="188113" y="262488"/>
                  <a:pt x="193863" y="261501"/>
                  <a:pt x="199711" y="260769"/>
                </a:cubicBezTo>
                <a:lnTo>
                  <a:pt x="207566" y="219629"/>
                </a:lnTo>
                <a:lnTo>
                  <a:pt x="267734" y="223838"/>
                </a:lnTo>
                <a:lnTo>
                  <a:pt x="269779" y="265926"/>
                </a:lnTo>
                <a:cubicBezTo>
                  <a:pt x="275352" y="267447"/>
                  <a:pt x="280826" y="269216"/>
                  <a:pt x="286200" y="271232"/>
                </a:cubicBezTo>
                <a:lnTo>
                  <a:pt x="312490" y="238243"/>
                </a:lnTo>
                <a:lnTo>
                  <a:pt x="363855" y="269957"/>
                </a:lnTo>
                <a:lnTo>
                  <a:pt x="346072" y="308489"/>
                </a:lnTo>
                <a:cubicBezTo>
                  <a:pt x="350242" y="312440"/>
                  <a:pt x="354193" y="316521"/>
                  <a:pt x="357928" y="320730"/>
                </a:cubicBezTo>
                <a:lnTo>
                  <a:pt x="396815" y="303569"/>
                </a:lnTo>
                <a:lnTo>
                  <a:pt x="427521" y="355467"/>
                </a:lnTo>
                <a:lnTo>
                  <a:pt x="393643" y="381372"/>
                </a:lnTo>
                <a:cubicBezTo>
                  <a:pt x="395620" y="386708"/>
                  <a:pt x="397250" y="392123"/>
                  <a:pt x="398534" y="397615"/>
                </a:cubicBezTo>
                <a:lnTo>
                  <a:pt x="441096" y="400579"/>
                </a:lnTo>
                <a:lnTo>
                  <a:pt x="444060" y="460777"/>
                </a:lnTo>
                <a:lnTo>
                  <a:pt x="401972" y="467920"/>
                </a:lnTo>
                <a:cubicBezTo>
                  <a:pt x="401163" y="473471"/>
                  <a:pt x="400105" y="478984"/>
                  <a:pt x="398800" y="484459"/>
                </a:cubicBezTo>
                <a:lnTo>
                  <a:pt x="435257" y="506837"/>
                </a:lnTo>
                <a:lnTo>
                  <a:pt x="409945" y="561611"/>
                </a:lnTo>
                <a:lnTo>
                  <a:pt x="369309" y="548421"/>
                </a:lnTo>
                <a:cubicBezTo>
                  <a:pt x="365990" y="552956"/>
                  <a:pt x="362492" y="557313"/>
                  <a:pt x="358757" y="561611"/>
                </a:cubicBezTo>
                <a:lnTo>
                  <a:pt x="380602" y="598364"/>
                </a:lnTo>
                <a:lnTo>
                  <a:pt x="332764" y="635087"/>
                </a:lnTo>
                <a:lnTo>
                  <a:pt x="303124" y="604618"/>
                </a:lnTo>
                <a:cubicBezTo>
                  <a:pt x="298056" y="607167"/>
                  <a:pt x="292869" y="609449"/>
                  <a:pt x="287593" y="611524"/>
                </a:cubicBezTo>
                <a:lnTo>
                  <a:pt x="289816" y="653997"/>
                </a:lnTo>
                <a:close/>
                <a:moveTo>
                  <a:pt x="149502" y="628715"/>
                </a:moveTo>
                <a:lnTo>
                  <a:pt x="172384" y="636095"/>
                </a:lnTo>
                <a:lnTo>
                  <a:pt x="188982" y="600083"/>
                </a:lnTo>
                <a:lnTo>
                  <a:pt x="196629" y="601328"/>
                </a:lnTo>
                <a:cubicBezTo>
                  <a:pt x="200245" y="601921"/>
                  <a:pt x="203980" y="602395"/>
                  <a:pt x="207685" y="602691"/>
                </a:cubicBezTo>
                <a:cubicBezTo>
                  <a:pt x="213598" y="603222"/>
                  <a:pt x="219534" y="603417"/>
                  <a:pt x="225468" y="603284"/>
                </a:cubicBezTo>
                <a:lnTo>
                  <a:pt x="233263" y="603106"/>
                </a:lnTo>
                <a:lnTo>
                  <a:pt x="244615" y="641074"/>
                </a:lnTo>
                <a:lnTo>
                  <a:pt x="268327" y="636984"/>
                </a:lnTo>
                <a:lnTo>
                  <a:pt x="266252" y="597326"/>
                </a:lnTo>
                <a:lnTo>
                  <a:pt x="273544" y="594837"/>
                </a:lnTo>
                <a:cubicBezTo>
                  <a:pt x="282705" y="591689"/>
                  <a:pt x="291565" y="587720"/>
                  <a:pt x="300012" y="582981"/>
                </a:cubicBezTo>
                <a:lnTo>
                  <a:pt x="306829" y="579217"/>
                </a:lnTo>
                <a:lnTo>
                  <a:pt x="334690" y="607730"/>
                </a:lnTo>
                <a:lnTo>
                  <a:pt x="353748" y="593118"/>
                </a:lnTo>
                <a:lnTo>
                  <a:pt x="333327" y="558765"/>
                </a:lnTo>
                <a:lnTo>
                  <a:pt x="338691" y="553163"/>
                </a:lnTo>
                <a:cubicBezTo>
                  <a:pt x="345348" y="546207"/>
                  <a:pt x="351368" y="538667"/>
                  <a:pt x="356683" y="530637"/>
                </a:cubicBezTo>
                <a:lnTo>
                  <a:pt x="360891" y="524235"/>
                </a:lnTo>
                <a:lnTo>
                  <a:pt x="398919" y="536565"/>
                </a:lnTo>
                <a:lnTo>
                  <a:pt x="408997" y="514721"/>
                </a:lnTo>
                <a:lnTo>
                  <a:pt x="374941" y="493795"/>
                </a:lnTo>
                <a:lnTo>
                  <a:pt x="377075" y="486356"/>
                </a:lnTo>
                <a:cubicBezTo>
                  <a:pt x="379736" y="477114"/>
                  <a:pt x="381562" y="467650"/>
                  <a:pt x="382528" y="458080"/>
                </a:cubicBezTo>
                <a:lnTo>
                  <a:pt x="383329" y="450373"/>
                </a:lnTo>
                <a:lnTo>
                  <a:pt x="422749" y="443586"/>
                </a:lnTo>
                <a:lnTo>
                  <a:pt x="421534" y="419578"/>
                </a:lnTo>
                <a:lnTo>
                  <a:pt x="381698" y="416851"/>
                </a:lnTo>
                <a:lnTo>
                  <a:pt x="380157" y="409234"/>
                </a:lnTo>
                <a:cubicBezTo>
                  <a:pt x="378222" y="399796"/>
                  <a:pt x="375445" y="390552"/>
                  <a:pt x="371858" y="381610"/>
                </a:cubicBezTo>
                <a:lnTo>
                  <a:pt x="368894" y="374407"/>
                </a:lnTo>
                <a:lnTo>
                  <a:pt x="400520" y="350192"/>
                </a:lnTo>
                <a:lnTo>
                  <a:pt x="388308" y="329444"/>
                </a:lnTo>
                <a:lnTo>
                  <a:pt x="352000" y="345597"/>
                </a:lnTo>
                <a:lnTo>
                  <a:pt x="347079" y="339670"/>
                </a:lnTo>
                <a:cubicBezTo>
                  <a:pt x="340977" y="332153"/>
                  <a:pt x="334201" y="325208"/>
                  <a:pt x="326836" y="318922"/>
                </a:cubicBezTo>
                <a:lnTo>
                  <a:pt x="320908" y="313883"/>
                </a:lnTo>
                <a:lnTo>
                  <a:pt x="337565" y="277930"/>
                </a:lnTo>
                <a:lnTo>
                  <a:pt x="317114" y="265304"/>
                </a:lnTo>
                <a:lnTo>
                  <a:pt x="292720" y="296010"/>
                </a:lnTo>
                <a:lnTo>
                  <a:pt x="285548" y="293047"/>
                </a:lnTo>
                <a:cubicBezTo>
                  <a:pt x="276594" y="289262"/>
                  <a:pt x="267319" y="286286"/>
                  <a:pt x="257835" y="284155"/>
                </a:cubicBezTo>
                <a:lnTo>
                  <a:pt x="250277" y="282436"/>
                </a:lnTo>
                <a:lnTo>
                  <a:pt x="248261" y="242985"/>
                </a:lnTo>
                <a:lnTo>
                  <a:pt x="224283" y="241296"/>
                </a:lnTo>
                <a:lnTo>
                  <a:pt x="216932" y="279827"/>
                </a:lnTo>
                <a:lnTo>
                  <a:pt x="209166" y="280450"/>
                </a:lnTo>
                <a:cubicBezTo>
                  <a:pt x="199383" y="281200"/>
                  <a:pt x="189690" y="282845"/>
                  <a:pt x="180209" y="285370"/>
                </a:cubicBezTo>
                <a:lnTo>
                  <a:pt x="172710" y="287356"/>
                </a:lnTo>
                <a:lnTo>
                  <a:pt x="152881" y="253715"/>
                </a:lnTo>
                <a:lnTo>
                  <a:pt x="130888" y="263407"/>
                </a:lnTo>
                <a:lnTo>
                  <a:pt x="142211" y="300694"/>
                </a:lnTo>
                <a:lnTo>
                  <a:pt x="135631" y="304902"/>
                </a:lnTo>
                <a:cubicBezTo>
                  <a:pt x="127298" y="310101"/>
                  <a:pt x="119459" y="316053"/>
                  <a:pt x="112215" y="322686"/>
                </a:cubicBezTo>
                <a:lnTo>
                  <a:pt x="106495" y="327962"/>
                </a:lnTo>
                <a:lnTo>
                  <a:pt x="73388" y="307451"/>
                </a:lnTo>
                <a:lnTo>
                  <a:pt x="58568" y="326243"/>
                </a:lnTo>
                <a:lnTo>
                  <a:pt x="85807" y="353867"/>
                </a:lnTo>
                <a:lnTo>
                  <a:pt x="81894" y="360595"/>
                </a:lnTo>
                <a:cubicBezTo>
                  <a:pt x="76941" y="369167"/>
                  <a:pt x="72784" y="378177"/>
                  <a:pt x="69475" y="387508"/>
                </a:cubicBezTo>
                <a:lnTo>
                  <a:pt x="66897" y="394829"/>
                </a:lnTo>
                <a:lnTo>
                  <a:pt x="28365" y="392043"/>
                </a:lnTo>
                <a:lnTo>
                  <a:pt x="23801" y="415754"/>
                </a:lnTo>
                <a:lnTo>
                  <a:pt x="60791" y="427610"/>
                </a:lnTo>
                <a:lnTo>
                  <a:pt x="60168" y="435316"/>
                </a:lnTo>
                <a:cubicBezTo>
                  <a:pt x="59745" y="445222"/>
                  <a:pt x="60251" y="455145"/>
                  <a:pt x="61680" y="464956"/>
                </a:cubicBezTo>
                <a:lnTo>
                  <a:pt x="62806" y="472662"/>
                </a:lnTo>
                <a:lnTo>
                  <a:pt x="27239" y="488164"/>
                </a:lnTo>
                <a:lnTo>
                  <a:pt x="34174" y="511223"/>
                </a:lnTo>
                <a:lnTo>
                  <a:pt x="72498" y="504466"/>
                </a:lnTo>
                <a:lnTo>
                  <a:pt x="75848" y="511461"/>
                </a:lnTo>
                <a:cubicBezTo>
                  <a:pt x="80121" y="520341"/>
                  <a:pt x="85180" y="528823"/>
                  <a:pt x="90964" y="536802"/>
                </a:cubicBezTo>
                <a:lnTo>
                  <a:pt x="95499" y="543086"/>
                </a:lnTo>
                <a:lnTo>
                  <a:pt x="71016" y="573407"/>
                </a:lnTo>
                <a:lnTo>
                  <a:pt x="87852" y="590539"/>
                </a:lnTo>
                <a:lnTo>
                  <a:pt x="118855" y="566620"/>
                </a:lnTo>
                <a:lnTo>
                  <a:pt x="125079" y="571273"/>
                </a:lnTo>
                <a:cubicBezTo>
                  <a:pt x="132914" y="577097"/>
                  <a:pt x="141268" y="582187"/>
                  <a:pt x="150036" y="586478"/>
                </a:cubicBezTo>
                <a:lnTo>
                  <a:pt x="157030" y="589917"/>
                </a:lnTo>
                <a:close/>
                <a:moveTo>
                  <a:pt x="222208" y="545576"/>
                </a:moveTo>
                <a:cubicBezTo>
                  <a:pt x="165144" y="545576"/>
                  <a:pt x="118884" y="499317"/>
                  <a:pt x="118884" y="442252"/>
                </a:cubicBezTo>
                <a:cubicBezTo>
                  <a:pt x="118884" y="385187"/>
                  <a:pt x="165144" y="338929"/>
                  <a:pt x="222208" y="338929"/>
                </a:cubicBezTo>
                <a:cubicBezTo>
                  <a:pt x="279273" y="338929"/>
                  <a:pt x="325532" y="385187"/>
                  <a:pt x="325532" y="442252"/>
                </a:cubicBezTo>
                <a:cubicBezTo>
                  <a:pt x="325416" y="499255"/>
                  <a:pt x="279211" y="545422"/>
                  <a:pt x="222208" y="545487"/>
                </a:cubicBezTo>
                <a:close/>
                <a:moveTo>
                  <a:pt x="222208" y="360803"/>
                </a:moveTo>
                <a:cubicBezTo>
                  <a:pt x="177208" y="360785"/>
                  <a:pt x="140715" y="397253"/>
                  <a:pt x="140699" y="442252"/>
                </a:cubicBezTo>
                <a:cubicBezTo>
                  <a:pt x="140683" y="487251"/>
                  <a:pt x="177149" y="523743"/>
                  <a:pt x="222149" y="523761"/>
                </a:cubicBezTo>
                <a:cubicBezTo>
                  <a:pt x="267147" y="523779"/>
                  <a:pt x="303640" y="487310"/>
                  <a:pt x="303657" y="442311"/>
                </a:cubicBezTo>
                <a:cubicBezTo>
                  <a:pt x="303657" y="442291"/>
                  <a:pt x="303657" y="442273"/>
                  <a:pt x="303657" y="442252"/>
                </a:cubicBezTo>
                <a:cubicBezTo>
                  <a:pt x="303657" y="397253"/>
                  <a:pt x="267207" y="360764"/>
                  <a:pt x="222208" y="360714"/>
                </a:cubicBezTo>
                <a:close/>
              </a:path>
            </a:pathLst>
          </a:custGeom>
          <a:solidFill>
            <a:schemeClr val="accent2"/>
          </a:solidFill>
          <a:ln w="296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4" name="Date Placeholder 3">
            <a:extLst>
              <a:ext uri="{FF2B5EF4-FFF2-40B4-BE49-F238E27FC236}">
                <a16:creationId xmlns:a16="http://schemas.microsoft.com/office/drawing/2014/main" id="{04CA76B4-2413-5815-D943-1DCC9B4D4A25}"/>
              </a:ext>
            </a:extLst>
          </p:cNvPr>
          <p:cNvSpPr>
            <a:spLocks noGrp="1"/>
          </p:cNvSpPr>
          <p:nvPr>
            <p:ph type="dt" sz="half" idx="10"/>
          </p:nvPr>
        </p:nvSpPr>
        <p:spPr/>
        <p:txBody>
          <a:bodyPr/>
          <a:lstStyle/>
          <a:p>
            <a:fld id="{2848B14E-8E9F-4DB2-97CB-13AAAE26271D}" type="datetime4">
              <a:rPr lang="en-GB" smtClean="0"/>
              <a:t>06 September 2023</a:t>
            </a:fld>
            <a:endParaRPr lang="en-GB" dirty="0"/>
          </a:p>
        </p:txBody>
      </p:sp>
    </p:spTree>
    <p:extLst>
      <p:ext uri="{BB962C8B-B14F-4D97-AF65-F5344CB8AC3E}">
        <p14:creationId xmlns:p14="http://schemas.microsoft.com/office/powerpoint/2010/main" val="5185096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0D0C4B1-26A1-B012-AC47-A2B7A9E4712D}"/>
              </a:ext>
            </a:extLst>
          </p:cNvPr>
          <p:cNvSpPr>
            <a:spLocks noGrp="1"/>
          </p:cNvSpPr>
          <p:nvPr>
            <p:ph type="sldNum" sz="quarter" idx="12"/>
          </p:nvPr>
        </p:nvSpPr>
        <p:spPr/>
        <p:txBody>
          <a:bodyPr/>
          <a:lstStyle/>
          <a:p>
            <a:fld id="{CBBF530E-1875-46E6-901C-76683197A1B3}" type="slidenum">
              <a:rPr lang="en-GB" smtClean="0"/>
              <a:pPr/>
              <a:t>14</a:t>
            </a:fld>
            <a:endParaRPr lang="en-GB"/>
          </a:p>
        </p:txBody>
      </p:sp>
      <p:sp>
        <p:nvSpPr>
          <p:cNvPr id="3" name="Title 2">
            <a:extLst>
              <a:ext uri="{FF2B5EF4-FFF2-40B4-BE49-F238E27FC236}">
                <a16:creationId xmlns:a16="http://schemas.microsoft.com/office/drawing/2014/main" id="{7134234F-A2D6-8D3C-EA15-2AD3DC1770B7}"/>
              </a:ext>
            </a:extLst>
          </p:cNvPr>
          <p:cNvSpPr>
            <a:spLocks noGrp="1"/>
          </p:cNvSpPr>
          <p:nvPr>
            <p:ph type="title"/>
          </p:nvPr>
        </p:nvSpPr>
        <p:spPr/>
        <p:txBody>
          <a:bodyPr/>
          <a:lstStyle/>
          <a:p>
            <a:r>
              <a:rPr lang="en-US"/>
              <a:t>The Initial Build</a:t>
            </a:r>
            <a:endParaRPr lang="en-US" dirty="0"/>
          </a:p>
        </p:txBody>
      </p:sp>
      <p:sp>
        <p:nvSpPr>
          <p:cNvPr id="7" name="TextBox 6">
            <a:extLst>
              <a:ext uri="{FF2B5EF4-FFF2-40B4-BE49-F238E27FC236}">
                <a16:creationId xmlns:a16="http://schemas.microsoft.com/office/drawing/2014/main" id="{4DA279F5-5A7D-6CA9-8373-1E85DED9D475}"/>
              </a:ext>
            </a:extLst>
          </p:cNvPr>
          <p:cNvSpPr txBox="1"/>
          <p:nvPr/>
        </p:nvSpPr>
        <p:spPr>
          <a:xfrm>
            <a:off x="193040" y="1158240"/>
            <a:ext cx="11866880" cy="1200329"/>
          </a:xfrm>
          <a:prstGeom prst="rect">
            <a:avLst/>
          </a:prstGeom>
          <a:noFill/>
        </p:spPr>
        <p:txBody>
          <a:bodyPr wrap="square" rtlCol="0">
            <a:spAutoFit/>
          </a:bodyPr>
          <a:lstStyle/>
          <a:p>
            <a:r>
              <a:rPr lang="en-US" dirty="0"/>
              <a:t>	In the solution explorer, right click on ”All Build” and in the menu click “Build”, this will compile the TexGen 	source code.</a:t>
            </a:r>
          </a:p>
          <a:p>
            <a:endParaRPr lang="en-US" dirty="0"/>
          </a:p>
          <a:p>
            <a:r>
              <a:rPr lang="en-US" dirty="0"/>
              <a:t>If you get a “Set local” error, it’s probably because you are not in administrator mode.</a:t>
            </a:r>
          </a:p>
        </p:txBody>
      </p:sp>
      <p:pic>
        <p:nvPicPr>
          <p:cNvPr id="8" name="Picture 7">
            <a:extLst>
              <a:ext uri="{FF2B5EF4-FFF2-40B4-BE49-F238E27FC236}">
                <a16:creationId xmlns:a16="http://schemas.microsoft.com/office/drawing/2014/main" id="{3BE9C414-EFB4-81E9-B6A3-06BCEC24D211}"/>
              </a:ext>
            </a:extLst>
          </p:cNvPr>
          <p:cNvPicPr>
            <a:picLocks noChangeAspect="1"/>
          </p:cNvPicPr>
          <p:nvPr/>
        </p:nvPicPr>
        <p:blipFill>
          <a:blip r:embed="rId2"/>
          <a:stretch>
            <a:fillRect/>
          </a:stretch>
        </p:blipFill>
        <p:spPr>
          <a:xfrm>
            <a:off x="5814056" y="2794068"/>
            <a:ext cx="1814333" cy="2527660"/>
          </a:xfrm>
          <a:prstGeom prst="rect">
            <a:avLst/>
          </a:prstGeom>
        </p:spPr>
      </p:pic>
      <p:pic>
        <p:nvPicPr>
          <p:cNvPr id="9" name="Picture 8">
            <a:extLst>
              <a:ext uri="{FF2B5EF4-FFF2-40B4-BE49-F238E27FC236}">
                <a16:creationId xmlns:a16="http://schemas.microsoft.com/office/drawing/2014/main" id="{C11DB93C-CFFB-6FF8-DB34-23E0BCC479B3}"/>
              </a:ext>
            </a:extLst>
          </p:cNvPr>
          <p:cNvPicPr>
            <a:picLocks noChangeAspect="1"/>
          </p:cNvPicPr>
          <p:nvPr/>
        </p:nvPicPr>
        <p:blipFill>
          <a:blip r:embed="rId3"/>
          <a:stretch>
            <a:fillRect/>
          </a:stretch>
        </p:blipFill>
        <p:spPr>
          <a:xfrm>
            <a:off x="2093091" y="2794068"/>
            <a:ext cx="1914150" cy="2527660"/>
          </a:xfrm>
          <a:prstGeom prst="rect">
            <a:avLst/>
          </a:prstGeom>
        </p:spPr>
      </p:pic>
      <p:sp>
        <p:nvSpPr>
          <p:cNvPr id="11" name="Graphic 27">
            <a:extLst>
              <a:ext uri="{FF2B5EF4-FFF2-40B4-BE49-F238E27FC236}">
                <a16:creationId xmlns:a16="http://schemas.microsoft.com/office/drawing/2014/main" id="{474A2CEE-5073-C829-AAAB-91A774F51791}"/>
              </a:ext>
            </a:extLst>
          </p:cNvPr>
          <p:cNvSpPr>
            <a:spLocks noChangeAspect="1"/>
          </p:cNvSpPr>
          <p:nvPr/>
        </p:nvSpPr>
        <p:spPr>
          <a:xfrm>
            <a:off x="364879" y="1158240"/>
            <a:ext cx="515171" cy="515194"/>
          </a:xfrm>
          <a:custGeom>
            <a:avLst/>
            <a:gdLst>
              <a:gd name="connsiteX0" fmla="*/ 416406 w 664252"/>
              <a:gd name="connsiteY0" fmla="*/ 289697 h 664282"/>
              <a:gd name="connsiteX1" fmla="*/ 379001 w 664252"/>
              <a:gd name="connsiteY1" fmla="*/ 254515 h 664282"/>
              <a:gd name="connsiteX2" fmla="*/ 402150 w 664252"/>
              <a:gd name="connsiteY2" fmla="*/ 224401 h 664282"/>
              <a:gd name="connsiteX3" fmla="*/ 390531 w 664252"/>
              <a:gd name="connsiteY3" fmla="*/ 201164 h 664282"/>
              <a:gd name="connsiteX4" fmla="*/ 352592 w 664252"/>
              <a:gd name="connsiteY4" fmla="*/ 201638 h 664282"/>
              <a:gd name="connsiteX5" fmla="*/ 346664 w 664252"/>
              <a:gd name="connsiteY5" fmla="*/ 150569 h 664282"/>
              <a:gd name="connsiteX6" fmla="*/ 383625 w 664252"/>
              <a:gd name="connsiteY6" fmla="*/ 142389 h 664282"/>
              <a:gd name="connsiteX7" fmla="*/ 389553 w 664252"/>
              <a:gd name="connsiteY7" fmla="*/ 117047 h 664282"/>
              <a:gd name="connsiteX8" fmla="*/ 360239 w 664252"/>
              <a:gd name="connsiteY8" fmla="*/ 93128 h 664282"/>
              <a:gd name="connsiteX9" fmla="*/ 388693 w 664252"/>
              <a:gd name="connsiteY9" fmla="*/ 50002 h 664282"/>
              <a:gd name="connsiteX10" fmla="*/ 422127 w 664252"/>
              <a:gd name="connsiteY10" fmla="*/ 67430 h 664282"/>
              <a:gd name="connsiteX11" fmla="*/ 443112 w 664252"/>
              <a:gd name="connsiteY11" fmla="*/ 51810 h 664282"/>
              <a:gd name="connsiteX12" fmla="*/ 436117 w 664252"/>
              <a:gd name="connsiteY12" fmla="*/ 14820 h 664282"/>
              <a:gd name="connsiteX13" fmla="*/ 485437 w 664252"/>
              <a:gd name="connsiteY13" fmla="*/ 0 h 664282"/>
              <a:gd name="connsiteX14" fmla="*/ 499753 w 664252"/>
              <a:gd name="connsiteY14" fmla="*/ 34708 h 664282"/>
              <a:gd name="connsiteX15" fmla="*/ 526014 w 664252"/>
              <a:gd name="connsiteY15" fmla="*/ 36279 h 664282"/>
              <a:gd name="connsiteX16" fmla="*/ 544360 w 664252"/>
              <a:gd name="connsiteY16" fmla="*/ 3675 h 664282"/>
              <a:gd name="connsiteX17" fmla="*/ 591547 w 664252"/>
              <a:gd name="connsiteY17" fmla="*/ 24127 h 664282"/>
              <a:gd name="connsiteX18" fmla="*/ 580224 w 664252"/>
              <a:gd name="connsiteY18" fmla="*/ 59931 h 664282"/>
              <a:gd name="connsiteX19" fmla="*/ 599342 w 664252"/>
              <a:gd name="connsiteY19" fmla="*/ 78011 h 664282"/>
              <a:gd name="connsiteX20" fmla="*/ 634465 w 664252"/>
              <a:gd name="connsiteY20" fmla="*/ 64822 h 664282"/>
              <a:gd name="connsiteX21" fmla="*/ 657495 w 664252"/>
              <a:gd name="connsiteY21" fmla="*/ 110852 h 664282"/>
              <a:gd name="connsiteX22" fmla="*/ 625721 w 664252"/>
              <a:gd name="connsiteY22" fmla="*/ 130918 h 664282"/>
              <a:gd name="connsiteX23" fmla="*/ 628685 w 664252"/>
              <a:gd name="connsiteY23" fmla="*/ 156942 h 664282"/>
              <a:gd name="connsiteX24" fmla="*/ 664253 w 664252"/>
              <a:gd name="connsiteY24" fmla="*/ 169390 h 664282"/>
              <a:gd name="connsiteX25" fmla="*/ 652397 w 664252"/>
              <a:gd name="connsiteY25" fmla="*/ 219422 h 664282"/>
              <a:gd name="connsiteX26" fmla="*/ 614932 w 664252"/>
              <a:gd name="connsiteY26" fmla="*/ 214442 h 664282"/>
              <a:gd name="connsiteX27" fmla="*/ 600557 w 664252"/>
              <a:gd name="connsiteY27" fmla="*/ 236198 h 664282"/>
              <a:gd name="connsiteX28" fmla="*/ 619852 w 664252"/>
              <a:gd name="connsiteY28" fmla="*/ 268801 h 664282"/>
              <a:gd name="connsiteX29" fmla="*/ 578565 w 664252"/>
              <a:gd name="connsiteY29" fmla="*/ 299449 h 664282"/>
              <a:gd name="connsiteX30" fmla="*/ 552956 w 664252"/>
              <a:gd name="connsiteY30" fmla="*/ 271469 h 664282"/>
              <a:gd name="connsiteX31" fmla="*/ 528118 w 664252"/>
              <a:gd name="connsiteY31" fmla="*/ 278849 h 664282"/>
              <a:gd name="connsiteX32" fmla="*/ 521983 w 664252"/>
              <a:gd name="connsiteY32" fmla="*/ 316343 h 664282"/>
              <a:gd name="connsiteX33" fmla="*/ 470647 w 664252"/>
              <a:gd name="connsiteY33" fmla="*/ 313379 h 664282"/>
              <a:gd name="connsiteX34" fmla="*/ 468957 w 664252"/>
              <a:gd name="connsiteY34" fmla="*/ 275263 h 664282"/>
              <a:gd name="connsiteX35" fmla="*/ 445246 w 664252"/>
              <a:gd name="connsiteY35" fmla="*/ 264978 h 664282"/>
              <a:gd name="connsiteX36" fmla="*/ 489053 w 664252"/>
              <a:gd name="connsiteY36" fmla="*/ 258991 h 664282"/>
              <a:gd name="connsiteX37" fmla="*/ 490535 w 664252"/>
              <a:gd name="connsiteY37" fmla="*/ 293580 h 664282"/>
              <a:gd name="connsiteX38" fmla="*/ 504466 w 664252"/>
              <a:gd name="connsiteY38" fmla="*/ 294410 h 664282"/>
              <a:gd name="connsiteX39" fmla="*/ 510038 w 664252"/>
              <a:gd name="connsiteY39" fmla="*/ 260265 h 664282"/>
              <a:gd name="connsiteX40" fmla="*/ 517803 w 664252"/>
              <a:gd name="connsiteY40" fmla="*/ 259346 h 664282"/>
              <a:gd name="connsiteX41" fmla="*/ 550852 w 664252"/>
              <a:gd name="connsiteY41" fmla="*/ 249506 h 664282"/>
              <a:gd name="connsiteX42" fmla="*/ 557846 w 664252"/>
              <a:gd name="connsiteY42" fmla="*/ 246038 h 664282"/>
              <a:gd name="connsiteX43" fmla="*/ 581173 w 664252"/>
              <a:gd name="connsiteY43" fmla="*/ 271528 h 664282"/>
              <a:gd name="connsiteX44" fmla="*/ 592406 w 664252"/>
              <a:gd name="connsiteY44" fmla="*/ 263199 h 664282"/>
              <a:gd name="connsiteX45" fmla="*/ 574830 w 664252"/>
              <a:gd name="connsiteY45" fmla="*/ 233560 h 664282"/>
              <a:gd name="connsiteX46" fmla="*/ 580224 w 664252"/>
              <a:gd name="connsiteY46" fmla="*/ 227839 h 664282"/>
              <a:gd name="connsiteX47" fmla="*/ 599312 w 664252"/>
              <a:gd name="connsiteY47" fmla="*/ 198970 h 664282"/>
              <a:gd name="connsiteX48" fmla="*/ 602454 w 664252"/>
              <a:gd name="connsiteY48" fmla="*/ 191827 h 664282"/>
              <a:gd name="connsiteX49" fmla="*/ 636540 w 664252"/>
              <a:gd name="connsiteY49" fmla="*/ 196392 h 664282"/>
              <a:gd name="connsiteX50" fmla="*/ 639770 w 664252"/>
              <a:gd name="connsiteY50" fmla="*/ 182787 h 664282"/>
              <a:gd name="connsiteX51" fmla="*/ 607315 w 664252"/>
              <a:gd name="connsiteY51" fmla="*/ 171524 h 664282"/>
              <a:gd name="connsiteX52" fmla="*/ 607789 w 664252"/>
              <a:gd name="connsiteY52" fmla="*/ 163729 h 664282"/>
              <a:gd name="connsiteX53" fmla="*/ 603936 w 664252"/>
              <a:gd name="connsiteY53" fmla="*/ 129140 h 664282"/>
              <a:gd name="connsiteX54" fmla="*/ 601743 w 664252"/>
              <a:gd name="connsiteY54" fmla="*/ 121641 h 664282"/>
              <a:gd name="connsiteX55" fmla="*/ 630612 w 664252"/>
              <a:gd name="connsiteY55" fmla="*/ 103353 h 664282"/>
              <a:gd name="connsiteX56" fmla="*/ 624328 w 664252"/>
              <a:gd name="connsiteY56" fmla="*/ 90845 h 664282"/>
              <a:gd name="connsiteX57" fmla="*/ 592377 w 664252"/>
              <a:gd name="connsiteY57" fmla="*/ 102938 h 664282"/>
              <a:gd name="connsiteX58" fmla="*/ 587694 w 664252"/>
              <a:gd name="connsiteY58" fmla="*/ 96684 h 664282"/>
              <a:gd name="connsiteX59" fmla="*/ 562441 w 664252"/>
              <a:gd name="connsiteY59" fmla="*/ 72617 h 664282"/>
              <a:gd name="connsiteX60" fmla="*/ 555950 w 664252"/>
              <a:gd name="connsiteY60" fmla="*/ 68290 h 664282"/>
              <a:gd name="connsiteX61" fmla="*/ 566234 w 664252"/>
              <a:gd name="connsiteY61" fmla="*/ 35686 h 664282"/>
              <a:gd name="connsiteX62" fmla="*/ 553430 w 664252"/>
              <a:gd name="connsiteY62" fmla="*/ 30143 h 664282"/>
              <a:gd name="connsiteX63" fmla="*/ 536743 w 664252"/>
              <a:gd name="connsiteY63" fmla="*/ 59783 h 664282"/>
              <a:gd name="connsiteX64" fmla="*/ 529155 w 664252"/>
              <a:gd name="connsiteY64" fmla="*/ 58034 h 664282"/>
              <a:gd name="connsiteX65" fmla="*/ 494329 w 664252"/>
              <a:gd name="connsiteY65" fmla="*/ 55960 h 664282"/>
              <a:gd name="connsiteX66" fmla="*/ 486563 w 664252"/>
              <a:gd name="connsiteY66" fmla="*/ 56849 h 664282"/>
              <a:gd name="connsiteX67" fmla="*/ 473522 w 664252"/>
              <a:gd name="connsiteY67" fmla="*/ 25431 h 664282"/>
              <a:gd name="connsiteX68" fmla="*/ 460095 w 664252"/>
              <a:gd name="connsiteY68" fmla="*/ 29432 h 664282"/>
              <a:gd name="connsiteX69" fmla="*/ 466497 w 664252"/>
              <a:gd name="connsiteY69" fmla="*/ 63132 h 664282"/>
              <a:gd name="connsiteX70" fmla="*/ 459502 w 664252"/>
              <a:gd name="connsiteY70" fmla="*/ 66630 h 664282"/>
              <a:gd name="connsiteX71" fmla="*/ 431641 w 664252"/>
              <a:gd name="connsiteY71" fmla="*/ 87377 h 664282"/>
              <a:gd name="connsiteX72" fmla="*/ 426099 w 664252"/>
              <a:gd name="connsiteY72" fmla="*/ 93009 h 664282"/>
              <a:gd name="connsiteX73" fmla="*/ 395659 w 664252"/>
              <a:gd name="connsiteY73" fmla="*/ 77152 h 664282"/>
              <a:gd name="connsiteX74" fmla="*/ 387952 w 664252"/>
              <a:gd name="connsiteY74" fmla="*/ 88830 h 664282"/>
              <a:gd name="connsiteX75" fmla="*/ 414628 w 664252"/>
              <a:gd name="connsiteY75" fmla="*/ 110585 h 664282"/>
              <a:gd name="connsiteX76" fmla="*/ 411664 w 664252"/>
              <a:gd name="connsiteY76" fmla="*/ 117728 h 664282"/>
              <a:gd name="connsiteX77" fmla="*/ 403661 w 664252"/>
              <a:gd name="connsiteY77" fmla="*/ 151429 h 664282"/>
              <a:gd name="connsiteX78" fmla="*/ 403187 w 664252"/>
              <a:gd name="connsiteY78" fmla="*/ 159224 h 664282"/>
              <a:gd name="connsiteX79" fmla="*/ 369517 w 664252"/>
              <a:gd name="connsiteY79" fmla="*/ 166693 h 664282"/>
              <a:gd name="connsiteX80" fmla="*/ 371117 w 664252"/>
              <a:gd name="connsiteY80" fmla="*/ 180564 h 664282"/>
              <a:gd name="connsiteX81" fmla="*/ 405677 w 664252"/>
              <a:gd name="connsiteY81" fmla="*/ 180149 h 664282"/>
              <a:gd name="connsiteX82" fmla="*/ 407929 w 664252"/>
              <a:gd name="connsiteY82" fmla="*/ 187589 h 664282"/>
              <a:gd name="connsiteX83" fmla="*/ 423401 w 664252"/>
              <a:gd name="connsiteY83" fmla="*/ 218444 h 664282"/>
              <a:gd name="connsiteX84" fmla="*/ 428025 w 664252"/>
              <a:gd name="connsiteY84" fmla="*/ 224727 h 664282"/>
              <a:gd name="connsiteX85" fmla="*/ 406951 w 664252"/>
              <a:gd name="connsiteY85" fmla="*/ 252174 h 664282"/>
              <a:gd name="connsiteX86" fmla="*/ 417088 w 664252"/>
              <a:gd name="connsiteY86" fmla="*/ 261777 h 664282"/>
              <a:gd name="connsiteX87" fmla="*/ 443319 w 664252"/>
              <a:gd name="connsiteY87" fmla="*/ 239191 h 664282"/>
              <a:gd name="connsiteX88" fmla="*/ 449840 w 664252"/>
              <a:gd name="connsiteY88" fmla="*/ 243459 h 664282"/>
              <a:gd name="connsiteX89" fmla="*/ 481525 w 664252"/>
              <a:gd name="connsiteY89" fmla="*/ 257153 h 664282"/>
              <a:gd name="connsiteX90" fmla="*/ 485081 w 664252"/>
              <a:gd name="connsiteY90" fmla="*/ 205402 h 664282"/>
              <a:gd name="connsiteX91" fmla="*/ 458041 w 664252"/>
              <a:gd name="connsiteY91" fmla="*/ 137214 h 664282"/>
              <a:gd name="connsiteX92" fmla="*/ 526227 w 664252"/>
              <a:gd name="connsiteY92" fmla="*/ 110173 h 664282"/>
              <a:gd name="connsiteX93" fmla="*/ 553270 w 664252"/>
              <a:gd name="connsiteY93" fmla="*/ 178361 h 664282"/>
              <a:gd name="connsiteX94" fmla="*/ 553252 w 664252"/>
              <a:gd name="connsiteY94" fmla="*/ 178401 h 664282"/>
              <a:gd name="connsiteX95" fmla="*/ 485081 w 664252"/>
              <a:gd name="connsiteY95" fmla="*/ 205402 h 664282"/>
              <a:gd name="connsiteX96" fmla="*/ 517981 w 664252"/>
              <a:gd name="connsiteY96" fmla="*/ 129229 h 664282"/>
              <a:gd name="connsiteX97" fmla="*/ 477052 w 664252"/>
              <a:gd name="connsiteY97" fmla="*/ 145413 h 664282"/>
              <a:gd name="connsiteX98" fmla="*/ 493238 w 664252"/>
              <a:gd name="connsiteY98" fmla="*/ 186342 h 664282"/>
              <a:gd name="connsiteX99" fmla="*/ 534164 w 664252"/>
              <a:gd name="connsiteY99" fmla="*/ 170161 h 664282"/>
              <a:gd name="connsiteX100" fmla="*/ 517981 w 664252"/>
              <a:gd name="connsiteY100" fmla="*/ 129229 h 664282"/>
              <a:gd name="connsiteX101" fmla="*/ 230300 w 664252"/>
              <a:gd name="connsiteY101" fmla="*/ 664282 h 664282"/>
              <a:gd name="connsiteX102" fmla="*/ 218177 w 664252"/>
              <a:gd name="connsiteY102" fmla="*/ 623706 h 664282"/>
              <a:gd name="connsiteX103" fmla="*/ 205817 w 664252"/>
              <a:gd name="connsiteY103" fmla="*/ 623054 h 664282"/>
              <a:gd name="connsiteX104" fmla="*/ 201045 w 664252"/>
              <a:gd name="connsiteY104" fmla="*/ 622579 h 664282"/>
              <a:gd name="connsiteX105" fmla="*/ 183262 w 664252"/>
              <a:gd name="connsiteY105" fmla="*/ 661111 h 664282"/>
              <a:gd name="connsiteX106" fmla="*/ 125879 w 664252"/>
              <a:gd name="connsiteY106" fmla="*/ 642645 h 664282"/>
              <a:gd name="connsiteX107" fmla="*/ 134030 w 664252"/>
              <a:gd name="connsiteY107" fmla="*/ 601298 h 664282"/>
              <a:gd name="connsiteX108" fmla="*/ 119210 w 664252"/>
              <a:gd name="connsiteY108" fmla="*/ 592199 h 664282"/>
              <a:gd name="connsiteX109" fmla="*/ 86014 w 664252"/>
              <a:gd name="connsiteY109" fmla="*/ 617837 h 664282"/>
              <a:gd name="connsiteX110" fmla="*/ 43748 w 664252"/>
              <a:gd name="connsiteY110" fmla="*/ 574771 h 664282"/>
              <a:gd name="connsiteX111" fmla="*/ 69890 w 664252"/>
              <a:gd name="connsiteY111" fmla="*/ 542167 h 664282"/>
              <a:gd name="connsiteX112" fmla="*/ 60998 w 664252"/>
              <a:gd name="connsiteY112" fmla="*/ 527051 h 664282"/>
              <a:gd name="connsiteX113" fmla="*/ 19888 w 664252"/>
              <a:gd name="connsiteY113" fmla="*/ 534283 h 664282"/>
              <a:gd name="connsiteX114" fmla="*/ 2401 w 664252"/>
              <a:gd name="connsiteY114" fmla="*/ 476515 h 664282"/>
              <a:gd name="connsiteX115" fmla="*/ 40517 w 664252"/>
              <a:gd name="connsiteY115" fmla="*/ 459917 h 664282"/>
              <a:gd name="connsiteX116" fmla="*/ 39628 w 664252"/>
              <a:gd name="connsiteY116" fmla="*/ 442134 h 664282"/>
              <a:gd name="connsiteX117" fmla="*/ 0 w 664252"/>
              <a:gd name="connsiteY117" fmla="*/ 429418 h 664282"/>
              <a:gd name="connsiteX118" fmla="*/ 11471 w 664252"/>
              <a:gd name="connsiteY118" fmla="*/ 370139 h 664282"/>
              <a:gd name="connsiteX119" fmla="*/ 52966 w 664252"/>
              <a:gd name="connsiteY119" fmla="*/ 373103 h 664282"/>
              <a:gd name="connsiteX120" fmla="*/ 60405 w 664252"/>
              <a:gd name="connsiteY120" fmla="*/ 356949 h 664282"/>
              <a:gd name="connsiteX121" fmla="*/ 31270 w 664252"/>
              <a:gd name="connsiteY121" fmla="*/ 327310 h 664282"/>
              <a:gd name="connsiteX122" fmla="*/ 68942 w 664252"/>
              <a:gd name="connsiteY122" fmla="*/ 280183 h 664282"/>
              <a:gd name="connsiteX123" fmla="*/ 104213 w 664252"/>
              <a:gd name="connsiteY123" fmla="*/ 302531 h 664282"/>
              <a:gd name="connsiteX124" fmla="*/ 118203 w 664252"/>
              <a:gd name="connsiteY124" fmla="*/ 291802 h 664282"/>
              <a:gd name="connsiteX125" fmla="*/ 105991 w 664252"/>
              <a:gd name="connsiteY125" fmla="*/ 251877 h 664282"/>
              <a:gd name="connsiteX126" fmla="*/ 161239 w 664252"/>
              <a:gd name="connsiteY126" fmla="*/ 227662 h 664282"/>
              <a:gd name="connsiteX127" fmla="*/ 182461 w 664252"/>
              <a:gd name="connsiteY127" fmla="*/ 263733 h 664282"/>
              <a:gd name="connsiteX128" fmla="*/ 199711 w 664252"/>
              <a:gd name="connsiteY128" fmla="*/ 260769 h 664282"/>
              <a:gd name="connsiteX129" fmla="*/ 207566 w 664252"/>
              <a:gd name="connsiteY129" fmla="*/ 219629 h 664282"/>
              <a:gd name="connsiteX130" fmla="*/ 267734 w 664252"/>
              <a:gd name="connsiteY130" fmla="*/ 223838 h 664282"/>
              <a:gd name="connsiteX131" fmla="*/ 269779 w 664252"/>
              <a:gd name="connsiteY131" fmla="*/ 265926 h 664282"/>
              <a:gd name="connsiteX132" fmla="*/ 286200 w 664252"/>
              <a:gd name="connsiteY132" fmla="*/ 271232 h 664282"/>
              <a:gd name="connsiteX133" fmla="*/ 312490 w 664252"/>
              <a:gd name="connsiteY133" fmla="*/ 238243 h 664282"/>
              <a:gd name="connsiteX134" fmla="*/ 363855 w 664252"/>
              <a:gd name="connsiteY134" fmla="*/ 269957 h 664282"/>
              <a:gd name="connsiteX135" fmla="*/ 346072 w 664252"/>
              <a:gd name="connsiteY135" fmla="*/ 308489 h 664282"/>
              <a:gd name="connsiteX136" fmla="*/ 357928 w 664252"/>
              <a:gd name="connsiteY136" fmla="*/ 320730 h 664282"/>
              <a:gd name="connsiteX137" fmla="*/ 396815 w 664252"/>
              <a:gd name="connsiteY137" fmla="*/ 303569 h 664282"/>
              <a:gd name="connsiteX138" fmla="*/ 427521 w 664252"/>
              <a:gd name="connsiteY138" fmla="*/ 355467 h 664282"/>
              <a:gd name="connsiteX139" fmla="*/ 393643 w 664252"/>
              <a:gd name="connsiteY139" fmla="*/ 381372 h 664282"/>
              <a:gd name="connsiteX140" fmla="*/ 398534 w 664252"/>
              <a:gd name="connsiteY140" fmla="*/ 397615 h 664282"/>
              <a:gd name="connsiteX141" fmla="*/ 441096 w 664252"/>
              <a:gd name="connsiteY141" fmla="*/ 400579 h 664282"/>
              <a:gd name="connsiteX142" fmla="*/ 444060 w 664252"/>
              <a:gd name="connsiteY142" fmla="*/ 460777 h 664282"/>
              <a:gd name="connsiteX143" fmla="*/ 401972 w 664252"/>
              <a:gd name="connsiteY143" fmla="*/ 467920 h 664282"/>
              <a:gd name="connsiteX144" fmla="*/ 398800 w 664252"/>
              <a:gd name="connsiteY144" fmla="*/ 484459 h 664282"/>
              <a:gd name="connsiteX145" fmla="*/ 435257 w 664252"/>
              <a:gd name="connsiteY145" fmla="*/ 506837 h 664282"/>
              <a:gd name="connsiteX146" fmla="*/ 409945 w 664252"/>
              <a:gd name="connsiteY146" fmla="*/ 561611 h 664282"/>
              <a:gd name="connsiteX147" fmla="*/ 369309 w 664252"/>
              <a:gd name="connsiteY147" fmla="*/ 548421 h 664282"/>
              <a:gd name="connsiteX148" fmla="*/ 358757 w 664252"/>
              <a:gd name="connsiteY148" fmla="*/ 561611 h 664282"/>
              <a:gd name="connsiteX149" fmla="*/ 380602 w 664252"/>
              <a:gd name="connsiteY149" fmla="*/ 598364 h 664282"/>
              <a:gd name="connsiteX150" fmla="*/ 332764 w 664252"/>
              <a:gd name="connsiteY150" fmla="*/ 635087 h 664282"/>
              <a:gd name="connsiteX151" fmla="*/ 303124 w 664252"/>
              <a:gd name="connsiteY151" fmla="*/ 604618 h 664282"/>
              <a:gd name="connsiteX152" fmla="*/ 287593 w 664252"/>
              <a:gd name="connsiteY152" fmla="*/ 611524 h 664282"/>
              <a:gd name="connsiteX153" fmla="*/ 289816 w 664252"/>
              <a:gd name="connsiteY153" fmla="*/ 653997 h 664282"/>
              <a:gd name="connsiteX154" fmla="*/ 149502 w 664252"/>
              <a:gd name="connsiteY154" fmla="*/ 628715 h 664282"/>
              <a:gd name="connsiteX155" fmla="*/ 172384 w 664252"/>
              <a:gd name="connsiteY155" fmla="*/ 636095 h 664282"/>
              <a:gd name="connsiteX156" fmla="*/ 188982 w 664252"/>
              <a:gd name="connsiteY156" fmla="*/ 600083 h 664282"/>
              <a:gd name="connsiteX157" fmla="*/ 196629 w 664252"/>
              <a:gd name="connsiteY157" fmla="*/ 601328 h 664282"/>
              <a:gd name="connsiteX158" fmla="*/ 207685 w 664252"/>
              <a:gd name="connsiteY158" fmla="*/ 602691 h 664282"/>
              <a:gd name="connsiteX159" fmla="*/ 225468 w 664252"/>
              <a:gd name="connsiteY159" fmla="*/ 603284 h 664282"/>
              <a:gd name="connsiteX160" fmla="*/ 233263 w 664252"/>
              <a:gd name="connsiteY160" fmla="*/ 603106 h 664282"/>
              <a:gd name="connsiteX161" fmla="*/ 244615 w 664252"/>
              <a:gd name="connsiteY161" fmla="*/ 641074 h 664282"/>
              <a:gd name="connsiteX162" fmla="*/ 268327 w 664252"/>
              <a:gd name="connsiteY162" fmla="*/ 636984 h 664282"/>
              <a:gd name="connsiteX163" fmla="*/ 266252 w 664252"/>
              <a:gd name="connsiteY163" fmla="*/ 597326 h 664282"/>
              <a:gd name="connsiteX164" fmla="*/ 273544 w 664252"/>
              <a:gd name="connsiteY164" fmla="*/ 594837 h 664282"/>
              <a:gd name="connsiteX165" fmla="*/ 300012 w 664252"/>
              <a:gd name="connsiteY165" fmla="*/ 582981 h 664282"/>
              <a:gd name="connsiteX166" fmla="*/ 306829 w 664252"/>
              <a:gd name="connsiteY166" fmla="*/ 579217 h 664282"/>
              <a:gd name="connsiteX167" fmla="*/ 334690 w 664252"/>
              <a:gd name="connsiteY167" fmla="*/ 607730 h 664282"/>
              <a:gd name="connsiteX168" fmla="*/ 353748 w 664252"/>
              <a:gd name="connsiteY168" fmla="*/ 593118 h 664282"/>
              <a:gd name="connsiteX169" fmla="*/ 333327 w 664252"/>
              <a:gd name="connsiteY169" fmla="*/ 558765 h 664282"/>
              <a:gd name="connsiteX170" fmla="*/ 338691 w 664252"/>
              <a:gd name="connsiteY170" fmla="*/ 553163 h 664282"/>
              <a:gd name="connsiteX171" fmla="*/ 356683 w 664252"/>
              <a:gd name="connsiteY171" fmla="*/ 530637 h 664282"/>
              <a:gd name="connsiteX172" fmla="*/ 360891 w 664252"/>
              <a:gd name="connsiteY172" fmla="*/ 524235 h 664282"/>
              <a:gd name="connsiteX173" fmla="*/ 398919 w 664252"/>
              <a:gd name="connsiteY173" fmla="*/ 536565 h 664282"/>
              <a:gd name="connsiteX174" fmla="*/ 408997 w 664252"/>
              <a:gd name="connsiteY174" fmla="*/ 514721 h 664282"/>
              <a:gd name="connsiteX175" fmla="*/ 374941 w 664252"/>
              <a:gd name="connsiteY175" fmla="*/ 493795 h 664282"/>
              <a:gd name="connsiteX176" fmla="*/ 377075 w 664252"/>
              <a:gd name="connsiteY176" fmla="*/ 486356 h 664282"/>
              <a:gd name="connsiteX177" fmla="*/ 382528 w 664252"/>
              <a:gd name="connsiteY177" fmla="*/ 458080 h 664282"/>
              <a:gd name="connsiteX178" fmla="*/ 383329 w 664252"/>
              <a:gd name="connsiteY178" fmla="*/ 450373 h 664282"/>
              <a:gd name="connsiteX179" fmla="*/ 422749 w 664252"/>
              <a:gd name="connsiteY179" fmla="*/ 443586 h 664282"/>
              <a:gd name="connsiteX180" fmla="*/ 421534 w 664252"/>
              <a:gd name="connsiteY180" fmla="*/ 419578 h 664282"/>
              <a:gd name="connsiteX181" fmla="*/ 381698 w 664252"/>
              <a:gd name="connsiteY181" fmla="*/ 416851 h 664282"/>
              <a:gd name="connsiteX182" fmla="*/ 380157 w 664252"/>
              <a:gd name="connsiteY182" fmla="*/ 409234 h 664282"/>
              <a:gd name="connsiteX183" fmla="*/ 371858 w 664252"/>
              <a:gd name="connsiteY183" fmla="*/ 381610 h 664282"/>
              <a:gd name="connsiteX184" fmla="*/ 368894 w 664252"/>
              <a:gd name="connsiteY184" fmla="*/ 374407 h 664282"/>
              <a:gd name="connsiteX185" fmla="*/ 400520 w 664252"/>
              <a:gd name="connsiteY185" fmla="*/ 350192 h 664282"/>
              <a:gd name="connsiteX186" fmla="*/ 388308 w 664252"/>
              <a:gd name="connsiteY186" fmla="*/ 329444 h 664282"/>
              <a:gd name="connsiteX187" fmla="*/ 352000 w 664252"/>
              <a:gd name="connsiteY187" fmla="*/ 345597 h 664282"/>
              <a:gd name="connsiteX188" fmla="*/ 347079 w 664252"/>
              <a:gd name="connsiteY188" fmla="*/ 339670 h 664282"/>
              <a:gd name="connsiteX189" fmla="*/ 326836 w 664252"/>
              <a:gd name="connsiteY189" fmla="*/ 318922 h 664282"/>
              <a:gd name="connsiteX190" fmla="*/ 320908 w 664252"/>
              <a:gd name="connsiteY190" fmla="*/ 313883 h 664282"/>
              <a:gd name="connsiteX191" fmla="*/ 337565 w 664252"/>
              <a:gd name="connsiteY191" fmla="*/ 277930 h 664282"/>
              <a:gd name="connsiteX192" fmla="*/ 317114 w 664252"/>
              <a:gd name="connsiteY192" fmla="*/ 265304 h 664282"/>
              <a:gd name="connsiteX193" fmla="*/ 292720 w 664252"/>
              <a:gd name="connsiteY193" fmla="*/ 296010 h 664282"/>
              <a:gd name="connsiteX194" fmla="*/ 285548 w 664252"/>
              <a:gd name="connsiteY194" fmla="*/ 293047 h 664282"/>
              <a:gd name="connsiteX195" fmla="*/ 257835 w 664252"/>
              <a:gd name="connsiteY195" fmla="*/ 284155 h 664282"/>
              <a:gd name="connsiteX196" fmla="*/ 250277 w 664252"/>
              <a:gd name="connsiteY196" fmla="*/ 282436 h 664282"/>
              <a:gd name="connsiteX197" fmla="*/ 248261 w 664252"/>
              <a:gd name="connsiteY197" fmla="*/ 242985 h 664282"/>
              <a:gd name="connsiteX198" fmla="*/ 224283 w 664252"/>
              <a:gd name="connsiteY198" fmla="*/ 241296 h 664282"/>
              <a:gd name="connsiteX199" fmla="*/ 216932 w 664252"/>
              <a:gd name="connsiteY199" fmla="*/ 279827 h 664282"/>
              <a:gd name="connsiteX200" fmla="*/ 209166 w 664252"/>
              <a:gd name="connsiteY200" fmla="*/ 280450 h 664282"/>
              <a:gd name="connsiteX201" fmla="*/ 180209 w 664252"/>
              <a:gd name="connsiteY201" fmla="*/ 285370 h 664282"/>
              <a:gd name="connsiteX202" fmla="*/ 172710 w 664252"/>
              <a:gd name="connsiteY202" fmla="*/ 287356 h 664282"/>
              <a:gd name="connsiteX203" fmla="*/ 152881 w 664252"/>
              <a:gd name="connsiteY203" fmla="*/ 253715 h 664282"/>
              <a:gd name="connsiteX204" fmla="*/ 130888 w 664252"/>
              <a:gd name="connsiteY204" fmla="*/ 263407 h 664282"/>
              <a:gd name="connsiteX205" fmla="*/ 142211 w 664252"/>
              <a:gd name="connsiteY205" fmla="*/ 300694 h 664282"/>
              <a:gd name="connsiteX206" fmla="*/ 135631 w 664252"/>
              <a:gd name="connsiteY206" fmla="*/ 304902 h 664282"/>
              <a:gd name="connsiteX207" fmla="*/ 112215 w 664252"/>
              <a:gd name="connsiteY207" fmla="*/ 322686 h 664282"/>
              <a:gd name="connsiteX208" fmla="*/ 106495 w 664252"/>
              <a:gd name="connsiteY208" fmla="*/ 327962 h 664282"/>
              <a:gd name="connsiteX209" fmla="*/ 73388 w 664252"/>
              <a:gd name="connsiteY209" fmla="*/ 307451 h 664282"/>
              <a:gd name="connsiteX210" fmla="*/ 58568 w 664252"/>
              <a:gd name="connsiteY210" fmla="*/ 326243 h 664282"/>
              <a:gd name="connsiteX211" fmla="*/ 85807 w 664252"/>
              <a:gd name="connsiteY211" fmla="*/ 353867 h 664282"/>
              <a:gd name="connsiteX212" fmla="*/ 81894 w 664252"/>
              <a:gd name="connsiteY212" fmla="*/ 360595 h 664282"/>
              <a:gd name="connsiteX213" fmla="*/ 69475 w 664252"/>
              <a:gd name="connsiteY213" fmla="*/ 387508 h 664282"/>
              <a:gd name="connsiteX214" fmla="*/ 66897 w 664252"/>
              <a:gd name="connsiteY214" fmla="*/ 394829 h 664282"/>
              <a:gd name="connsiteX215" fmla="*/ 28365 w 664252"/>
              <a:gd name="connsiteY215" fmla="*/ 392043 h 664282"/>
              <a:gd name="connsiteX216" fmla="*/ 23801 w 664252"/>
              <a:gd name="connsiteY216" fmla="*/ 415754 h 664282"/>
              <a:gd name="connsiteX217" fmla="*/ 60791 w 664252"/>
              <a:gd name="connsiteY217" fmla="*/ 427610 h 664282"/>
              <a:gd name="connsiteX218" fmla="*/ 60168 w 664252"/>
              <a:gd name="connsiteY218" fmla="*/ 435316 h 664282"/>
              <a:gd name="connsiteX219" fmla="*/ 61680 w 664252"/>
              <a:gd name="connsiteY219" fmla="*/ 464956 h 664282"/>
              <a:gd name="connsiteX220" fmla="*/ 62806 w 664252"/>
              <a:gd name="connsiteY220" fmla="*/ 472662 h 664282"/>
              <a:gd name="connsiteX221" fmla="*/ 27239 w 664252"/>
              <a:gd name="connsiteY221" fmla="*/ 488164 h 664282"/>
              <a:gd name="connsiteX222" fmla="*/ 34174 w 664252"/>
              <a:gd name="connsiteY222" fmla="*/ 511223 h 664282"/>
              <a:gd name="connsiteX223" fmla="*/ 72498 w 664252"/>
              <a:gd name="connsiteY223" fmla="*/ 504466 h 664282"/>
              <a:gd name="connsiteX224" fmla="*/ 75848 w 664252"/>
              <a:gd name="connsiteY224" fmla="*/ 511461 h 664282"/>
              <a:gd name="connsiteX225" fmla="*/ 90964 w 664252"/>
              <a:gd name="connsiteY225" fmla="*/ 536802 h 664282"/>
              <a:gd name="connsiteX226" fmla="*/ 95499 w 664252"/>
              <a:gd name="connsiteY226" fmla="*/ 543086 h 664282"/>
              <a:gd name="connsiteX227" fmla="*/ 71016 w 664252"/>
              <a:gd name="connsiteY227" fmla="*/ 573407 h 664282"/>
              <a:gd name="connsiteX228" fmla="*/ 87852 w 664252"/>
              <a:gd name="connsiteY228" fmla="*/ 590539 h 664282"/>
              <a:gd name="connsiteX229" fmla="*/ 118855 w 664252"/>
              <a:gd name="connsiteY229" fmla="*/ 566620 h 664282"/>
              <a:gd name="connsiteX230" fmla="*/ 125079 w 664252"/>
              <a:gd name="connsiteY230" fmla="*/ 571273 h 664282"/>
              <a:gd name="connsiteX231" fmla="*/ 150036 w 664252"/>
              <a:gd name="connsiteY231" fmla="*/ 586478 h 664282"/>
              <a:gd name="connsiteX232" fmla="*/ 157030 w 664252"/>
              <a:gd name="connsiteY232" fmla="*/ 589917 h 664282"/>
              <a:gd name="connsiteX233" fmla="*/ 222208 w 664252"/>
              <a:gd name="connsiteY233" fmla="*/ 545576 h 664282"/>
              <a:gd name="connsiteX234" fmla="*/ 118884 w 664252"/>
              <a:gd name="connsiteY234" fmla="*/ 442252 h 664282"/>
              <a:gd name="connsiteX235" fmla="*/ 222208 w 664252"/>
              <a:gd name="connsiteY235" fmla="*/ 338929 h 664282"/>
              <a:gd name="connsiteX236" fmla="*/ 325532 w 664252"/>
              <a:gd name="connsiteY236" fmla="*/ 442252 h 664282"/>
              <a:gd name="connsiteX237" fmla="*/ 222208 w 664252"/>
              <a:gd name="connsiteY237" fmla="*/ 545487 h 664282"/>
              <a:gd name="connsiteX238" fmla="*/ 222208 w 664252"/>
              <a:gd name="connsiteY238" fmla="*/ 360803 h 664282"/>
              <a:gd name="connsiteX239" fmla="*/ 140699 w 664252"/>
              <a:gd name="connsiteY239" fmla="*/ 442252 h 664282"/>
              <a:gd name="connsiteX240" fmla="*/ 222149 w 664252"/>
              <a:gd name="connsiteY240" fmla="*/ 523761 h 664282"/>
              <a:gd name="connsiteX241" fmla="*/ 303657 w 664252"/>
              <a:gd name="connsiteY241" fmla="*/ 442311 h 664282"/>
              <a:gd name="connsiteX242" fmla="*/ 303657 w 664252"/>
              <a:gd name="connsiteY242" fmla="*/ 442252 h 664282"/>
              <a:gd name="connsiteX243" fmla="*/ 222208 w 664252"/>
              <a:gd name="connsiteY243" fmla="*/ 360714 h 664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Lst>
            <a:rect l="l" t="t" r="r" b="b"/>
            <a:pathLst>
              <a:path w="664252" h="664282">
                <a:moveTo>
                  <a:pt x="416406" y="289697"/>
                </a:moveTo>
                <a:lnTo>
                  <a:pt x="379001" y="254515"/>
                </a:lnTo>
                <a:lnTo>
                  <a:pt x="402150" y="224401"/>
                </a:lnTo>
                <a:cubicBezTo>
                  <a:pt x="397467" y="217089"/>
                  <a:pt x="393572" y="209299"/>
                  <a:pt x="390531" y="201164"/>
                </a:cubicBezTo>
                <a:lnTo>
                  <a:pt x="352592" y="201638"/>
                </a:lnTo>
                <a:lnTo>
                  <a:pt x="346664" y="150569"/>
                </a:lnTo>
                <a:lnTo>
                  <a:pt x="383625" y="142389"/>
                </a:lnTo>
                <a:cubicBezTo>
                  <a:pt x="384698" y="133755"/>
                  <a:pt x="386684" y="125260"/>
                  <a:pt x="389553" y="117047"/>
                </a:cubicBezTo>
                <a:lnTo>
                  <a:pt x="360239" y="93128"/>
                </a:lnTo>
                <a:lnTo>
                  <a:pt x="388693" y="50002"/>
                </a:lnTo>
                <a:lnTo>
                  <a:pt x="422127" y="67430"/>
                </a:lnTo>
                <a:cubicBezTo>
                  <a:pt x="428544" y="61489"/>
                  <a:pt x="435580" y="56253"/>
                  <a:pt x="443112" y="51810"/>
                </a:cubicBezTo>
                <a:lnTo>
                  <a:pt x="436117" y="14820"/>
                </a:lnTo>
                <a:lnTo>
                  <a:pt x="485437" y="0"/>
                </a:lnTo>
                <a:lnTo>
                  <a:pt x="499753" y="34708"/>
                </a:lnTo>
                <a:cubicBezTo>
                  <a:pt x="508538" y="34297"/>
                  <a:pt x="517341" y="34824"/>
                  <a:pt x="526014" y="36279"/>
                </a:cubicBezTo>
                <a:lnTo>
                  <a:pt x="544360" y="3675"/>
                </a:lnTo>
                <a:lnTo>
                  <a:pt x="591547" y="24127"/>
                </a:lnTo>
                <a:lnTo>
                  <a:pt x="580224" y="59931"/>
                </a:lnTo>
                <a:cubicBezTo>
                  <a:pt x="587231" y="65248"/>
                  <a:pt x="593642" y="71310"/>
                  <a:pt x="599342" y="78011"/>
                </a:cubicBezTo>
                <a:lnTo>
                  <a:pt x="634465" y="64822"/>
                </a:lnTo>
                <a:lnTo>
                  <a:pt x="657495" y="110852"/>
                </a:lnTo>
                <a:lnTo>
                  <a:pt x="625721" y="130918"/>
                </a:lnTo>
                <a:cubicBezTo>
                  <a:pt x="627636" y="139462"/>
                  <a:pt x="628629" y="148186"/>
                  <a:pt x="628685" y="156942"/>
                </a:cubicBezTo>
                <a:lnTo>
                  <a:pt x="664253" y="169390"/>
                </a:lnTo>
                <a:lnTo>
                  <a:pt x="652397" y="219422"/>
                </a:lnTo>
                <a:lnTo>
                  <a:pt x="614932" y="214442"/>
                </a:lnTo>
                <a:cubicBezTo>
                  <a:pt x="610919" y="222178"/>
                  <a:pt x="606100" y="229473"/>
                  <a:pt x="600557" y="236198"/>
                </a:cubicBezTo>
                <a:lnTo>
                  <a:pt x="619852" y="268801"/>
                </a:lnTo>
                <a:lnTo>
                  <a:pt x="578565" y="299449"/>
                </a:lnTo>
                <a:lnTo>
                  <a:pt x="552956" y="271469"/>
                </a:lnTo>
                <a:cubicBezTo>
                  <a:pt x="544959" y="274794"/>
                  <a:pt x="536633" y="277269"/>
                  <a:pt x="528118" y="278849"/>
                </a:cubicBezTo>
                <a:lnTo>
                  <a:pt x="521983" y="316343"/>
                </a:lnTo>
                <a:lnTo>
                  <a:pt x="470647" y="313379"/>
                </a:lnTo>
                <a:lnTo>
                  <a:pt x="468957" y="275263"/>
                </a:lnTo>
                <a:cubicBezTo>
                  <a:pt x="460721" y="272663"/>
                  <a:pt x="452774" y="269216"/>
                  <a:pt x="445246" y="264978"/>
                </a:cubicBezTo>
                <a:close/>
                <a:moveTo>
                  <a:pt x="489053" y="258991"/>
                </a:moveTo>
                <a:lnTo>
                  <a:pt x="490535" y="293580"/>
                </a:lnTo>
                <a:lnTo>
                  <a:pt x="504466" y="294410"/>
                </a:lnTo>
                <a:lnTo>
                  <a:pt x="510038" y="260265"/>
                </a:lnTo>
                <a:lnTo>
                  <a:pt x="517803" y="259346"/>
                </a:lnTo>
                <a:cubicBezTo>
                  <a:pt x="529304" y="257989"/>
                  <a:pt x="540484" y="254660"/>
                  <a:pt x="550852" y="249506"/>
                </a:cubicBezTo>
                <a:lnTo>
                  <a:pt x="557846" y="246038"/>
                </a:lnTo>
                <a:lnTo>
                  <a:pt x="581173" y="271528"/>
                </a:lnTo>
                <a:lnTo>
                  <a:pt x="592406" y="263199"/>
                </a:lnTo>
                <a:lnTo>
                  <a:pt x="574830" y="233560"/>
                </a:lnTo>
                <a:lnTo>
                  <a:pt x="580224" y="227839"/>
                </a:lnTo>
                <a:cubicBezTo>
                  <a:pt x="588189" y="219377"/>
                  <a:pt x="594644" y="209613"/>
                  <a:pt x="599312" y="198970"/>
                </a:cubicBezTo>
                <a:lnTo>
                  <a:pt x="602454" y="191827"/>
                </a:lnTo>
                <a:lnTo>
                  <a:pt x="636540" y="196392"/>
                </a:lnTo>
                <a:lnTo>
                  <a:pt x="639770" y="182787"/>
                </a:lnTo>
                <a:lnTo>
                  <a:pt x="607315" y="171524"/>
                </a:lnTo>
                <a:lnTo>
                  <a:pt x="607789" y="163729"/>
                </a:lnTo>
                <a:cubicBezTo>
                  <a:pt x="608503" y="152063"/>
                  <a:pt x="607202" y="140362"/>
                  <a:pt x="603936" y="129140"/>
                </a:cubicBezTo>
                <a:lnTo>
                  <a:pt x="601743" y="121641"/>
                </a:lnTo>
                <a:lnTo>
                  <a:pt x="630612" y="103353"/>
                </a:lnTo>
                <a:lnTo>
                  <a:pt x="624328" y="90845"/>
                </a:lnTo>
                <a:lnTo>
                  <a:pt x="592377" y="102938"/>
                </a:lnTo>
                <a:lnTo>
                  <a:pt x="587694" y="96684"/>
                </a:lnTo>
                <a:cubicBezTo>
                  <a:pt x="580722" y="87271"/>
                  <a:pt x="572177" y="79129"/>
                  <a:pt x="562441" y="72617"/>
                </a:cubicBezTo>
                <a:lnTo>
                  <a:pt x="555950" y="68290"/>
                </a:lnTo>
                <a:lnTo>
                  <a:pt x="566234" y="35686"/>
                </a:lnTo>
                <a:lnTo>
                  <a:pt x="553430" y="30143"/>
                </a:lnTo>
                <a:lnTo>
                  <a:pt x="536743" y="59783"/>
                </a:lnTo>
                <a:lnTo>
                  <a:pt x="529155" y="58034"/>
                </a:lnTo>
                <a:cubicBezTo>
                  <a:pt x="517753" y="55349"/>
                  <a:pt x="505971" y="54647"/>
                  <a:pt x="494329" y="55960"/>
                </a:cubicBezTo>
                <a:lnTo>
                  <a:pt x="486563" y="56849"/>
                </a:lnTo>
                <a:lnTo>
                  <a:pt x="473522" y="25431"/>
                </a:lnTo>
                <a:lnTo>
                  <a:pt x="460095" y="29432"/>
                </a:lnTo>
                <a:lnTo>
                  <a:pt x="466497" y="63132"/>
                </a:lnTo>
                <a:lnTo>
                  <a:pt x="459502" y="66630"/>
                </a:lnTo>
                <a:cubicBezTo>
                  <a:pt x="449099" y="71903"/>
                  <a:pt x="439673" y="78920"/>
                  <a:pt x="431641" y="87377"/>
                </a:cubicBezTo>
                <a:lnTo>
                  <a:pt x="426099" y="93009"/>
                </a:lnTo>
                <a:lnTo>
                  <a:pt x="395659" y="77152"/>
                </a:lnTo>
                <a:lnTo>
                  <a:pt x="387952" y="88830"/>
                </a:lnTo>
                <a:lnTo>
                  <a:pt x="414628" y="110585"/>
                </a:lnTo>
                <a:lnTo>
                  <a:pt x="411664" y="117728"/>
                </a:lnTo>
                <a:cubicBezTo>
                  <a:pt x="407106" y="128427"/>
                  <a:pt x="404399" y="139823"/>
                  <a:pt x="403661" y="151429"/>
                </a:cubicBezTo>
                <a:lnTo>
                  <a:pt x="403187" y="159224"/>
                </a:lnTo>
                <a:lnTo>
                  <a:pt x="369517" y="166693"/>
                </a:lnTo>
                <a:lnTo>
                  <a:pt x="371117" y="180564"/>
                </a:lnTo>
                <a:lnTo>
                  <a:pt x="405677" y="180149"/>
                </a:lnTo>
                <a:lnTo>
                  <a:pt x="407929" y="187589"/>
                </a:lnTo>
                <a:cubicBezTo>
                  <a:pt x="411297" y="198678"/>
                  <a:pt x="416528" y="209113"/>
                  <a:pt x="423401" y="218444"/>
                </a:cubicBezTo>
                <a:lnTo>
                  <a:pt x="428025" y="224727"/>
                </a:lnTo>
                <a:lnTo>
                  <a:pt x="406951" y="252174"/>
                </a:lnTo>
                <a:lnTo>
                  <a:pt x="417088" y="261777"/>
                </a:lnTo>
                <a:lnTo>
                  <a:pt x="443319" y="239191"/>
                </a:lnTo>
                <a:lnTo>
                  <a:pt x="449840" y="243459"/>
                </a:lnTo>
                <a:cubicBezTo>
                  <a:pt x="459565" y="249755"/>
                  <a:pt x="470273" y="254382"/>
                  <a:pt x="481525" y="257153"/>
                </a:cubicBezTo>
                <a:close/>
                <a:moveTo>
                  <a:pt x="485081" y="205402"/>
                </a:moveTo>
                <a:cubicBezTo>
                  <a:pt x="458785" y="194040"/>
                  <a:pt x="446677" y="163511"/>
                  <a:pt x="458041" y="137214"/>
                </a:cubicBezTo>
                <a:cubicBezTo>
                  <a:pt x="469402" y="110917"/>
                  <a:pt x="499931" y="98811"/>
                  <a:pt x="526227" y="110173"/>
                </a:cubicBezTo>
                <a:cubicBezTo>
                  <a:pt x="552526" y="121536"/>
                  <a:pt x="564631" y="152064"/>
                  <a:pt x="553270" y="178361"/>
                </a:cubicBezTo>
                <a:cubicBezTo>
                  <a:pt x="553264" y="178374"/>
                  <a:pt x="553258" y="178388"/>
                  <a:pt x="553252" y="178401"/>
                </a:cubicBezTo>
                <a:cubicBezTo>
                  <a:pt x="541850" y="204647"/>
                  <a:pt x="511363" y="216722"/>
                  <a:pt x="485081" y="205402"/>
                </a:cubicBezTo>
                <a:close/>
                <a:moveTo>
                  <a:pt x="517981" y="129229"/>
                </a:moveTo>
                <a:cubicBezTo>
                  <a:pt x="502210" y="122396"/>
                  <a:pt x="483887" y="129642"/>
                  <a:pt x="477052" y="145413"/>
                </a:cubicBezTo>
                <a:cubicBezTo>
                  <a:pt x="470220" y="161185"/>
                  <a:pt x="477467" y="179509"/>
                  <a:pt x="493238" y="186342"/>
                </a:cubicBezTo>
                <a:cubicBezTo>
                  <a:pt x="509006" y="193174"/>
                  <a:pt x="527330" y="185930"/>
                  <a:pt x="534164" y="170161"/>
                </a:cubicBezTo>
                <a:cubicBezTo>
                  <a:pt x="540964" y="154388"/>
                  <a:pt x="533729" y="136087"/>
                  <a:pt x="517981" y="129229"/>
                </a:cubicBezTo>
                <a:close/>
                <a:moveTo>
                  <a:pt x="230300" y="664282"/>
                </a:moveTo>
                <a:lnTo>
                  <a:pt x="218177" y="623706"/>
                </a:lnTo>
                <a:cubicBezTo>
                  <a:pt x="214057" y="623706"/>
                  <a:pt x="209937" y="623409"/>
                  <a:pt x="205817" y="623054"/>
                </a:cubicBezTo>
                <a:lnTo>
                  <a:pt x="201045" y="622579"/>
                </a:lnTo>
                <a:lnTo>
                  <a:pt x="183262" y="661111"/>
                </a:lnTo>
                <a:lnTo>
                  <a:pt x="125879" y="642645"/>
                </a:lnTo>
                <a:lnTo>
                  <a:pt x="134030" y="601298"/>
                </a:lnTo>
                <a:cubicBezTo>
                  <a:pt x="128932" y="598512"/>
                  <a:pt x="123982" y="595370"/>
                  <a:pt x="119210" y="592199"/>
                </a:cubicBezTo>
                <a:lnTo>
                  <a:pt x="86014" y="617837"/>
                </a:lnTo>
                <a:lnTo>
                  <a:pt x="43748" y="574771"/>
                </a:lnTo>
                <a:lnTo>
                  <a:pt x="69890" y="542167"/>
                </a:lnTo>
                <a:cubicBezTo>
                  <a:pt x="66659" y="537277"/>
                  <a:pt x="63636" y="532208"/>
                  <a:pt x="60998" y="527051"/>
                </a:cubicBezTo>
                <a:lnTo>
                  <a:pt x="19888" y="534283"/>
                </a:lnTo>
                <a:lnTo>
                  <a:pt x="2401" y="476515"/>
                </a:lnTo>
                <a:lnTo>
                  <a:pt x="40517" y="459917"/>
                </a:lnTo>
                <a:cubicBezTo>
                  <a:pt x="39921" y="454007"/>
                  <a:pt x="39624" y="448073"/>
                  <a:pt x="39628" y="442134"/>
                </a:cubicBezTo>
                <a:lnTo>
                  <a:pt x="0" y="429418"/>
                </a:lnTo>
                <a:lnTo>
                  <a:pt x="11471" y="370139"/>
                </a:lnTo>
                <a:lnTo>
                  <a:pt x="52966" y="373103"/>
                </a:lnTo>
                <a:cubicBezTo>
                  <a:pt x="55199" y="367590"/>
                  <a:pt x="57679" y="362205"/>
                  <a:pt x="60405" y="356949"/>
                </a:cubicBezTo>
                <a:lnTo>
                  <a:pt x="31270" y="327310"/>
                </a:lnTo>
                <a:lnTo>
                  <a:pt x="68942" y="280183"/>
                </a:lnTo>
                <a:lnTo>
                  <a:pt x="104213" y="302531"/>
                </a:lnTo>
                <a:cubicBezTo>
                  <a:pt x="108688" y="298737"/>
                  <a:pt x="113371" y="295151"/>
                  <a:pt x="118203" y="291802"/>
                </a:cubicBezTo>
                <a:lnTo>
                  <a:pt x="105991" y="251877"/>
                </a:lnTo>
                <a:lnTo>
                  <a:pt x="161239" y="227662"/>
                </a:lnTo>
                <a:lnTo>
                  <a:pt x="182461" y="263733"/>
                </a:lnTo>
                <a:cubicBezTo>
                  <a:pt x="188113" y="262488"/>
                  <a:pt x="193863" y="261501"/>
                  <a:pt x="199711" y="260769"/>
                </a:cubicBezTo>
                <a:lnTo>
                  <a:pt x="207566" y="219629"/>
                </a:lnTo>
                <a:lnTo>
                  <a:pt x="267734" y="223838"/>
                </a:lnTo>
                <a:lnTo>
                  <a:pt x="269779" y="265926"/>
                </a:lnTo>
                <a:cubicBezTo>
                  <a:pt x="275352" y="267447"/>
                  <a:pt x="280826" y="269216"/>
                  <a:pt x="286200" y="271232"/>
                </a:cubicBezTo>
                <a:lnTo>
                  <a:pt x="312490" y="238243"/>
                </a:lnTo>
                <a:lnTo>
                  <a:pt x="363855" y="269957"/>
                </a:lnTo>
                <a:lnTo>
                  <a:pt x="346072" y="308489"/>
                </a:lnTo>
                <a:cubicBezTo>
                  <a:pt x="350242" y="312440"/>
                  <a:pt x="354193" y="316521"/>
                  <a:pt x="357928" y="320730"/>
                </a:cubicBezTo>
                <a:lnTo>
                  <a:pt x="396815" y="303569"/>
                </a:lnTo>
                <a:lnTo>
                  <a:pt x="427521" y="355467"/>
                </a:lnTo>
                <a:lnTo>
                  <a:pt x="393643" y="381372"/>
                </a:lnTo>
                <a:cubicBezTo>
                  <a:pt x="395620" y="386708"/>
                  <a:pt x="397250" y="392123"/>
                  <a:pt x="398534" y="397615"/>
                </a:cubicBezTo>
                <a:lnTo>
                  <a:pt x="441096" y="400579"/>
                </a:lnTo>
                <a:lnTo>
                  <a:pt x="444060" y="460777"/>
                </a:lnTo>
                <a:lnTo>
                  <a:pt x="401972" y="467920"/>
                </a:lnTo>
                <a:cubicBezTo>
                  <a:pt x="401163" y="473471"/>
                  <a:pt x="400105" y="478984"/>
                  <a:pt x="398800" y="484459"/>
                </a:cubicBezTo>
                <a:lnTo>
                  <a:pt x="435257" y="506837"/>
                </a:lnTo>
                <a:lnTo>
                  <a:pt x="409945" y="561611"/>
                </a:lnTo>
                <a:lnTo>
                  <a:pt x="369309" y="548421"/>
                </a:lnTo>
                <a:cubicBezTo>
                  <a:pt x="365990" y="552956"/>
                  <a:pt x="362492" y="557313"/>
                  <a:pt x="358757" y="561611"/>
                </a:cubicBezTo>
                <a:lnTo>
                  <a:pt x="380602" y="598364"/>
                </a:lnTo>
                <a:lnTo>
                  <a:pt x="332764" y="635087"/>
                </a:lnTo>
                <a:lnTo>
                  <a:pt x="303124" y="604618"/>
                </a:lnTo>
                <a:cubicBezTo>
                  <a:pt x="298056" y="607167"/>
                  <a:pt x="292869" y="609449"/>
                  <a:pt x="287593" y="611524"/>
                </a:cubicBezTo>
                <a:lnTo>
                  <a:pt x="289816" y="653997"/>
                </a:lnTo>
                <a:close/>
                <a:moveTo>
                  <a:pt x="149502" y="628715"/>
                </a:moveTo>
                <a:lnTo>
                  <a:pt x="172384" y="636095"/>
                </a:lnTo>
                <a:lnTo>
                  <a:pt x="188982" y="600083"/>
                </a:lnTo>
                <a:lnTo>
                  <a:pt x="196629" y="601328"/>
                </a:lnTo>
                <a:cubicBezTo>
                  <a:pt x="200245" y="601921"/>
                  <a:pt x="203980" y="602395"/>
                  <a:pt x="207685" y="602691"/>
                </a:cubicBezTo>
                <a:cubicBezTo>
                  <a:pt x="213598" y="603222"/>
                  <a:pt x="219534" y="603417"/>
                  <a:pt x="225468" y="603284"/>
                </a:cubicBezTo>
                <a:lnTo>
                  <a:pt x="233263" y="603106"/>
                </a:lnTo>
                <a:lnTo>
                  <a:pt x="244615" y="641074"/>
                </a:lnTo>
                <a:lnTo>
                  <a:pt x="268327" y="636984"/>
                </a:lnTo>
                <a:lnTo>
                  <a:pt x="266252" y="597326"/>
                </a:lnTo>
                <a:lnTo>
                  <a:pt x="273544" y="594837"/>
                </a:lnTo>
                <a:cubicBezTo>
                  <a:pt x="282705" y="591689"/>
                  <a:pt x="291565" y="587720"/>
                  <a:pt x="300012" y="582981"/>
                </a:cubicBezTo>
                <a:lnTo>
                  <a:pt x="306829" y="579217"/>
                </a:lnTo>
                <a:lnTo>
                  <a:pt x="334690" y="607730"/>
                </a:lnTo>
                <a:lnTo>
                  <a:pt x="353748" y="593118"/>
                </a:lnTo>
                <a:lnTo>
                  <a:pt x="333327" y="558765"/>
                </a:lnTo>
                <a:lnTo>
                  <a:pt x="338691" y="553163"/>
                </a:lnTo>
                <a:cubicBezTo>
                  <a:pt x="345348" y="546207"/>
                  <a:pt x="351368" y="538667"/>
                  <a:pt x="356683" y="530637"/>
                </a:cubicBezTo>
                <a:lnTo>
                  <a:pt x="360891" y="524235"/>
                </a:lnTo>
                <a:lnTo>
                  <a:pt x="398919" y="536565"/>
                </a:lnTo>
                <a:lnTo>
                  <a:pt x="408997" y="514721"/>
                </a:lnTo>
                <a:lnTo>
                  <a:pt x="374941" y="493795"/>
                </a:lnTo>
                <a:lnTo>
                  <a:pt x="377075" y="486356"/>
                </a:lnTo>
                <a:cubicBezTo>
                  <a:pt x="379736" y="477114"/>
                  <a:pt x="381562" y="467650"/>
                  <a:pt x="382528" y="458080"/>
                </a:cubicBezTo>
                <a:lnTo>
                  <a:pt x="383329" y="450373"/>
                </a:lnTo>
                <a:lnTo>
                  <a:pt x="422749" y="443586"/>
                </a:lnTo>
                <a:lnTo>
                  <a:pt x="421534" y="419578"/>
                </a:lnTo>
                <a:lnTo>
                  <a:pt x="381698" y="416851"/>
                </a:lnTo>
                <a:lnTo>
                  <a:pt x="380157" y="409234"/>
                </a:lnTo>
                <a:cubicBezTo>
                  <a:pt x="378222" y="399796"/>
                  <a:pt x="375445" y="390552"/>
                  <a:pt x="371858" y="381610"/>
                </a:cubicBezTo>
                <a:lnTo>
                  <a:pt x="368894" y="374407"/>
                </a:lnTo>
                <a:lnTo>
                  <a:pt x="400520" y="350192"/>
                </a:lnTo>
                <a:lnTo>
                  <a:pt x="388308" y="329444"/>
                </a:lnTo>
                <a:lnTo>
                  <a:pt x="352000" y="345597"/>
                </a:lnTo>
                <a:lnTo>
                  <a:pt x="347079" y="339670"/>
                </a:lnTo>
                <a:cubicBezTo>
                  <a:pt x="340977" y="332153"/>
                  <a:pt x="334201" y="325208"/>
                  <a:pt x="326836" y="318922"/>
                </a:cubicBezTo>
                <a:lnTo>
                  <a:pt x="320908" y="313883"/>
                </a:lnTo>
                <a:lnTo>
                  <a:pt x="337565" y="277930"/>
                </a:lnTo>
                <a:lnTo>
                  <a:pt x="317114" y="265304"/>
                </a:lnTo>
                <a:lnTo>
                  <a:pt x="292720" y="296010"/>
                </a:lnTo>
                <a:lnTo>
                  <a:pt x="285548" y="293047"/>
                </a:lnTo>
                <a:cubicBezTo>
                  <a:pt x="276594" y="289262"/>
                  <a:pt x="267319" y="286286"/>
                  <a:pt x="257835" y="284155"/>
                </a:cubicBezTo>
                <a:lnTo>
                  <a:pt x="250277" y="282436"/>
                </a:lnTo>
                <a:lnTo>
                  <a:pt x="248261" y="242985"/>
                </a:lnTo>
                <a:lnTo>
                  <a:pt x="224283" y="241296"/>
                </a:lnTo>
                <a:lnTo>
                  <a:pt x="216932" y="279827"/>
                </a:lnTo>
                <a:lnTo>
                  <a:pt x="209166" y="280450"/>
                </a:lnTo>
                <a:cubicBezTo>
                  <a:pt x="199383" y="281200"/>
                  <a:pt x="189690" y="282845"/>
                  <a:pt x="180209" y="285370"/>
                </a:cubicBezTo>
                <a:lnTo>
                  <a:pt x="172710" y="287356"/>
                </a:lnTo>
                <a:lnTo>
                  <a:pt x="152881" y="253715"/>
                </a:lnTo>
                <a:lnTo>
                  <a:pt x="130888" y="263407"/>
                </a:lnTo>
                <a:lnTo>
                  <a:pt x="142211" y="300694"/>
                </a:lnTo>
                <a:lnTo>
                  <a:pt x="135631" y="304902"/>
                </a:lnTo>
                <a:cubicBezTo>
                  <a:pt x="127298" y="310101"/>
                  <a:pt x="119459" y="316053"/>
                  <a:pt x="112215" y="322686"/>
                </a:cubicBezTo>
                <a:lnTo>
                  <a:pt x="106495" y="327962"/>
                </a:lnTo>
                <a:lnTo>
                  <a:pt x="73388" y="307451"/>
                </a:lnTo>
                <a:lnTo>
                  <a:pt x="58568" y="326243"/>
                </a:lnTo>
                <a:lnTo>
                  <a:pt x="85807" y="353867"/>
                </a:lnTo>
                <a:lnTo>
                  <a:pt x="81894" y="360595"/>
                </a:lnTo>
                <a:cubicBezTo>
                  <a:pt x="76941" y="369167"/>
                  <a:pt x="72784" y="378177"/>
                  <a:pt x="69475" y="387508"/>
                </a:cubicBezTo>
                <a:lnTo>
                  <a:pt x="66897" y="394829"/>
                </a:lnTo>
                <a:lnTo>
                  <a:pt x="28365" y="392043"/>
                </a:lnTo>
                <a:lnTo>
                  <a:pt x="23801" y="415754"/>
                </a:lnTo>
                <a:lnTo>
                  <a:pt x="60791" y="427610"/>
                </a:lnTo>
                <a:lnTo>
                  <a:pt x="60168" y="435316"/>
                </a:lnTo>
                <a:cubicBezTo>
                  <a:pt x="59745" y="445222"/>
                  <a:pt x="60251" y="455145"/>
                  <a:pt x="61680" y="464956"/>
                </a:cubicBezTo>
                <a:lnTo>
                  <a:pt x="62806" y="472662"/>
                </a:lnTo>
                <a:lnTo>
                  <a:pt x="27239" y="488164"/>
                </a:lnTo>
                <a:lnTo>
                  <a:pt x="34174" y="511223"/>
                </a:lnTo>
                <a:lnTo>
                  <a:pt x="72498" y="504466"/>
                </a:lnTo>
                <a:lnTo>
                  <a:pt x="75848" y="511461"/>
                </a:lnTo>
                <a:cubicBezTo>
                  <a:pt x="80121" y="520341"/>
                  <a:pt x="85180" y="528823"/>
                  <a:pt x="90964" y="536802"/>
                </a:cubicBezTo>
                <a:lnTo>
                  <a:pt x="95499" y="543086"/>
                </a:lnTo>
                <a:lnTo>
                  <a:pt x="71016" y="573407"/>
                </a:lnTo>
                <a:lnTo>
                  <a:pt x="87852" y="590539"/>
                </a:lnTo>
                <a:lnTo>
                  <a:pt x="118855" y="566620"/>
                </a:lnTo>
                <a:lnTo>
                  <a:pt x="125079" y="571273"/>
                </a:lnTo>
                <a:cubicBezTo>
                  <a:pt x="132914" y="577097"/>
                  <a:pt x="141268" y="582187"/>
                  <a:pt x="150036" y="586478"/>
                </a:cubicBezTo>
                <a:lnTo>
                  <a:pt x="157030" y="589917"/>
                </a:lnTo>
                <a:close/>
                <a:moveTo>
                  <a:pt x="222208" y="545576"/>
                </a:moveTo>
                <a:cubicBezTo>
                  <a:pt x="165144" y="545576"/>
                  <a:pt x="118884" y="499317"/>
                  <a:pt x="118884" y="442252"/>
                </a:cubicBezTo>
                <a:cubicBezTo>
                  <a:pt x="118884" y="385187"/>
                  <a:pt x="165144" y="338929"/>
                  <a:pt x="222208" y="338929"/>
                </a:cubicBezTo>
                <a:cubicBezTo>
                  <a:pt x="279273" y="338929"/>
                  <a:pt x="325532" y="385187"/>
                  <a:pt x="325532" y="442252"/>
                </a:cubicBezTo>
                <a:cubicBezTo>
                  <a:pt x="325416" y="499255"/>
                  <a:pt x="279211" y="545422"/>
                  <a:pt x="222208" y="545487"/>
                </a:cubicBezTo>
                <a:close/>
                <a:moveTo>
                  <a:pt x="222208" y="360803"/>
                </a:moveTo>
                <a:cubicBezTo>
                  <a:pt x="177208" y="360785"/>
                  <a:pt x="140715" y="397253"/>
                  <a:pt x="140699" y="442252"/>
                </a:cubicBezTo>
                <a:cubicBezTo>
                  <a:pt x="140683" y="487251"/>
                  <a:pt x="177149" y="523743"/>
                  <a:pt x="222149" y="523761"/>
                </a:cubicBezTo>
                <a:cubicBezTo>
                  <a:pt x="267147" y="523779"/>
                  <a:pt x="303640" y="487310"/>
                  <a:pt x="303657" y="442311"/>
                </a:cubicBezTo>
                <a:cubicBezTo>
                  <a:pt x="303657" y="442291"/>
                  <a:pt x="303657" y="442273"/>
                  <a:pt x="303657" y="442252"/>
                </a:cubicBezTo>
                <a:cubicBezTo>
                  <a:pt x="303657" y="397253"/>
                  <a:pt x="267207" y="360764"/>
                  <a:pt x="222208" y="360714"/>
                </a:cubicBezTo>
                <a:close/>
              </a:path>
            </a:pathLst>
          </a:custGeom>
          <a:solidFill>
            <a:schemeClr val="accent2"/>
          </a:solidFill>
          <a:ln w="296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4" name="Date Placeholder 3">
            <a:extLst>
              <a:ext uri="{FF2B5EF4-FFF2-40B4-BE49-F238E27FC236}">
                <a16:creationId xmlns:a16="http://schemas.microsoft.com/office/drawing/2014/main" id="{81145B24-B566-BF34-0F5D-F39BA9B0C5C5}"/>
              </a:ext>
            </a:extLst>
          </p:cNvPr>
          <p:cNvSpPr>
            <a:spLocks noGrp="1"/>
          </p:cNvSpPr>
          <p:nvPr>
            <p:ph type="dt" sz="half" idx="10"/>
          </p:nvPr>
        </p:nvSpPr>
        <p:spPr/>
        <p:txBody>
          <a:bodyPr/>
          <a:lstStyle/>
          <a:p>
            <a:fld id="{6FABD6DD-57AD-409C-BE9C-D5ACEA91AE01}" type="datetime4">
              <a:rPr lang="en-GB" smtClean="0"/>
              <a:t>06 September 2023</a:t>
            </a:fld>
            <a:endParaRPr lang="en-GB" dirty="0"/>
          </a:p>
        </p:txBody>
      </p:sp>
    </p:spTree>
    <p:extLst>
      <p:ext uri="{BB962C8B-B14F-4D97-AF65-F5344CB8AC3E}">
        <p14:creationId xmlns:p14="http://schemas.microsoft.com/office/powerpoint/2010/main" val="37991431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3"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62DBAC4-A1D2-0046-843E-10EDF8D9E52A}"/>
              </a:ext>
            </a:extLst>
          </p:cNvPr>
          <p:cNvSpPr>
            <a:spLocks noGrp="1"/>
          </p:cNvSpPr>
          <p:nvPr>
            <p:ph type="title"/>
          </p:nvPr>
        </p:nvSpPr>
        <p:spPr/>
        <p:txBody>
          <a:bodyPr/>
          <a:lstStyle/>
          <a:p>
            <a:r>
              <a:rPr lang="en-US" dirty="0"/>
              <a:t>Building the Libraries</a:t>
            </a:r>
          </a:p>
        </p:txBody>
      </p:sp>
      <p:sp>
        <p:nvSpPr>
          <p:cNvPr id="5" name="Text Placeholder 4">
            <a:extLst>
              <a:ext uri="{FF2B5EF4-FFF2-40B4-BE49-F238E27FC236}">
                <a16:creationId xmlns:a16="http://schemas.microsoft.com/office/drawing/2014/main" id="{2331AF33-0074-834B-83FE-BB3A8AE1C52B}"/>
              </a:ext>
            </a:extLst>
          </p:cNvPr>
          <p:cNvSpPr>
            <a:spLocks noGrp="1"/>
          </p:cNvSpPr>
          <p:nvPr>
            <p:ph type="body" idx="1"/>
          </p:nvPr>
        </p:nvSpPr>
        <p:spPr/>
        <p:txBody>
          <a:bodyPr/>
          <a:lstStyle/>
          <a:p>
            <a:r>
              <a:rPr lang="en-US" dirty="0"/>
              <a:t>Windows</a:t>
            </a:r>
          </a:p>
        </p:txBody>
      </p:sp>
    </p:spTree>
    <p:extLst>
      <p:ext uri="{BB962C8B-B14F-4D97-AF65-F5344CB8AC3E}">
        <p14:creationId xmlns:p14="http://schemas.microsoft.com/office/powerpoint/2010/main" val="31398946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fld id="{CBBF530E-1875-46E6-901C-76683197A1B3}" type="slidenum">
              <a:rPr lang="en-GB" smtClean="0"/>
              <a:pPr/>
              <a:t>16</a:t>
            </a:fld>
            <a:endParaRPr lang="en-GB"/>
          </a:p>
        </p:txBody>
      </p:sp>
      <p:sp>
        <p:nvSpPr>
          <p:cNvPr id="10" name="Title 9">
            <a:extLst>
              <a:ext uri="{FF2B5EF4-FFF2-40B4-BE49-F238E27FC236}">
                <a16:creationId xmlns:a16="http://schemas.microsoft.com/office/drawing/2014/main" id="{3BECA520-9D21-6A40-85A6-23900F219BBF}"/>
              </a:ext>
            </a:extLst>
          </p:cNvPr>
          <p:cNvSpPr>
            <a:spLocks noGrp="1"/>
          </p:cNvSpPr>
          <p:nvPr>
            <p:ph type="title"/>
          </p:nvPr>
        </p:nvSpPr>
        <p:spPr/>
        <p:txBody>
          <a:bodyPr/>
          <a:lstStyle/>
          <a:p>
            <a:r>
              <a:rPr lang="en-US" dirty="0"/>
              <a:t>Python</a:t>
            </a:r>
          </a:p>
        </p:txBody>
      </p:sp>
      <p:sp>
        <p:nvSpPr>
          <p:cNvPr id="2" name="TextBox 1">
            <a:extLst>
              <a:ext uri="{FF2B5EF4-FFF2-40B4-BE49-F238E27FC236}">
                <a16:creationId xmlns:a16="http://schemas.microsoft.com/office/drawing/2014/main" id="{8E66FD16-B939-FBB5-4DEA-C2DAC94B5D93}"/>
              </a:ext>
            </a:extLst>
          </p:cNvPr>
          <p:cNvSpPr txBox="1"/>
          <p:nvPr/>
        </p:nvSpPr>
        <p:spPr>
          <a:xfrm>
            <a:off x="213360" y="1212469"/>
            <a:ext cx="11765280" cy="3416320"/>
          </a:xfrm>
          <a:prstGeom prst="rect">
            <a:avLst/>
          </a:prstGeom>
          <a:noFill/>
        </p:spPr>
        <p:txBody>
          <a:bodyPr wrap="square" rtlCol="0">
            <a:spAutoFit/>
          </a:bodyPr>
          <a:lstStyle/>
          <a:p>
            <a:r>
              <a:rPr lang="en-US" dirty="0"/>
              <a:t>	The new release of TexGen is built with Python 3 and has been tested with version 3.9. To build the 	release version of TexGen download Python 3 from here: </a:t>
            </a:r>
            <a:r>
              <a:rPr lang="en-US" dirty="0">
                <a:hlinkClick r:id="rId3"/>
              </a:rPr>
              <a:t>https://www.python.org/downloads/</a:t>
            </a:r>
            <a:r>
              <a:rPr lang="en-US" dirty="0"/>
              <a:t> then skip to 	to the “Adding Python to the Path” section.</a:t>
            </a:r>
          </a:p>
          <a:p>
            <a:endParaRPr lang="en-US" dirty="0"/>
          </a:p>
          <a:p>
            <a:r>
              <a:rPr lang="en-US" dirty="0"/>
              <a:t>If you want to build TexGen in debug mode and enable debug checks, you’ll need to compile a debug version of Python 3 from source code. Follow the instructions in the next few slides.</a:t>
            </a:r>
          </a:p>
          <a:p>
            <a:endParaRPr lang="en-US" dirty="0"/>
          </a:p>
          <a:p>
            <a:r>
              <a:rPr lang="en-US" dirty="0"/>
              <a:t>	The Python source code is hosted on GitHub here: </a:t>
            </a:r>
            <a:r>
              <a:rPr lang="en-US" dirty="0">
                <a:hlinkClick r:id="rId4"/>
              </a:rPr>
              <a:t>https://github.com/python/cpython/tree/3.9</a:t>
            </a:r>
            <a:endParaRPr lang="en-US" dirty="0"/>
          </a:p>
          <a:p>
            <a:endParaRPr lang="en-US" dirty="0"/>
          </a:p>
          <a:p>
            <a:endParaRPr lang="en-US" dirty="0"/>
          </a:p>
          <a:p>
            <a:endParaRPr lang="en-GB" dirty="0"/>
          </a:p>
          <a:p>
            <a:endParaRPr lang="en-US" dirty="0"/>
          </a:p>
        </p:txBody>
      </p:sp>
      <p:sp>
        <p:nvSpPr>
          <p:cNvPr id="8" name="Graphic 162">
            <a:extLst>
              <a:ext uri="{FF2B5EF4-FFF2-40B4-BE49-F238E27FC236}">
                <a16:creationId xmlns:a16="http://schemas.microsoft.com/office/drawing/2014/main" id="{C7B4CECE-F2C4-2A62-2D9B-B28056F5A7F5}"/>
              </a:ext>
            </a:extLst>
          </p:cNvPr>
          <p:cNvSpPr>
            <a:spLocks noChangeAspect="1"/>
          </p:cNvSpPr>
          <p:nvPr/>
        </p:nvSpPr>
        <p:spPr>
          <a:xfrm>
            <a:off x="479375" y="1212469"/>
            <a:ext cx="520369" cy="483507"/>
          </a:xfrm>
          <a:custGeom>
            <a:avLst/>
            <a:gdLst>
              <a:gd name="connsiteX0" fmla="*/ 542671 w 669261"/>
              <a:gd name="connsiteY0" fmla="*/ 569732 h 648039"/>
              <a:gd name="connsiteX1" fmla="*/ 590094 w 669261"/>
              <a:gd name="connsiteY1" fmla="*/ 522457 h 648039"/>
              <a:gd name="connsiteX2" fmla="*/ 432264 w 669261"/>
              <a:gd name="connsiteY2" fmla="*/ 364626 h 648039"/>
              <a:gd name="connsiteX3" fmla="*/ 443438 w 669261"/>
              <a:gd name="connsiteY3" fmla="*/ 346190 h 648039"/>
              <a:gd name="connsiteX4" fmla="*/ 619704 w 669261"/>
              <a:gd name="connsiteY4" fmla="*/ 522457 h 648039"/>
              <a:gd name="connsiteX5" fmla="*/ 542819 w 669261"/>
              <a:gd name="connsiteY5" fmla="*/ 599342 h 648039"/>
              <a:gd name="connsiteX6" fmla="*/ 371117 w 669261"/>
              <a:gd name="connsiteY6" fmla="*/ 427640 h 648039"/>
              <a:gd name="connsiteX7" fmla="*/ 387745 w 669261"/>
              <a:gd name="connsiteY7" fmla="*/ 414658 h 648039"/>
              <a:gd name="connsiteX8" fmla="*/ 458761 w 669261"/>
              <a:gd name="connsiteY8" fmla="*/ 311423 h 648039"/>
              <a:gd name="connsiteX9" fmla="*/ 450166 w 669261"/>
              <a:gd name="connsiteY9" fmla="*/ 332437 h 648039"/>
              <a:gd name="connsiteX10" fmla="*/ 639652 w 669261"/>
              <a:gd name="connsiteY10" fmla="*/ 521923 h 648039"/>
              <a:gd name="connsiteX11" fmla="*/ 543056 w 669261"/>
              <a:gd name="connsiteY11" fmla="*/ 618430 h 648039"/>
              <a:gd name="connsiteX12" fmla="*/ 359765 w 669261"/>
              <a:gd name="connsiteY12" fmla="*/ 435139 h 648039"/>
              <a:gd name="connsiteX13" fmla="*/ 340914 w 669261"/>
              <a:gd name="connsiteY13" fmla="*/ 445898 h 648039"/>
              <a:gd name="connsiteX14" fmla="*/ 543056 w 669261"/>
              <a:gd name="connsiteY14" fmla="*/ 648040 h 648039"/>
              <a:gd name="connsiteX15" fmla="*/ 669262 w 669261"/>
              <a:gd name="connsiteY15" fmla="*/ 521864 h 648039"/>
              <a:gd name="connsiteX16" fmla="*/ 231189 w 669261"/>
              <a:gd name="connsiteY16" fmla="*/ 84917 h 648039"/>
              <a:gd name="connsiteX17" fmla="*/ 231189 w 669261"/>
              <a:gd name="connsiteY17" fmla="*/ 105665 h 648039"/>
              <a:gd name="connsiteX18" fmla="*/ 105132 w 669261"/>
              <a:gd name="connsiteY18" fmla="*/ 231722 h 648039"/>
              <a:gd name="connsiteX19" fmla="*/ 84176 w 669261"/>
              <a:gd name="connsiteY19" fmla="*/ 231722 h 648039"/>
              <a:gd name="connsiteX20" fmla="*/ 231189 w 669261"/>
              <a:gd name="connsiteY20" fmla="*/ 84917 h 648039"/>
              <a:gd name="connsiteX21" fmla="*/ 419459 w 669261"/>
              <a:gd name="connsiteY21" fmla="*/ 231189 h 648039"/>
              <a:gd name="connsiteX22" fmla="*/ 230448 w 669261"/>
              <a:gd name="connsiteY22" fmla="*/ 419489 h 648039"/>
              <a:gd name="connsiteX23" fmla="*/ 42148 w 669261"/>
              <a:gd name="connsiteY23" fmla="*/ 230477 h 648039"/>
              <a:gd name="connsiteX24" fmla="*/ 230833 w 669261"/>
              <a:gd name="connsiteY24" fmla="*/ 42177 h 648039"/>
              <a:gd name="connsiteX25" fmla="*/ 419459 w 669261"/>
              <a:gd name="connsiteY25" fmla="*/ 231041 h 648039"/>
              <a:gd name="connsiteX26" fmla="*/ 441067 w 669261"/>
              <a:gd name="connsiteY26" fmla="*/ 231189 h 648039"/>
              <a:gd name="connsiteX27" fmla="*/ 231189 w 669261"/>
              <a:gd name="connsiteY27" fmla="*/ 21311 h 648039"/>
              <a:gd name="connsiteX28" fmla="*/ 21311 w 669261"/>
              <a:gd name="connsiteY28" fmla="*/ 231189 h 648039"/>
              <a:gd name="connsiteX29" fmla="*/ 231189 w 669261"/>
              <a:gd name="connsiteY29" fmla="*/ 441067 h 648039"/>
              <a:gd name="connsiteX30" fmla="*/ 441067 w 669261"/>
              <a:gd name="connsiteY30" fmla="*/ 231041 h 648039"/>
              <a:gd name="connsiteX31" fmla="*/ 398534 w 669261"/>
              <a:gd name="connsiteY31" fmla="*/ 231189 h 648039"/>
              <a:gd name="connsiteX32" fmla="*/ 230626 w 669261"/>
              <a:gd name="connsiteY32" fmla="*/ 63636 h 648039"/>
              <a:gd name="connsiteX33" fmla="*/ 63073 w 669261"/>
              <a:gd name="connsiteY33" fmla="*/ 231544 h 648039"/>
              <a:gd name="connsiteX34" fmla="*/ 230833 w 669261"/>
              <a:gd name="connsiteY34" fmla="*/ 399097 h 648039"/>
              <a:gd name="connsiteX35" fmla="*/ 398534 w 669261"/>
              <a:gd name="connsiteY35" fmla="*/ 231041 h 648039"/>
              <a:gd name="connsiteX36" fmla="*/ 231189 w 669261"/>
              <a:gd name="connsiteY36" fmla="*/ 462377 h 648039"/>
              <a:gd name="connsiteX37" fmla="*/ 0 w 669261"/>
              <a:gd name="connsiteY37" fmla="*/ 231189 h 648039"/>
              <a:gd name="connsiteX38" fmla="*/ 231189 w 669261"/>
              <a:gd name="connsiteY38" fmla="*/ 0 h 648039"/>
              <a:gd name="connsiteX39" fmla="*/ 462377 w 669261"/>
              <a:gd name="connsiteY39" fmla="*/ 231189 h 648039"/>
              <a:gd name="connsiteX40" fmla="*/ 231189 w 669261"/>
              <a:gd name="connsiteY40" fmla="*/ 462259 h 6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69261" h="648039">
                <a:moveTo>
                  <a:pt x="542671" y="569732"/>
                </a:moveTo>
                <a:lnTo>
                  <a:pt x="590094" y="522457"/>
                </a:lnTo>
                <a:lnTo>
                  <a:pt x="432264" y="364626"/>
                </a:lnTo>
                <a:cubicBezTo>
                  <a:pt x="436235" y="358698"/>
                  <a:pt x="440000" y="352503"/>
                  <a:pt x="443438" y="346190"/>
                </a:cubicBezTo>
                <a:lnTo>
                  <a:pt x="619704" y="522457"/>
                </a:lnTo>
                <a:lnTo>
                  <a:pt x="542819" y="599342"/>
                </a:lnTo>
                <a:lnTo>
                  <a:pt x="371117" y="427640"/>
                </a:lnTo>
                <a:cubicBezTo>
                  <a:pt x="376867" y="423550"/>
                  <a:pt x="382410" y="419222"/>
                  <a:pt x="387745" y="414658"/>
                </a:cubicBezTo>
                <a:close/>
                <a:moveTo>
                  <a:pt x="458761" y="311423"/>
                </a:moveTo>
                <a:cubicBezTo>
                  <a:pt x="456212" y="318566"/>
                  <a:pt x="453337" y="325591"/>
                  <a:pt x="450166" y="332437"/>
                </a:cubicBezTo>
                <a:lnTo>
                  <a:pt x="639652" y="521923"/>
                </a:lnTo>
                <a:lnTo>
                  <a:pt x="543056" y="618430"/>
                </a:lnTo>
                <a:lnTo>
                  <a:pt x="359765" y="435139"/>
                </a:lnTo>
                <a:cubicBezTo>
                  <a:pt x="353659" y="438992"/>
                  <a:pt x="347346" y="442578"/>
                  <a:pt x="340914" y="445898"/>
                </a:cubicBezTo>
                <a:lnTo>
                  <a:pt x="543056" y="648040"/>
                </a:lnTo>
                <a:lnTo>
                  <a:pt x="669262" y="521864"/>
                </a:lnTo>
                <a:close/>
                <a:moveTo>
                  <a:pt x="231189" y="84917"/>
                </a:moveTo>
                <a:lnTo>
                  <a:pt x="231189" y="105665"/>
                </a:lnTo>
                <a:cubicBezTo>
                  <a:pt x="161603" y="105747"/>
                  <a:pt x="105213" y="162136"/>
                  <a:pt x="105132" y="231722"/>
                </a:cubicBezTo>
                <a:lnTo>
                  <a:pt x="84176" y="231722"/>
                </a:lnTo>
                <a:cubicBezTo>
                  <a:pt x="84372" y="150644"/>
                  <a:pt x="150111" y="84999"/>
                  <a:pt x="231189" y="84917"/>
                </a:cubicBezTo>
                <a:close/>
                <a:moveTo>
                  <a:pt x="419459" y="231189"/>
                </a:moveTo>
                <a:cubicBezTo>
                  <a:pt x="419264" y="335381"/>
                  <a:pt x="334640" y="419685"/>
                  <a:pt x="230448" y="419489"/>
                </a:cubicBezTo>
                <a:cubicBezTo>
                  <a:pt x="126257" y="419293"/>
                  <a:pt x="41952" y="334669"/>
                  <a:pt x="42148" y="230477"/>
                </a:cubicBezTo>
                <a:cubicBezTo>
                  <a:pt x="42344" y="126413"/>
                  <a:pt x="126769" y="42161"/>
                  <a:pt x="230833" y="42177"/>
                </a:cubicBezTo>
                <a:cubicBezTo>
                  <a:pt x="335007" y="42406"/>
                  <a:pt x="419361" y="126867"/>
                  <a:pt x="419459" y="231041"/>
                </a:cubicBezTo>
                <a:close/>
                <a:moveTo>
                  <a:pt x="441067" y="231189"/>
                </a:moveTo>
                <a:cubicBezTo>
                  <a:pt x="441067" y="115276"/>
                  <a:pt x="347100" y="21311"/>
                  <a:pt x="231189" y="21311"/>
                </a:cubicBezTo>
                <a:cubicBezTo>
                  <a:pt x="115276" y="21311"/>
                  <a:pt x="21311" y="115276"/>
                  <a:pt x="21311" y="231189"/>
                </a:cubicBezTo>
                <a:cubicBezTo>
                  <a:pt x="21311" y="347100"/>
                  <a:pt x="115276" y="441067"/>
                  <a:pt x="231189" y="441067"/>
                </a:cubicBezTo>
                <a:cubicBezTo>
                  <a:pt x="347097" y="440918"/>
                  <a:pt x="441001" y="346949"/>
                  <a:pt x="441067" y="231041"/>
                </a:cubicBezTo>
                <a:close/>
                <a:moveTo>
                  <a:pt x="398534" y="231189"/>
                </a:moveTo>
                <a:cubicBezTo>
                  <a:pt x="398436" y="138554"/>
                  <a:pt x="323261" y="63538"/>
                  <a:pt x="230626" y="63636"/>
                </a:cubicBezTo>
                <a:cubicBezTo>
                  <a:pt x="137991" y="63735"/>
                  <a:pt x="62975" y="138909"/>
                  <a:pt x="63073" y="231544"/>
                </a:cubicBezTo>
                <a:cubicBezTo>
                  <a:pt x="63171" y="324121"/>
                  <a:pt x="138256" y="399115"/>
                  <a:pt x="230833" y="399097"/>
                </a:cubicBezTo>
                <a:cubicBezTo>
                  <a:pt x="323501" y="398883"/>
                  <a:pt x="398519" y="323709"/>
                  <a:pt x="398534" y="231041"/>
                </a:cubicBezTo>
                <a:close/>
                <a:moveTo>
                  <a:pt x="231189" y="462377"/>
                </a:moveTo>
                <a:cubicBezTo>
                  <a:pt x="103507" y="462377"/>
                  <a:pt x="0" y="358870"/>
                  <a:pt x="0" y="231189"/>
                </a:cubicBezTo>
                <a:cubicBezTo>
                  <a:pt x="0" y="103507"/>
                  <a:pt x="103507" y="0"/>
                  <a:pt x="231189" y="0"/>
                </a:cubicBezTo>
                <a:cubicBezTo>
                  <a:pt x="358870" y="0"/>
                  <a:pt x="462377" y="103507"/>
                  <a:pt x="462377" y="231189"/>
                </a:cubicBezTo>
                <a:cubicBezTo>
                  <a:pt x="462164" y="358763"/>
                  <a:pt x="358763" y="462111"/>
                  <a:pt x="231189" y="462259"/>
                </a:cubicBezTo>
                <a:close/>
              </a:path>
            </a:pathLst>
          </a:custGeom>
          <a:solidFill>
            <a:schemeClr val="accent1"/>
          </a:solidFill>
          <a:ln w="296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9" name="Graphic 162">
            <a:extLst>
              <a:ext uri="{FF2B5EF4-FFF2-40B4-BE49-F238E27FC236}">
                <a16:creationId xmlns:a16="http://schemas.microsoft.com/office/drawing/2014/main" id="{F8E1E8DC-AB0B-CECC-A547-CA462663F1E2}"/>
              </a:ext>
            </a:extLst>
          </p:cNvPr>
          <p:cNvSpPr>
            <a:spLocks noChangeAspect="1"/>
          </p:cNvSpPr>
          <p:nvPr/>
        </p:nvSpPr>
        <p:spPr>
          <a:xfrm>
            <a:off x="479375" y="3423537"/>
            <a:ext cx="520369" cy="483507"/>
          </a:xfrm>
          <a:custGeom>
            <a:avLst/>
            <a:gdLst>
              <a:gd name="connsiteX0" fmla="*/ 542671 w 669261"/>
              <a:gd name="connsiteY0" fmla="*/ 569732 h 648039"/>
              <a:gd name="connsiteX1" fmla="*/ 590094 w 669261"/>
              <a:gd name="connsiteY1" fmla="*/ 522457 h 648039"/>
              <a:gd name="connsiteX2" fmla="*/ 432264 w 669261"/>
              <a:gd name="connsiteY2" fmla="*/ 364626 h 648039"/>
              <a:gd name="connsiteX3" fmla="*/ 443438 w 669261"/>
              <a:gd name="connsiteY3" fmla="*/ 346190 h 648039"/>
              <a:gd name="connsiteX4" fmla="*/ 619704 w 669261"/>
              <a:gd name="connsiteY4" fmla="*/ 522457 h 648039"/>
              <a:gd name="connsiteX5" fmla="*/ 542819 w 669261"/>
              <a:gd name="connsiteY5" fmla="*/ 599342 h 648039"/>
              <a:gd name="connsiteX6" fmla="*/ 371117 w 669261"/>
              <a:gd name="connsiteY6" fmla="*/ 427640 h 648039"/>
              <a:gd name="connsiteX7" fmla="*/ 387745 w 669261"/>
              <a:gd name="connsiteY7" fmla="*/ 414658 h 648039"/>
              <a:gd name="connsiteX8" fmla="*/ 458761 w 669261"/>
              <a:gd name="connsiteY8" fmla="*/ 311423 h 648039"/>
              <a:gd name="connsiteX9" fmla="*/ 450166 w 669261"/>
              <a:gd name="connsiteY9" fmla="*/ 332437 h 648039"/>
              <a:gd name="connsiteX10" fmla="*/ 639652 w 669261"/>
              <a:gd name="connsiteY10" fmla="*/ 521923 h 648039"/>
              <a:gd name="connsiteX11" fmla="*/ 543056 w 669261"/>
              <a:gd name="connsiteY11" fmla="*/ 618430 h 648039"/>
              <a:gd name="connsiteX12" fmla="*/ 359765 w 669261"/>
              <a:gd name="connsiteY12" fmla="*/ 435139 h 648039"/>
              <a:gd name="connsiteX13" fmla="*/ 340914 w 669261"/>
              <a:gd name="connsiteY13" fmla="*/ 445898 h 648039"/>
              <a:gd name="connsiteX14" fmla="*/ 543056 w 669261"/>
              <a:gd name="connsiteY14" fmla="*/ 648040 h 648039"/>
              <a:gd name="connsiteX15" fmla="*/ 669262 w 669261"/>
              <a:gd name="connsiteY15" fmla="*/ 521864 h 648039"/>
              <a:gd name="connsiteX16" fmla="*/ 231189 w 669261"/>
              <a:gd name="connsiteY16" fmla="*/ 84917 h 648039"/>
              <a:gd name="connsiteX17" fmla="*/ 231189 w 669261"/>
              <a:gd name="connsiteY17" fmla="*/ 105665 h 648039"/>
              <a:gd name="connsiteX18" fmla="*/ 105132 w 669261"/>
              <a:gd name="connsiteY18" fmla="*/ 231722 h 648039"/>
              <a:gd name="connsiteX19" fmla="*/ 84176 w 669261"/>
              <a:gd name="connsiteY19" fmla="*/ 231722 h 648039"/>
              <a:gd name="connsiteX20" fmla="*/ 231189 w 669261"/>
              <a:gd name="connsiteY20" fmla="*/ 84917 h 648039"/>
              <a:gd name="connsiteX21" fmla="*/ 419459 w 669261"/>
              <a:gd name="connsiteY21" fmla="*/ 231189 h 648039"/>
              <a:gd name="connsiteX22" fmla="*/ 230448 w 669261"/>
              <a:gd name="connsiteY22" fmla="*/ 419489 h 648039"/>
              <a:gd name="connsiteX23" fmla="*/ 42148 w 669261"/>
              <a:gd name="connsiteY23" fmla="*/ 230477 h 648039"/>
              <a:gd name="connsiteX24" fmla="*/ 230833 w 669261"/>
              <a:gd name="connsiteY24" fmla="*/ 42177 h 648039"/>
              <a:gd name="connsiteX25" fmla="*/ 419459 w 669261"/>
              <a:gd name="connsiteY25" fmla="*/ 231041 h 648039"/>
              <a:gd name="connsiteX26" fmla="*/ 441067 w 669261"/>
              <a:gd name="connsiteY26" fmla="*/ 231189 h 648039"/>
              <a:gd name="connsiteX27" fmla="*/ 231189 w 669261"/>
              <a:gd name="connsiteY27" fmla="*/ 21311 h 648039"/>
              <a:gd name="connsiteX28" fmla="*/ 21311 w 669261"/>
              <a:gd name="connsiteY28" fmla="*/ 231189 h 648039"/>
              <a:gd name="connsiteX29" fmla="*/ 231189 w 669261"/>
              <a:gd name="connsiteY29" fmla="*/ 441067 h 648039"/>
              <a:gd name="connsiteX30" fmla="*/ 441067 w 669261"/>
              <a:gd name="connsiteY30" fmla="*/ 231041 h 648039"/>
              <a:gd name="connsiteX31" fmla="*/ 398534 w 669261"/>
              <a:gd name="connsiteY31" fmla="*/ 231189 h 648039"/>
              <a:gd name="connsiteX32" fmla="*/ 230626 w 669261"/>
              <a:gd name="connsiteY32" fmla="*/ 63636 h 648039"/>
              <a:gd name="connsiteX33" fmla="*/ 63073 w 669261"/>
              <a:gd name="connsiteY33" fmla="*/ 231544 h 648039"/>
              <a:gd name="connsiteX34" fmla="*/ 230833 w 669261"/>
              <a:gd name="connsiteY34" fmla="*/ 399097 h 648039"/>
              <a:gd name="connsiteX35" fmla="*/ 398534 w 669261"/>
              <a:gd name="connsiteY35" fmla="*/ 231041 h 648039"/>
              <a:gd name="connsiteX36" fmla="*/ 231189 w 669261"/>
              <a:gd name="connsiteY36" fmla="*/ 462377 h 648039"/>
              <a:gd name="connsiteX37" fmla="*/ 0 w 669261"/>
              <a:gd name="connsiteY37" fmla="*/ 231189 h 648039"/>
              <a:gd name="connsiteX38" fmla="*/ 231189 w 669261"/>
              <a:gd name="connsiteY38" fmla="*/ 0 h 648039"/>
              <a:gd name="connsiteX39" fmla="*/ 462377 w 669261"/>
              <a:gd name="connsiteY39" fmla="*/ 231189 h 648039"/>
              <a:gd name="connsiteX40" fmla="*/ 231189 w 669261"/>
              <a:gd name="connsiteY40" fmla="*/ 462259 h 6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69261" h="648039">
                <a:moveTo>
                  <a:pt x="542671" y="569732"/>
                </a:moveTo>
                <a:lnTo>
                  <a:pt x="590094" y="522457"/>
                </a:lnTo>
                <a:lnTo>
                  <a:pt x="432264" y="364626"/>
                </a:lnTo>
                <a:cubicBezTo>
                  <a:pt x="436235" y="358698"/>
                  <a:pt x="440000" y="352503"/>
                  <a:pt x="443438" y="346190"/>
                </a:cubicBezTo>
                <a:lnTo>
                  <a:pt x="619704" y="522457"/>
                </a:lnTo>
                <a:lnTo>
                  <a:pt x="542819" y="599342"/>
                </a:lnTo>
                <a:lnTo>
                  <a:pt x="371117" y="427640"/>
                </a:lnTo>
                <a:cubicBezTo>
                  <a:pt x="376867" y="423550"/>
                  <a:pt x="382410" y="419222"/>
                  <a:pt x="387745" y="414658"/>
                </a:cubicBezTo>
                <a:close/>
                <a:moveTo>
                  <a:pt x="458761" y="311423"/>
                </a:moveTo>
                <a:cubicBezTo>
                  <a:pt x="456212" y="318566"/>
                  <a:pt x="453337" y="325591"/>
                  <a:pt x="450166" y="332437"/>
                </a:cubicBezTo>
                <a:lnTo>
                  <a:pt x="639652" y="521923"/>
                </a:lnTo>
                <a:lnTo>
                  <a:pt x="543056" y="618430"/>
                </a:lnTo>
                <a:lnTo>
                  <a:pt x="359765" y="435139"/>
                </a:lnTo>
                <a:cubicBezTo>
                  <a:pt x="353659" y="438992"/>
                  <a:pt x="347346" y="442578"/>
                  <a:pt x="340914" y="445898"/>
                </a:cubicBezTo>
                <a:lnTo>
                  <a:pt x="543056" y="648040"/>
                </a:lnTo>
                <a:lnTo>
                  <a:pt x="669262" y="521864"/>
                </a:lnTo>
                <a:close/>
                <a:moveTo>
                  <a:pt x="231189" y="84917"/>
                </a:moveTo>
                <a:lnTo>
                  <a:pt x="231189" y="105665"/>
                </a:lnTo>
                <a:cubicBezTo>
                  <a:pt x="161603" y="105747"/>
                  <a:pt x="105213" y="162136"/>
                  <a:pt x="105132" y="231722"/>
                </a:cubicBezTo>
                <a:lnTo>
                  <a:pt x="84176" y="231722"/>
                </a:lnTo>
                <a:cubicBezTo>
                  <a:pt x="84372" y="150644"/>
                  <a:pt x="150111" y="84999"/>
                  <a:pt x="231189" y="84917"/>
                </a:cubicBezTo>
                <a:close/>
                <a:moveTo>
                  <a:pt x="419459" y="231189"/>
                </a:moveTo>
                <a:cubicBezTo>
                  <a:pt x="419264" y="335381"/>
                  <a:pt x="334640" y="419685"/>
                  <a:pt x="230448" y="419489"/>
                </a:cubicBezTo>
                <a:cubicBezTo>
                  <a:pt x="126257" y="419293"/>
                  <a:pt x="41952" y="334669"/>
                  <a:pt x="42148" y="230477"/>
                </a:cubicBezTo>
                <a:cubicBezTo>
                  <a:pt x="42344" y="126413"/>
                  <a:pt x="126769" y="42161"/>
                  <a:pt x="230833" y="42177"/>
                </a:cubicBezTo>
                <a:cubicBezTo>
                  <a:pt x="335007" y="42406"/>
                  <a:pt x="419361" y="126867"/>
                  <a:pt x="419459" y="231041"/>
                </a:cubicBezTo>
                <a:close/>
                <a:moveTo>
                  <a:pt x="441067" y="231189"/>
                </a:moveTo>
                <a:cubicBezTo>
                  <a:pt x="441067" y="115276"/>
                  <a:pt x="347100" y="21311"/>
                  <a:pt x="231189" y="21311"/>
                </a:cubicBezTo>
                <a:cubicBezTo>
                  <a:pt x="115276" y="21311"/>
                  <a:pt x="21311" y="115276"/>
                  <a:pt x="21311" y="231189"/>
                </a:cubicBezTo>
                <a:cubicBezTo>
                  <a:pt x="21311" y="347100"/>
                  <a:pt x="115276" y="441067"/>
                  <a:pt x="231189" y="441067"/>
                </a:cubicBezTo>
                <a:cubicBezTo>
                  <a:pt x="347097" y="440918"/>
                  <a:pt x="441001" y="346949"/>
                  <a:pt x="441067" y="231041"/>
                </a:cubicBezTo>
                <a:close/>
                <a:moveTo>
                  <a:pt x="398534" y="231189"/>
                </a:moveTo>
                <a:cubicBezTo>
                  <a:pt x="398436" y="138554"/>
                  <a:pt x="323261" y="63538"/>
                  <a:pt x="230626" y="63636"/>
                </a:cubicBezTo>
                <a:cubicBezTo>
                  <a:pt x="137991" y="63735"/>
                  <a:pt x="62975" y="138909"/>
                  <a:pt x="63073" y="231544"/>
                </a:cubicBezTo>
                <a:cubicBezTo>
                  <a:pt x="63171" y="324121"/>
                  <a:pt x="138256" y="399115"/>
                  <a:pt x="230833" y="399097"/>
                </a:cubicBezTo>
                <a:cubicBezTo>
                  <a:pt x="323501" y="398883"/>
                  <a:pt x="398519" y="323709"/>
                  <a:pt x="398534" y="231041"/>
                </a:cubicBezTo>
                <a:close/>
                <a:moveTo>
                  <a:pt x="231189" y="462377"/>
                </a:moveTo>
                <a:cubicBezTo>
                  <a:pt x="103507" y="462377"/>
                  <a:pt x="0" y="358870"/>
                  <a:pt x="0" y="231189"/>
                </a:cubicBezTo>
                <a:cubicBezTo>
                  <a:pt x="0" y="103507"/>
                  <a:pt x="103507" y="0"/>
                  <a:pt x="231189" y="0"/>
                </a:cubicBezTo>
                <a:cubicBezTo>
                  <a:pt x="358870" y="0"/>
                  <a:pt x="462377" y="103507"/>
                  <a:pt x="462377" y="231189"/>
                </a:cubicBezTo>
                <a:cubicBezTo>
                  <a:pt x="462164" y="358763"/>
                  <a:pt x="358763" y="462111"/>
                  <a:pt x="231189" y="462259"/>
                </a:cubicBezTo>
                <a:close/>
              </a:path>
            </a:pathLst>
          </a:custGeom>
          <a:solidFill>
            <a:schemeClr val="accent1"/>
          </a:solidFill>
          <a:ln w="296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3" name="Date Placeholder 2">
            <a:extLst>
              <a:ext uri="{FF2B5EF4-FFF2-40B4-BE49-F238E27FC236}">
                <a16:creationId xmlns:a16="http://schemas.microsoft.com/office/drawing/2014/main" id="{215BA980-F44D-AA71-1B0A-1DEEE0D9F460}"/>
              </a:ext>
            </a:extLst>
          </p:cNvPr>
          <p:cNvSpPr>
            <a:spLocks noGrp="1"/>
          </p:cNvSpPr>
          <p:nvPr>
            <p:ph type="dt" sz="half" idx="10"/>
          </p:nvPr>
        </p:nvSpPr>
        <p:spPr/>
        <p:txBody>
          <a:bodyPr/>
          <a:lstStyle/>
          <a:p>
            <a:fld id="{9535F192-2259-48E2-9D21-D96E98C6402C}" type="datetime4">
              <a:rPr lang="en-GB" smtClean="0"/>
              <a:t>06 September 2023</a:t>
            </a:fld>
            <a:endParaRPr lang="en-GB" dirty="0"/>
          </a:p>
        </p:txBody>
      </p:sp>
    </p:spTree>
    <p:extLst>
      <p:ext uri="{BB962C8B-B14F-4D97-AF65-F5344CB8AC3E}">
        <p14:creationId xmlns:p14="http://schemas.microsoft.com/office/powerpoint/2010/main" val="2350702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fld id="{CBBF530E-1875-46E6-901C-76683197A1B3}" type="slidenum">
              <a:rPr lang="en-GB" smtClean="0"/>
              <a:pPr/>
              <a:t>17</a:t>
            </a:fld>
            <a:endParaRPr lang="en-GB"/>
          </a:p>
        </p:txBody>
      </p:sp>
      <p:sp>
        <p:nvSpPr>
          <p:cNvPr id="10" name="Title 9">
            <a:extLst>
              <a:ext uri="{FF2B5EF4-FFF2-40B4-BE49-F238E27FC236}">
                <a16:creationId xmlns:a16="http://schemas.microsoft.com/office/drawing/2014/main" id="{3BECA520-9D21-6A40-85A6-23900F219BBF}"/>
              </a:ext>
            </a:extLst>
          </p:cNvPr>
          <p:cNvSpPr>
            <a:spLocks noGrp="1"/>
          </p:cNvSpPr>
          <p:nvPr>
            <p:ph type="title"/>
          </p:nvPr>
        </p:nvSpPr>
        <p:spPr/>
        <p:txBody>
          <a:bodyPr/>
          <a:lstStyle/>
          <a:p>
            <a:r>
              <a:rPr lang="en-US" dirty="0"/>
              <a:t>Compiling Python</a:t>
            </a:r>
          </a:p>
        </p:txBody>
      </p:sp>
      <p:sp>
        <p:nvSpPr>
          <p:cNvPr id="2" name="TextBox 1">
            <a:extLst>
              <a:ext uri="{FF2B5EF4-FFF2-40B4-BE49-F238E27FC236}">
                <a16:creationId xmlns:a16="http://schemas.microsoft.com/office/drawing/2014/main" id="{8E66FD16-B939-FBB5-4DEA-C2DAC94B5D93}"/>
              </a:ext>
            </a:extLst>
          </p:cNvPr>
          <p:cNvSpPr txBox="1"/>
          <p:nvPr/>
        </p:nvSpPr>
        <p:spPr>
          <a:xfrm>
            <a:off x="736960" y="1166842"/>
            <a:ext cx="11765280" cy="4524315"/>
          </a:xfrm>
          <a:prstGeom prst="rect">
            <a:avLst/>
          </a:prstGeom>
          <a:noFill/>
        </p:spPr>
        <p:txBody>
          <a:bodyPr wrap="square" rtlCol="0">
            <a:spAutoFit/>
          </a:bodyPr>
          <a:lstStyle/>
          <a:p>
            <a:endParaRPr lang="en-US" dirty="0"/>
          </a:p>
          <a:p>
            <a:r>
              <a:rPr lang="en-US" dirty="0"/>
              <a:t>Clone the </a:t>
            </a:r>
            <a:r>
              <a:rPr lang="en-US" dirty="0" err="1"/>
              <a:t>CPython</a:t>
            </a:r>
            <a:r>
              <a:rPr lang="en-US" dirty="0"/>
              <a:t> source code: </a:t>
            </a:r>
            <a:r>
              <a:rPr lang="en-US" dirty="0">
                <a:hlinkClick r:id="rId3"/>
              </a:rPr>
              <a:t>https://github.com/python/cpython/tree/3.11</a:t>
            </a:r>
            <a:endParaRPr lang="en-US" dirty="0"/>
          </a:p>
          <a:p>
            <a:r>
              <a:rPr lang="en-GB" dirty="0"/>
              <a:t>Open a terminal: run cmd.exe</a:t>
            </a:r>
          </a:p>
          <a:p>
            <a:r>
              <a:rPr lang="en-GB" dirty="0"/>
              <a:t>Go the Python directory</a:t>
            </a:r>
          </a:p>
          <a:p>
            <a:r>
              <a:rPr lang="en-GB" dirty="0"/>
              <a:t>To download source code of dependencies (OpenSSL, Tk, etc.): type </a:t>
            </a:r>
            <a:r>
              <a:rPr lang="en-GB" dirty="0" err="1"/>
              <a:t>PCbuild</a:t>
            </a:r>
            <a:r>
              <a:rPr lang="en-GB" dirty="0"/>
              <a:t>\get_externals.bat</a:t>
            </a:r>
          </a:p>
          <a:p>
            <a:endParaRPr lang="en-US" dirty="0"/>
          </a:p>
          <a:p>
            <a:endParaRPr lang="en-US" dirty="0"/>
          </a:p>
          <a:p>
            <a:r>
              <a:rPr lang="en-GB" dirty="0"/>
              <a:t>Type: </a:t>
            </a:r>
            <a:r>
              <a:rPr lang="en-GB" dirty="0" err="1"/>
              <a:t>PCbuild</a:t>
            </a:r>
            <a:r>
              <a:rPr lang="en-GB" dirty="0"/>
              <a:t>\</a:t>
            </a:r>
            <a:r>
              <a:rPr lang="en-GB" dirty="0" err="1"/>
              <a:t>build.bat</a:t>
            </a:r>
            <a:r>
              <a:rPr lang="en-GB" dirty="0"/>
              <a:t> -e -d -p x64</a:t>
            </a:r>
          </a:p>
          <a:p>
            <a:pPr lvl="1"/>
            <a:r>
              <a:rPr lang="en-GB" dirty="0"/>
              <a:t>-e: download external dependencies (OpenSSL, </a:t>
            </a:r>
            <a:r>
              <a:rPr lang="en-GB" dirty="0" err="1"/>
              <a:t>Tkinter</a:t>
            </a:r>
            <a:r>
              <a:rPr lang="en-GB" dirty="0"/>
              <a:t>, …)</a:t>
            </a:r>
          </a:p>
          <a:p>
            <a:pPr lvl="1"/>
            <a:r>
              <a:rPr lang="en-GB" dirty="0"/>
              <a:t>-d: build in debug mode (</a:t>
            </a:r>
            <a:r>
              <a:rPr lang="en-GB" dirty="0" err="1"/>
              <a:t>Py_DEBUG</a:t>
            </a:r>
            <a:r>
              <a:rPr lang="en-GB" dirty="0"/>
              <a:t>, enable assertions, …)</a:t>
            </a:r>
          </a:p>
          <a:p>
            <a:pPr lvl="1"/>
            <a:r>
              <a:rPr lang="en-GB" dirty="0"/>
              <a:t>-p x64: build in 64-bit mode</a:t>
            </a:r>
          </a:p>
          <a:p>
            <a:endParaRPr lang="en-GB" dirty="0"/>
          </a:p>
          <a:p>
            <a:r>
              <a:rPr lang="en-GB" dirty="0"/>
              <a:t>Once the compilation process has completed, run the command “</a:t>
            </a:r>
            <a:r>
              <a:rPr lang="en-GB" dirty="0" err="1"/>
              <a:t>PCbuild</a:t>
            </a:r>
            <a:r>
              <a:rPr lang="en-GB" dirty="0"/>
              <a:t>\python_d.exe” if Python interpreter opens the process has succeeded.</a:t>
            </a:r>
            <a:br>
              <a:rPr lang="en-GB" dirty="0"/>
            </a:br>
            <a:endParaRPr lang="en-GB" dirty="0"/>
          </a:p>
          <a:p>
            <a:endParaRPr lang="en-US" dirty="0"/>
          </a:p>
        </p:txBody>
      </p:sp>
      <p:sp>
        <p:nvSpPr>
          <p:cNvPr id="8" name="Graphic 27">
            <a:extLst>
              <a:ext uri="{FF2B5EF4-FFF2-40B4-BE49-F238E27FC236}">
                <a16:creationId xmlns:a16="http://schemas.microsoft.com/office/drawing/2014/main" id="{17DAE416-2887-4382-422B-5448EE0905D4}"/>
              </a:ext>
            </a:extLst>
          </p:cNvPr>
          <p:cNvSpPr>
            <a:spLocks noChangeAspect="1"/>
          </p:cNvSpPr>
          <p:nvPr/>
        </p:nvSpPr>
        <p:spPr>
          <a:xfrm>
            <a:off x="221789" y="1331102"/>
            <a:ext cx="515171" cy="515194"/>
          </a:xfrm>
          <a:custGeom>
            <a:avLst/>
            <a:gdLst>
              <a:gd name="connsiteX0" fmla="*/ 416406 w 664252"/>
              <a:gd name="connsiteY0" fmla="*/ 289697 h 664282"/>
              <a:gd name="connsiteX1" fmla="*/ 379001 w 664252"/>
              <a:gd name="connsiteY1" fmla="*/ 254515 h 664282"/>
              <a:gd name="connsiteX2" fmla="*/ 402150 w 664252"/>
              <a:gd name="connsiteY2" fmla="*/ 224401 h 664282"/>
              <a:gd name="connsiteX3" fmla="*/ 390531 w 664252"/>
              <a:gd name="connsiteY3" fmla="*/ 201164 h 664282"/>
              <a:gd name="connsiteX4" fmla="*/ 352592 w 664252"/>
              <a:gd name="connsiteY4" fmla="*/ 201638 h 664282"/>
              <a:gd name="connsiteX5" fmla="*/ 346664 w 664252"/>
              <a:gd name="connsiteY5" fmla="*/ 150569 h 664282"/>
              <a:gd name="connsiteX6" fmla="*/ 383625 w 664252"/>
              <a:gd name="connsiteY6" fmla="*/ 142389 h 664282"/>
              <a:gd name="connsiteX7" fmla="*/ 389553 w 664252"/>
              <a:gd name="connsiteY7" fmla="*/ 117047 h 664282"/>
              <a:gd name="connsiteX8" fmla="*/ 360239 w 664252"/>
              <a:gd name="connsiteY8" fmla="*/ 93128 h 664282"/>
              <a:gd name="connsiteX9" fmla="*/ 388693 w 664252"/>
              <a:gd name="connsiteY9" fmla="*/ 50002 h 664282"/>
              <a:gd name="connsiteX10" fmla="*/ 422127 w 664252"/>
              <a:gd name="connsiteY10" fmla="*/ 67430 h 664282"/>
              <a:gd name="connsiteX11" fmla="*/ 443112 w 664252"/>
              <a:gd name="connsiteY11" fmla="*/ 51810 h 664282"/>
              <a:gd name="connsiteX12" fmla="*/ 436117 w 664252"/>
              <a:gd name="connsiteY12" fmla="*/ 14820 h 664282"/>
              <a:gd name="connsiteX13" fmla="*/ 485437 w 664252"/>
              <a:gd name="connsiteY13" fmla="*/ 0 h 664282"/>
              <a:gd name="connsiteX14" fmla="*/ 499753 w 664252"/>
              <a:gd name="connsiteY14" fmla="*/ 34708 h 664282"/>
              <a:gd name="connsiteX15" fmla="*/ 526014 w 664252"/>
              <a:gd name="connsiteY15" fmla="*/ 36279 h 664282"/>
              <a:gd name="connsiteX16" fmla="*/ 544360 w 664252"/>
              <a:gd name="connsiteY16" fmla="*/ 3675 h 664282"/>
              <a:gd name="connsiteX17" fmla="*/ 591547 w 664252"/>
              <a:gd name="connsiteY17" fmla="*/ 24127 h 664282"/>
              <a:gd name="connsiteX18" fmla="*/ 580224 w 664252"/>
              <a:gd name="connsiteY18" fmla="*/ 59931 h 664282"/>
              <a:gd name="connsiteX19" fmla="*/ 599342 w 664252"/>
              <a:gd name="connsiteY19" fmla="*/ 78011 h 664282"/>
              <a:gd name="connsiteX20" fmla="*/ 634465 w 664252"/>
              <a:gd name="connsiteY20" fmla="*/ 64822 h 664282"/>
              <a:gd name="connsiteX21" fmla="*/ 657495 w 664252"/>
              <a:gd name="connsiteY21" fmla="*/ 110852 h 664282"/>
              <a:gd name="connsiteX22" fmla="*/ 625721 w 664252"/>
              <a:gd name="connsiteY22" fmla="*/ 130918 h 664282"/>
              <a:gd name="connsiteX23" fmla="*/ 628685 w 664252"/>
              <a:gd name="connsiteY23" fmla="*/ 156942 h 664282"/>
              <a:gd name="connsiteX24" fmla="*/ 664253 w 664252"/>
              <a:gd name="connsiteY24" fmla="*/ 169390 h 664282"/>
              <a:gd name="connsiteX25" fmla="*/ 652397 w 664252"/>
              <a:gd name="connsiteY25" fmla="*/ 219422 h 664282"/>
              <a:gd name="connsiteX26" fmla="*/ 614932 w 664252"/>
              <a:gd name="connsiteY26" fmla="*/ 214442 h 664282"/>
              <a:gd name="connsiteX27" fmla="*/ 600557 w 664252"/>
              <a:gd name="connsiteY27" fmla="*/ 236198 h 664282"/>
              <a:gd name="connsiteX28" fmla="*/ 619852 w 664252"/>
              <a:gd name="connsiteY28" fmla="*/ 268801 h 664282"/>
              <a:gd name="connsiteX29" fmla="*/ 578565 w 664252"/>
              <a:gd name="connsiteY29" fmla="*/ 299449 h 664282"/>
              <a:gd name="connsiteX30" fmla="*/ 552956 w 664252"/>
              <a:gd name="connsiteY30" fmla="*/ 271469 h 664282"/>
              <a:gd name="connsiteX31" fmla="*/ 528118 w 664252"/>
              <a:gd name="connsiteY31" fmla="*/ 278849 h 664282"/>
              <a:gd name="connsiteX32" fmla="*/ 521983 w 664252"/>
              <a:gd name="connsiteY32" fmla="*/ 316343 h 664282"/>
              <a:gd name="connsiteX33" fmla="*/ 470647 w 664252"/>
              <a:gd name="connsiteY33" fmla="*/ 313379 h 664282"/>
              <a:gd name="connsiteX34" fmla="*/ 468957 w 664252"/>
              <a:gd name="connsiteY34" fmla="*/ 275263 h 664282"/>
              <a:gd name="connsiteX35" fmla="*/ 445246 w 664252"/>
              <a:gd name="connsiteY35" fmla="*/ 264978 h 664282"/>
              <a:gd name="connsiteX36" fmla="*/ 489053 w 664252"/>
              <a:gd name="connsiteY36" fmla="*/ 258991 h 664282"/>
              <a:gd name="connsiteX37" fmla="*/ 490535 w 664252"/>
              <a:gd name="connsiteY37" fmla="*/ 293580 h 664282"/>
              <a:gd name="connsiteX38" fmla="*/ 504466 w 664252"/>
              <a:gd name="connsiteY38" fmla="*/ 294410 h 664282"/>
              <a:gd name="connsiteX39" fmla="*/ 510038 w 664252"/>
              <a:gd name="connsiteY39" fmla="*/ 260265 h 664282"/>
              <a:gd name="connsiteX40" fmla="*/ 517803 w 664252"/>
              <a:gd name="connsiteY40" fmla="*/ 259346 h 664282"/>
              <a:gd name="connsiteX41" fmla="*/ 550852 w 664252"/>
              <a:gd name="connsiteY41" fmla="*/ 249506 h 664282"/>
              <a:gd name="connsiteX42" fmla="*/ 557846 w 664252"/>
              <a:gd name="connsiteY42" fmla="*/ 246038 h 664282"/>
              <a:gd name="connsiteX43" fmla="*/ 581173 w 664252"/>
              <a:gd name="connsiteY43" fmla="*/ 271528 h 664282"/>
              <a:gd name="connsiteX44" fmla="*/ 592406 w 664252"/>
              <a:gd name="connsiteY44" fmla="*/ 263199 h 664282"/>
              <a:gd name="connsiteX45" fmla="*/ 574830 w 664252"/>
              <a:gd name="connsiteY45" fmla="*/ 233560 h 664282"/>
              <a:gd name="connsiteX46" fmla="*/ 580224 w 664252"/>
              <a:gd name="connsiteY46" fmla="*/ 227839 h 664282"/>
              <a:gd name="connsiteX47" fmla="*/ 599312 w 664252"/>
              <a:gd name="connsiteY47" fmla="*/ 198970 h 664282"/>
              <a:gd name="connsiteX48" fmla="*/ 602454 w 664252"/>
              <a:gd name="connsiteY48" fmla="*/ 191827 h 664282"/>
              <a:gd name="connsiteX49" fmla="*/ 636540 w 664252"/>
              <a:gd name="connsiteY49" fmla="*/ 196392 h 664282"/>
              <a:gd name="connsiteX50" fmla="*/ 639770 w 664252"/>
              <a:gd name="connsiteY50" fmla="*/ 182787 h 664282"/>
              <a:gd name="connsiteX51" fmla="*/ 607315 w 664252"/>
              <a:gd name="connsiteY51" fmla="*/ 171524 h 664282"/>
              <a:gd name="connsiteX52" fmla="*/ 607789 w 664252"/>
              <a:gd name="connsiteY52" fmla="*/ 163729 h 664282"/>
              <a:gd name="connsiteX53" fmla="*/ 603936 w 664252"/>
              <a:gd name="connsiteY53" fmla="*/ 129140 h 664282"/>
              <a:gd name="connsiteX54" fmla="*/ 601743 w 664252"/>
              <a:gd name="connsiteY54" fmla="*/ 121641 h 664282"/>
              <a:gd name="connsiteX55" fmla="*/ 630612 w 664252"/>
              <a:gd name="connsiteY55" fmla="*/ 103353 h 664282"/>
              <a:gd name="connsiteX56" fmla="*/ 624328 w 664252"/>
              <a:gd name="connsiteY56" fmla="*/ 90845 h 664282"/>
              <a:gd name="connsiteX57" fmla="*/ 592377 w 664252"/>
              <a:gd name="connsiteY57" fmla="*/ 102938 h 664282"/>
              <a:gd name="connsiteX58" fmla="*/ 587694 w 664252"/>
              <a:gd name="connsiteY58" fmla="*/ 96684 h 664282"/>
              <a:gd name="connsiteX59" fmla="*/ 562441 w 664252"/>
              <a:gd name="connsiteY59" fmla="*/ 72617 h 664282"/>
              <a:gd name="connsiteX60" fmla="*/ 555950 w 664252"/>
              <a:gd name="connsiteY60" fmla="*/ 68290 h 664282"/>
              <a:gd name="connsiteX61" fmla="*/ 566234 w 664252"/>
              <a:gd name="connsiteY61" fmla="*/ 35686 h 664282"/>
              <a:gd name="connsiteX62" fmla="*/ 553430 w 664252"/>
              <a:gd name="connsiteY62" fmla="*/ 30143 h 664282"/>
              <a:gd name="connsiteX63" fmla="*/ 536743 w 664252"/>
              <a:gd name="connsiteY63" fmla="*/ 59783 h 664282"/>
              <a:gd name="connsiteX64" fmla="*/ 529155 w 664252"/>
              <a:gd name="connsiteY64" fmla="*/ 58034 h 664282"/>
              <a:gd name="connsiteX65" fmla="*/ 494329 w 664252"/>
              <a:gd name="connsiteY65" fmla="*/ 55960 h 664282"/>
              <a:gd name="connsiteX66" fmla="*/ 486563 w 664252"/>
              <a:gd name="connsiteY66" fmla="*/ 56849 h 664282"/>
              <a:gd name="connsiteX67" fmla="*/ 473522 w 664252"/>
              <a:gd name="connsiteY67" fmla="*/ 25431 h 664282"/>
              <a:gd name="connsiteX68" fmla="*/ 460095 w 664252"/>
              <a:gd name="connsiteY68" fmla="*/ 29432 h 664282"/>
              <a:gd name="connsiteX69" fmla="*/ 466497 w 664252"/>
              <a:gd name="connsiteY69" fmla="*/ 63132 h 664282"/>
              <a:gd name="connsiteX70" fmla="*/ 459502 w 664252"/>
              <a:gd name="connsiteY70" fmla="*/ 66630 h 664282"/>
              <a:gd name="connsiteX71" fmla="*/ 431641 w 664252"/>
              <a:gd name="connsiteY71" fmla="*/ 87377 h 664282"/>
              <a:gd name="connsiteX72" fmla="*/ 426099 w 664252"/>
              <a:gd name="connsiteY72" fmla="*/ 93009 h 664282"/>
              <a:gd name="connsiteX73" fmla="*/ 395659 w 664252"/>
              <a:gd name="connsiteY73" fmla="*/ 77152 h 664282"/>
              <a:gd name="connsiteX74" fmla="*/ 387952 w 664252"/>
              <a:gd name="connsiteY74" fmla="*/ 88830 h 664282"/>
              <a:gd name="connsiteX75" fmla="*/ 414628 w 664252"/>
              <a:gd name="connsiteY75" fmla="*/ 110585 h 664282"/>
              <a:gd name="connsiteX76" fmla="*/ 411664 w 664252"/>
              <a:gd name="connsiteY76" fmla="*/ 117728 h 664282"/>
              <a:gd name="connsiteX77" fmla="*/ 403661 w 664252"/>
              <a:gd name="connsiteY77" fmla="*/ 151429 h 664282"/>
              <a:gd name="connsiteX78" fmla="*/ 403187 w 664252"/>
              <a:gd name="connsiteY78" fmla="*/ 159224 h 664282"/>
              <a:gd name="connsiteX79" fmla="*/ 369517 w 664252"/>
              <a:gd name="connsiteY79" fmla="*/ 166693 h 664282"/>
              <a:gd name="connsiteX80" fmla="*/ 371117 w 664252"/>
              <a:gd name="connsiteY80" fmla="*/ 180564 h 664282"/>
              <a:gd name="connsiteX81" fmla="*/ 405677 w 664252"/>
              <a:gd name="connsiteY81" fmla="*/ 180149 h 664282"/>
              <a:gd name="connsiteX82" fmla="*/ 407929 w 664252"/>
              <a:gd name="connsiteY82" fmla="*/ 187589 h 664282"/>
              <a:gd name="connsiteX83" fmla="*/ 423401 w 664252"/>
              <a:gd name="connsiteY83" fmla="*/ 218444 h 664282"/>
              <a:gd name="connsiteX84" fmla="*/ 428025 w 664252"/>
              <a:gd name="connsiteY84" fmla="*/ 224727 h 664282"/>
              <a:gd name="connsiteX85" fmla="*/ 406951 w 664252"/>
              <a:gd name="connsiteY85" fmla="*/ 252174 h 664282"/>
              <a:gd name="connsiteX86" fmla="*/ 417088 w 664252"/>
              <a:gd name="connsiteY86" fmla="*/ 261777 h 664282"/>
              <a:gd name="connsiteX87" fmla="*/ 443319 w 664252"/>
              <a:gd name="connsiteY87" fmla="*/ 239191 h 664282"/>
              <a:gd name="connsiteX88" fmla="*/ 449840 w 664252"/>
              <a:gd name="connsiteY88" fmla="*/ 243459 h 664282"/>
              <a:gd name="connsiteX89" fmla="*/ 481525 w 664252"/>
              <a:gd name="connsiteY89" fmla="*/ 257153 h 664282"/>
              <a:gd name="connsiteX90" fmla="*/ 485081 w 664252"/>
              <a:gd name="connsiteY90" fmla="*/ 205402 h 664282"/>
              <a:gd name="connsiteX91" fmla="*/ 458041 w 664252"/>
              <a:gd name="connsiteY91" fmla="*/ 137214 h 664282"/>
              <a:gd name="connsiteX92" fmla="*/ 526227 w 664252"/>
              <a:gd name="connsiteY92" fmla="*/ 110173 h 664282"/>
              <a:gd name="connsiteX93" fmla="*/ 553270 w 664252"/>
              <a:gd name="connsiteY93" fmla="*/ 178361 h 664282"/>
              <a:gd name="connsiteX94" fmla="*/ 553252 w 664252"/>
              <a:gd name="connsiteY94" fmla="*/ 178401 h 664282"/>
              <a:gd name="connsiteX95" fmla="*/ 485081 w 664252"/>
              <a:gd name="connsiteY95" fmla="*/ 205402 h 664282"/>
              <a:gd name="connsiteX96" fmla="*/ 517981 w 664252"/>
              <a:gd name="connsiteY96" fmla="*/ 129229 h 664282"/>
              <a:gd name="connsiteX97" fmla="*/ 477052 w 664252"/>
              <a:gd name="connsiteY97" fmla="*/ 145413 h 664282"/>
              <a:gd name="connsiteX98" fmla="*/ 493238 w 664252"/>
              <a:gd name="connsiteY98" fmla="*/ 186342 h 664282"/>
              <a:gd name="connsiteX99" fmla="*/ 534164 w 664252"/>
              <a:gd name="connsiteY99" fmla="*/ 170161 h 664282"/>
              <a:gd name="connsiteX100" fmla="*/ 517981 w 664252"/>
              <a:gd name="connsiteY100" fmla="*/ 129229 h 664282"/>
              <a:gd name="connsiteX101" fmla="*/ 230300 w 664252"/>
              <a:gd name="connsiteY101" fmla="*/ 664282 h 664282"/>
              <a:gd name="connsiteX102" fmla="*/ 218177 w 664252"/>
              <a:gd name="connsiteY102" fmla="*/ 623706 h 664282"/>
              <a:gd name="connsiteX103" fmla="*/ 205817 w 664252"/>
              <a:gd name="connsiteY103" fmla="*/ 623054 h 664282"/>
              <a:gd name="connsiteX104" fmla="*/ 201045 w 664252"/>
              <a:gd name="connsiteY104" fmla="*/ 622579 h 664282"/>
              <a:gd name="connsiteX105" fmla="*/ 183262 w 664252"/>
              <a:gd name="connsiteY105" fmla="*/ 661111 h 664282"/>
              <a:gd name="connsiteX106" fmla="*/ 125879 w 664252"/>
              <a:gd name="connsiteY106" fmla="*/ 642645 h 664282"/>
              <a:gd name="connsiteX107" fmla="*/ 134030 w 664252"/>
              <a:gd name="connsiteY107" fmla="*/ 601298 h 664282"/>
              <a:gd name="connsiteX108" fmla="*/ 119210 w 664252"/>
              <a:gd name="connsiteY108" fmla="*/ 592199 h 664282"/>
              <a:gd name="connsiteX109" fmla="*/ 86014 w 664252"/>
              <a:gd name="connsiteY109" fmla="*/ 617837 h 664282"/>
              <a:gd name="connsiteX110" fmla="*/ 43748 w 664252"/>
              <a:gd name="connsiteY110" fmla="*/ 574771 h 664282"/>
              <a:gd name="connsiteX111" fmla="*/ 69890 w 664252"/>
              <a:gd name="connsiteY111" fmla="*/ 542167 h 664282"/>
              <a:gd name="connsiteX112" fmla="*/ 60998 w 664252"/>
              <a:gd name="connsiteY112" fmla="*/ 527051 h 664282"/>
              <a:gd name="connsiteX113" fmla="*/ 19888 w 664252"/>
              <a:gd name="connsiteY113" fmla="*/ 534283 h 664282"/>
              <a:gd name="connsiteX114" fmla="*/ 2401 w 664252"/>
              <a:gd name="connsiteY114" fmla="*/ 476515 h 664282"/>
              <a:gd name="connsiteX115" fmla="*/ 40517 w 664252"/>
              <a:gd name="connsiteY115" fmla="*/ 459917 h 664282"/>
              <a:gd name="connsiteX116" fmla="*/ 39628 w 664252"/>
              <a:gd name="connsiteY116" fmla="*/ 442134 h 664282"/>
              <a:gd name="connsiteX117" fmla="*/ 0 w 664252"/>
              <a:gd name="connsiteY117" fmla="*/ 429418 h 664282"/>
              <a:gd name="connsiteX118" fmla="*/ 11471 w 664252"/>
              <a:gd name="connsiteY118" fmla="*/ 370139 h 664282"/>
              <a:gd name="connsiteX119" fmla="*/ 52966 w 664252"/>
              <a:gd name="connsiteY119" fmla="*/ 373103 h 664282"/>
              <a:gd name="connsiteX120" fmla="*/ 60405 w 664252"/>
              <a:gd name="connsiteY120" fmla="*/ 356949 h 664282"/>
              <a:gd name="connsiteX121" fmla="*/ 31270 w 664252"/>
              <a:gd name="connsiteY121" fmla="*/ 327310 h 664282"/>
              <a:gd name="connsiteX122" fmla="*/ 68942 w 664252"/>
              <a:gd name="connsiteY122" fmla="*/ 280183 h 664282"/>
              <a:gd name="connsiteX123" fmla="*/ 104213 w 664252"/>
              <a:gd name="connsiteY123" fmla="*/ 302531 h 664282"/>
              <a:gd name="connsiteX124" fmla="*/ 118203 w 664252"/>
              <a:gd name="connsiteY124" fmla="*/ 291802 h 664282"/>
              <a:gd name="connsiteX125" fmla="*/ 105991 w 664252"/>
              <a:gd name="connsiteY125" fmla="*/ 251877 h 664282"/>
              <a:gd name="connsiteX126" fmla="*/ 161239 w 664252"/>
              <a:gd name="connsiteY126" fmla="*/ 227662 h 664282"/>
              <a:gd name="connsiteX127" fmla="*/ 182461 w 664252"/>
              <a:gd name="connsiteY127" fmla="*/ 263733 h 664282"/>
              <a:gd name="connsiteX128" fmla="*/ 199711 w 664252"/>
              <a:gd name="connsiteY128" fmla="*/ 260769 h 664282"/>
              <a:gd name="connsiteX129" fmla="*/ 207566 w 664252"/>
              <a:gd name="connsiteY129" fmla="*/ 219629 h 664282"/>
              <a:gd name="connsiteX130" fmla="*/ 267734 w 664252"/>
              <a:gd name="connsiteY130" fmla="*/ 223838 h 664282"/>
              <a:gd name="connsiteX131" fmla="*/ 269779 w 664252"/>
              <a:gd name="connsiteY131" fmla="*/ 265926 h 664282"/>
              <a:gd name="connsiteX132" fmla="*/ 286200 w 664252"/>
              <a:gd name="connsiteY132" fmla="*/ 271232 h 664282"/>
              <a:gd name="connsiteX133" fmla="*/ 312490 w 664252"/>
              <a:gd name="connsiteY133" fmla="*/ 238243 h 664282"/>
              <a:gd name="connsiteX134" fmla="*/ 363855 w 664252"/>
              <a:gd name="connsiteY134" fmla="*/ 269957 h 664282"/>
              <a:gd name="connsiteX135" fmla="*/ 346072 w 664252"/>
              <a:gd name="connsiteY135" fmla="*/ 308489 h 664282"/>
              <a:gd name="connsiteX136" fmla="*/ 357928 w 664252"/>
              <a:gd name="connsiteY136" fmla="*/ 320730 h 664282"/>
              <a:gd name="connsiteX137" fmla="*/ 396815 w 664252"/>
              <a:gd name="connsiteY137" fmla="*/ 303569 h 664282"/>
              <a:gd name="connsiteX138" fmla="*/ 427521 w 664252"/>
              <a:gd name="connsiteY138" fmla="*/ 355467 h 664282"/>
              <a:gd name="connsiteX139" fmla="*/ 393643 w 664252"/>
              <a:gd name="connsiteY139" fmla="*/ 381372 h 664282"/>
              <a:gd name="connsiteX140" fmla="*/ 398534 w 664252"/>
              <a:gd name="connsiteY140" fmla="*/ 397615 h 664282"/>
              <a:gd name="connsiteX141" fmla="*/ 441096 w 664252"/>
              <a:gd name="connsiteY141" fmla="*/ 400579 h 664282"/>
              <a:gd name="connsiteX142" fmla="*/ 444060 w 664252"/>
              <a:gd name="connsiteY142" fmla="*/ 460777 h 664282"/>
              <a:gd name="connsiteX143" fmla="*/ 401972 w 664252"/>
              <a:gd name="connsiteY143" fmla="*/ 467920 h 664282"/>
              <a:gd name="connsiteX144" fmla="*/ 398800 w 664252"/>
              <a:gd name="connsiteY144" fmla="*/ 484459 h 664282"/>
              <a:gd name="connsiteX145" fmla="*/ 435257 w 664252"/>
              <a:gd name="connsiteY145" fmla="*/ 506837 h 664282"/>
              <a:gd name="connsiteX146" fmla="*/ 409945 w 664252"/>
              <a:gd name="connsiteY146" fmla="*/ 561611 h 664282"/>
              <a:gd name="connsiteX147" fmla="*/ 369309 w 664252"/>
              <a:gd name="connsiteY147" fmla="*/ 548421 h 664282"/>
              <a:gd name="connsiteX148" fmla="*/ 358757 w 664252"/>
              <a:gd name="connsiteY148" fmla="*/ 561611 h 664282"/>
              <a:gd name="connsiteX149" fmla="*/ 380602 w 664252"/>
              <a:gd name="connsiteY149" fmla="*/ 598364 h 664282"/>
              <a:gd name="connsiteX150" fmla="*/ 332764 w 664252"/>
              <a:gd name="connsiteY150" fmla="*/ 635087 h 664282"/>
              <a:gd name="connsiteX151" fmla="*/ 303124 w 664252"/>
              <a:gd name="connsiteY151" fmla="*/ 604618 h 664282"/>
              <a:gd name="connsiteX152" fmla="*/ 287593 w 664252"/>
              <a:gd name="connsiteY152" fmla="*/ 611524 h 664282"/>
              <a:gd name="connsiteX153" fmla="*/ 289816 w 664252"/>
              <a:gd name="connsiteY153" fmla="*/ 653997 h 664282"/>
              <a:gd name="connsiteX154" fmla="*/ 149502 w 664252"/>
              <a:gd name="connsiteY154" fmla="*/ 628715 h 664282"/>
              <a:gd name="connsiteX155" fmla="*/ 172384 w 664252"/>
              <a:gd name="connsiteY155" fmla="*/ 636095 h 664282"/>
              <a:gd name="connsiteX156" fmla="*/ 188982 w 664252"/>
              <a:gd name="connsiteY156" fmla="*/ 600083 h 664282"/>
              <a:gd name="connsiteX157" fmla="*/ 196629 w 664252"/>
              <a:gd name="connsiteY157" fmla="*/ 601328 h 664282"/>
              <a:gd name="connsiteX158" fmla="*/ 207685 w 664252"/>
              <a:gd name="connsiteY158" fmla="*/ 602691 h 664282"/>
              <a:gd name="connsiteX159" fmla="*/ 225468 w 664252"/>
              <a:gd name="connsiteY159" fmla="*/ 603284 h 664282"/>
              <a:gd name="connsiteX160" fmla="*/ 233263 w 664252"/>
              <a:gd name="connsiteY160" fmla="*/ 603106 h 664282"/>
              <a:gd name="connsiteX161" fmla="*/ 244615 w 664252"/>
              <a:gd name="connsiteY161" fmla="*/ 641074 h 664282"/>
              <a:gd name="connsiteX162" fmla="*/ 268327 w 664252"/>
              <a:gd name="connsiteY162" fmla="*/ 636984 h 664282"/>
              <a:gd name="connsiteX163" fmla="*/ 266252 w 664252"/>
              <a:gd name="connsiteY163" fmla="*/ 597326 h 664282"/>
              <a:gd name="connsiteX164" fmla="*/ 273544 w 664252"/>
              <a:gd name="connsiteY164" fmla="*/ 594837 h 664282"/>
              <a:gd name="connsiteX165" fmla="*/ 300012 w 664252"/>
              <a:gd name="connsiteY165" fmla="*/ 582981 h 664282"/>
              <a:gd name="connsiteX166" fmla="*/ 306829 w 664252"/>
              <a:gd name="connsiteY166" fmla="*/ 579217 h 664282"/>
              <a:gd name="connsiteX167" fmla="*/ 334690 w 664252"/>
              <a:gd name="connsiteY167" fmla="*/ 607730 h 664282"/>
              <a:gd name="connsiteX168" fmla="*/ 353748 w 664252"/>
              <a:gd name="connsiteY168" fmla="*/ 593118 h 664282"/>
              <a:gd name="connsiteX169" fmla="*/ 333327 w 664252"/>
              <a:gd name="connsiteY169" fmla="*/ 558765 h 664282"/>
              <a:gd name="connsiteX170" fmla="*/ 338691 w 664252"/>
              <a:gd name="connsiteY170" fmla="*/ 553163 h 664282"/>
              <a:gd name="connsiteX171" fmla="*/ 356683 w 664252"/>
              <a:gd name="connsiteY171" fmla="*/ 530637 h 664282"/>
              <a:gd name="connsiteX172" fmla="*/ 360891 w 664252"/>
              <a:gd name="connsiteY172" fmla="*/ 524235 h 664282"/>
              <a:gd name="connsiteX173" fmla="*/ 398919 w 664252"/>
              <a:gd name="connsiteY173" fmla="*/ 536565 h 664282"/>
              <a:gd name="connsiteX174" fmla="*/ 408997 w 664252"/>
              <a:gd name="connsiteY174" fmla="*/ 514721 h 664282"/>
              <a:gd name="connsiteX175" fmla="*/ 374941 w 664252"/>
              <a:gd name="connsiteY175" fmla="*/ 493795 h 664282"/>
              <a:gd name="connsiteX176" fmla="*/ 377075 w 664252"/>
              <a:gd name="connsiteY176" fmla="*/ 486356 h 664282"/>
              <a:gd name="connsiteX177" fmla="*/ 382528 w 664252"/>
              <a:gd name="connsiteY177" fmla="*/ 458080 h 664282"/>
              <a:gd name="connsiteX178" fmla="*/ 383329 w 664252"/>
              <a:gd name="connsiteY178" fmla="*/ 450373 h 664282"/>
              <a:gd name="connsiteX179" fmla="*/ 422749 w 664252"/>
              <a:gd name="connsiteY179" fmla="*/ 443586 h 664282"/>
              <a:gd name="connsiteX180" fmla="*/ 421534 w 664252"/>
              <a:gd name="connsiteY180" fmla="*/ 419578 h 664282"/>
              <a:gd name="connsiteX181" fmla="*/ 381698 w 664252"/>
              <a:gd name="connsiteY181" fmla="*/ 416851 h 664282"/>
              <a:gd name="connsiteX182" fmla="*/ 380157 w 664252"/>
              <a:gd name="connsiteY182" fmla="*/ 409234 h 664282"/>
              <a:gd name="connsiteX183" fmla="*/ 371858 w 664252"/>
              <a:gd name="connsiteY183" fmla="*/ 381610 h 664282"/>
              <a:gd name="connsiteX184" fmla="*/ 368894 w 664252"/>
              <a:gd name="connsiteY184" fmla="*/ 374407 h 664282"/>
              <a:gd name="connsiteX185" fmla="*/ 400520 w 664252"/>
              <a:gd name="connsiteY185" fmla="*/ 350192 h 664282"/>
              <a:gd name="connsiteX186" fmla="*/ 388308 w 664252"/>
              <a:gd name="connsiteY186" fmla="*/ 329444 h 664282"/>
              <a:gd name="connsiteX187" fmla="*/ 352000 w 664252"/>
              <a:gd name="connsiteY187" fmla="*/ 345597 h 664282"/>
              <a:gd name="connsiteX188" fmla="*/ 347079 w 664252"/>
              <a:gd name="connsiteY188" fmla="*/ 339670 h 664282"/>
              <a:gd name="connsiteX189" fmla="*/ 326836 w 664252"/>
              <a:gd name="connsiteY189" fmla="*/ 318922 h 664282"/>
              <a:gd name="connsiteX190" fmla="*/ 320908 w 664252"/>
              <a:gd name="connsiteY190" fmla="*/ 313883 h 664282"/>
              <a:gd name="connsiteX191" fmla="*/ 337565 w 664252"/>
              <a:gd name="connsiteY191" fmla="*/ 277930 h 664282"/>
              <a:gd name="connsiteX192" fmla="*/ 317114 w 664252"/>
              <a:gd name="connsiteY192" fmla="*/ 265304 h 664282"/>
              <a:gd name="connsiteX193" fmla="*/ 292720 w 664252"/>
              <a:gd name="connsiteY193" fmla="*/ 296010 h 664282"/>
              <a:gd name="connsiteX194" fmla="*/ 285548 w 664252"/>
              <a:gd name="connsiteY194" fmla="*/ 293047 h 664282"/>
              <a:gd name="connsiteX195" fmla="*/ 257835 w 664252"/>
              <a:gd name="connsiteY195" fmla="*/ 284155 h 664282"/>
              <a:gd name="connsiteX196" fmla="*/ 250277 w 664252"/>
              <a:gd name="connsiteY196" fmla="*/ 282436 h 664282"/>
              <a:gd name="connsiteX197" fmla="*/ 248261 w 664252"/>
              <a:gd name="connsiteY197" fmla="*/ 242985 h 664282"/>
              <a:gd name="connsiteX198" fmla="*/ 224283 w 664252"/>
              <a:gd name="connsiteY198" fmla="*/ 241296 h 664282"/>
              <a:gd name="connsiteX199" fmla="*/ 216932 w 664252"/>
              <a:gd name="connsiteY199" fmla="*/ 279827 h 664282"/>
              <a:gd name="connsiteX200" fmla="*/ 209166 w 664252"/>
              <a:gd name="connsiteY200" fmla="*/ 280450 h 664282"/>
              <a:gd name="connsiteX201" fmla="*/ 180209 w 664252"/>
              <a:gd name="connsiteY201" fmla="*/ 285370 h 664282"/>
              <a:gd name="connsiteX202" fmla="*/ 172710 w 664252"/>
              <a:gd name="connsiteY202" fmla="*/ 287356 h 664282"/>
              <a:gd name="connsiteX203" fmla="*/ 152881 w 664252"/>
              <a:gd name="connsiteY203" fmla="*/ 253715 h 664282"/>
              <a:gd name="connsiteX204" fmla="*/ 130888 w 664252"/>
              <a:gd name="connsiteY204" fmla="*/ 263407 h 664282"/>
              <a:gd name="connsiteX205" fmla="*/ 142211 w 664252"/>
              <a:gd name="connsiteY205" fmla="*/ 300694 h 664282"/>
              <a:gd name="connsiteX206" fmla="*/ 135631 w 664252"/>
              <a:gd name="connsiteY206" fmla="*/ 304902 h 664282"/>
              <a:gd name="connsiteX207" fmla="*/ 112215 w 664252"/>
              <a:gd name="connsiteY207" fmla="*/ 322686 h 664282"/>
              <a:gd name="connsiteX208" fmla="*/ 106495 w 664252"/>
              <a:gd name="connsiteY208" fmla="*/ 327962 h 664282"/>
              <a:gd name="connsiteX209" fmla="*/ 73388 w 664252"/>
              <a:gd name="connsiteY209" fmla="*/ 307451 h 664282"/>
              <a:gd name="connsiteX210" fmla="*/ 58568 w 664252"/>
              <a:gd name="connsiteY210" fmla="*/ 326243 h 664282"/>
              <a:gd name="connsiteX211" fmla="*/ 85807 w 664252"/>
              <a:gd name="connsiteY211" fmla="*/ 353867 h 664282"/>
              <a:gd name="connsiteX212" fmla="*/ 81894 w 664252"/>
              <a:gd name="connsiteY212" fmla="*/ 360595 h 664282"/>
              <a:gd name="connsiteX213" fmla="*/ 69475 w 664252"/>
              <a:gd name="connsiteY213" fmla="*/ 387508 h 664282"/>
              <a:gd name="connsiteX214" fmla="*/ 66897 w 664252"/>
              <a:gd name="connsiteY214" fmla="*/ 394829 h 664282"/>
              <a:gd name="connsiteX215" fmla="*/ 28365 w 664252"/>
              <a:gd name="connsiteY215" fmla="*/ 392043 h 664282"/>
              <a:gd name="connsiteX216" fmla="*/ 23801 w 664252"/>
              <a:gd name="connsiteY216" fmla="*/ 415754 h 664282"/>
              <a:gd name="connsiteX217" fmla="*/ 60791 w 664252"/>
              <a:gd name="connsiteY217" fmla="*/ 427610 h 664282"/>
              <a:gd name="connsiteX218" fmla="*/ 60168 w 664252"/>
              <a:gd name="connsiteY218" fmla="*/ 435316 h 664282"/>
              <a:gd name="connsiteX219" fmla="*/ 61680 w 664252"/>
              <a:gd name="connsiteY219" fmla="*/ 464956 h 664282"/>
              <a:gd name="connsiteX220" fmla="*/ 62806 w 664252"/>
              <a:gd name="connsiteY220" fmla="*/ 472662 h 664282"/>
              <a:gd name="connsiteX221" fmla="*/ 27239 w 664252"/>
              <a:gd name="connsiteY221" fmla="*/ 488164 h 664282"/>
              <a:gd name="connsiteX222" fmla="*/ 34174 w 664252"/>
              <a:gd name="connsiteY222" fmla="*/ 511223 h 664282"/>
              <a:gd name="connsiteX223" fmla="*/ 72498 w 664252"/>
              <a:gd name="connsiteY223" fmla="*/ 504466 h 664282"/>
              <a:gd name="connsiteX224" fmla="*/ 75848 w 664252"/>
              <a:gd name="connsiteY224" fmla="*/ 511461 h 664282"/>
              <a:gd name="connsiteX225" fmla="*/ 90964 w 664252"/>
              <a:gd name="connsiteY225" fmla="*/ 536802 h 664282"/>
              <a:gd name="connsiteX226" fmla="*/ 95499 w 664252"/>
              <a:gd name="connsiteY226" fmla="*/ 543086 h 664282"/>
              <a:gd name="connsiteX227" fmla="*/ 71016 w 664252"/>
              <a:gd name="connsiteY227" fmla="*/ 573407 h 664282"/>
              <a:gd name="connsiteX228" fmla="*/ 87852 w 664252"/>
              <a:gd name="connsiteY228" fmla="*/ 590539 h 664282"/>
              <a:gd name="connsiteX229" fmla="*/ 118855 w 664252"/>
              <a:gd name="connsiteY229" fmla="*/ 566620 h 664282"/>
              <a:gd name="connsiteX230" fmla="*/ 125079 w 664252"/>
              <a:gd name="connsiteY230" fmla="*/ 571273 h 664282"/>
              <a:gd name="connsiteX231" fmla="*/ 150036 w 664252"/>
              <a:gd name="connsiteY231" fmla="*/ 586478 h 664282"/>
              <a:gd name="connsiteX232" fmla="*/ 157030 w 664252"/>
              <a:gd name="connsiteY232" fmla="*/ 589917 h 664282"/>
              <a:gd name="connsiteX233" fmla="*/ 222208 w 664252"/>
              <a:gd name="connsiteY233" fmla="*/ 545576 h 664282"/>
              <a:gd name="connsiteX234" fmla="*/ 118884 w 664252"/>
              <a:gd name="connsiteY234" fmla="*/ 442252 h 664282"/>
              <a:gd name="connsiteX235" fmla="*/ 222208 w 664252"/>
              <a:gd name="connsiteY235" fmla="*/ 338929 h 664282"/>
              <a:gd name="connsiteX236" fmla="*/ 325532 w 664252"/>
              <a:gd name="connsiteY236" fmla="*/ 442252 h 664282"/>
              <a:gd name="connsiteX237" fmla="*/ 222208 w 664252"/>
              <a:gd name="connsiteY237" fmla="*/ 545487 h 664282"/>
              <a:gd name="connsiteX238" fmla="*/ 222208 w 664252"/>
              <a:gd name="connsiteY238" fmla="*/ 360803 h 664282"/>
              <a:gd name="connsiteX239" fmla="*/ 140699 w 664252"/>
              <a:gd name="connsiteY239" fmla="*/ 442252 h 664282"/>
              <a:gd name="connsiteX240" fmla="*/ 222149 w 664252"/>
              <a:gd name="connsiteY240" fmla="*/ 523761 h 664282"/>
              <a:gd name="connsiteX241" fmla="*/ 303657 w 664252"/>
              <a:gd name="connsiteY241" fmla="*/ 442311 h 664282"/>
              <a:gd name="connsiteX242" fmla="*/ 303657 w 664252"/>
              <a:gd name="connsiteY242" fmla="*/ 442252 h 664282"/>
              <a:gd name="connsiteX243" fmla="*/ 222208 w 664252"/>
              <a:gd name="connsiteY243" fmla="*/ 360714 h 664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Lst>
            <a:rect l="l" t="t" r="r" b="b"/>
            <a:pathLst>
              <a:path w="664252" h="664282">
                <a:moveTo>
                  <a:pt x="416406" y="289697"/>
                </a:moveTo>
                <a:lnTo>
                  <a:pt x="379001" y="254515"/>
                </a:lnTo>
                <a:lnTo>
                  <a:pt x="402150" y="224401"/>
                </a:lnTo>
                <a:cubicBezTo>
                  <a:pt x="397467" y="217089"/>
                  <a:pt x="393572" y="209299"/>
                  <a:pt x="390531" y="201164"/>
                </a:cubicBezTo>
                <a:lnTo>
                  <a:pt x="352592" y="201638"/>
                </a:lnTo>
                <a:lnTo>
                  <a:pt x="346664" y="150569"/>
                </a:lnTo>
                <a:lnTo>
                  <a:pt x="383625" y="142389"/>
                </a:lnTo>
                <a:cubicBezTo>
                  <a:pt x="384698" y="133755"/>
                  <a:pt x="386684" y="125260"/>
                  <a:pt x="389553" y="117047"/>
                </a:cubicBezTo>
                <a:lnTo>
                  <a:pt x="360239" y="93128"/>
                </a:lnTo>
                <a:lnTo>
                  <a:pt x="388693" y="50002"/>
                </a:lnTo>
                <a:lnTo>
                  <a:pt x="422127" y="67430"/>
                </a:lnTo>
                <a:cubicBezTo>
                  <a:pt x="428544" y="61489"/>
                  <a:pt x="435580" y="56253"/>
                  <a:pt x="443112" y="51810"/>
                </a:cubicBezTo>
                <a:lnTo>
                  <a:pt x="436117" y="14820"/>
                </a:lnTo>
                <a:lnTo>
                  <a:pt x="485437" y="0"/>
                </a:lnTo>
                <a:lnTo>
                  <a:pt x="499753" y="34708"/>
                </a:lnTo>
                <a:cubicBezTo>
                  <a:pt x="508538" y="34297"/>
                  <a:pt x="517341" y="34824"/>
                  <a:pt x="526014" y="36279"/>
                </a:cubicBezTo>
                <a:lnTo>
                  <a:pt x="544360" y="3675"/>
                </a:lnTo>
                <a:lnTo>
                  <a:pt x="591547" y="24127"/>
                </a:lnTo>
                <a:lnTo>
                  <a:pt x="580224" y="59931"/>
                </a:lnTo>
                <a:cubicBezTo>
                  <a:pt x="587231" y="65248"/>
                  <a:pt x="593642" y="71310"/>
                  <a:pt x="599342" y="78011"/>
                </a:cubicBezTo>
                <a:lnTo>
                  <a:pt x="634465" y="64822"/>
                </a:lnTo>
                <a:lnTo>
                  <a:pt x="657495" y="110852"/>
                </a:lnTo>
                <a:lnTo>
                  <a:pt x="625721" y="130918"/>
                </a:lnTo>
                <a:cubicBezTo>
                  <a:pt x="627636" y="139462"/>
                  <a:pt x="628629" y="148186"/>
                  <a:pt x="628685" y="156942"/>
                </a:cubicBezTo>
                <a:lnTo>
                  <a:pt x="664253" y="169390"/>
                </a:lnTo>
                <a:lnTo>
                  <a:pt x="652397" y="219422"/>
                </a:lnTo>
                <a:lnTo>
                  <a:pt x="614932" y="214442"/>
                </a:lnTo>
                <a:cubicBezTo>
                  <a:pt x="610919" y="222178"/>
                  <a:pt x="606100" y="229473"/>
                  <a:pt x="600557" y="236198"/>
                </a:cubicBezTo>
                <a:lnTo>
                  <a:pt x="619852" y="268801"/>
                </a:lnTo>
                <a:lnTo>
                  <a:pt x="578565" y="299449"/>
                </a:lnTo>
                <a:lnTo>
                  <a:pt x="552956" y="271469"/>
                </a:lnTo>
                <a:cubicBezTo>
                  <a:pt x="544959" y="274794"/>
                  <a:pt x="536633" y="277269"/>
                  <a:pt x="528118" y="278849"/>
                </a:cubicBezTo>
                <a:lnTo>
                  <a:pt x="521983" y="316343"/>
                </a:lnTo>
                <a:lnTo>
                  <a:pt x="470647" y="313379"/>
                </a:lnTo>
                <a:lnTo>
                  <a:pt x="468957" y="275263"/>
                </a:lnTo>
                <a:cubicBezTo>
                  <a:pt x="460721" y="272663"/>
                  <a:pt x="452774" y="269216"/>
                  <a:pt x="445246" y="264978"/>
                </a:cubicBezTo>
                <a:close/>
                <a:moveTo>
                  <a:pt x="489053" y="258991"/>
                </a:moveTo>
                <a:lnTo>
                  <a:pt x="490535" y="293580"/>
                </a:lnTo>
                <a:lnTo>
                  <a:pt x="504466" y="294410"/>
                </a:lnTo>
                <a:lnTo>
                  <a:pt x="510038" y="260265"/>
                </a:lnTo>
                <a:lnTo>
                  <a:pt x="517803" y="259346"/>
                </a:lnTo>
                <a:cubicBezTo>
                  <a:pt x="529304" y="257989"/>
                  <a:pt x="540484" y="254660"/>
                  <a:pt x="550852" y="249506"/>
                </a:cubicBezTo>
                <a:lnTo>
                  <a:pt x="557846" y="246038"/>
                </a:lnTo>
                <a:lnTo>
                  <a:pt x="581173" y="271528"/>
                </a:lnTo>
                <a:lnTo>
                  <a:pt x="592406" y="263199"/>
                </a:lnTo>
                <a:lnTo>
                  <a:pt x="574830" y="233560"/>
                </a:lnTo>
                <a:lnTo>
                  <a:pt x="580224" y="227839"/>
                </a:lnTo>
                <a:cubicBezTo>
                  <a:pt x="588189" y="219377"/>
                  <a:pt x="594644" y="209613"/>
                  <a:pt x="599312" y="198970"/>
                </a:cubicBezTo>
                <a:lnTo>
                  <a:pt x="602454" y="191827"/>
                </a:lnTo>
                <a:lnTo>
                  <a:pt x="636540" y="196392"/>
                </a:lnTo>
                <a:lnTo>
                  <a:pt x="639770" y="182787"/>
                </a:lnTo>
                <a:lnTo>
                  <a:pt x="607315" y="171524"/>
                </a:lnTo>
                <a:lnTo>
                  <a:pt x="607789" y="163729"/>
                </a:lnTo>
                <a:cubicBezTo>
                  <a:pt x="608503" y="152063"/>
                  <a:pt x="607202" y="140362"/>
                  <a:pt x="603936" y="129140"/>
                </a:cubicBezTo>
                <a:lnTo>
                  <a:pt x="601743" y="121641"/>
                </a:lnTo>
                <a:lnTo>
                  <a:pt x="630612" y="103353"/>
                </a:lnTo>
                <a:lnTo>
                  <a:pt x="624328" y="90845"/>
                </a:lnTo>
                <a:lnTo>
                  <a:pt x="592377" y="102938"/>
                </a:lnTo>
                <a:lnTo>
                  <a:pt x="587694" y="96684"/>
                </a:lnTo>
                <a:cubicBezTo>
                  <a:pt x="580722" y="87271"/>
                  <a:pt x="572177" y="79129"/>
                  <a:pt x="562441" y="72617"/>
                </a:cubicBezTo>
                <a:lnTo>
                  <a:pt x="555950" y="68290"/>
                </a:lnTo>
                <a:lnTo>
                  <a:pt x="566234" y="35686"/>
                </a:lnTo>
                <a:lnTo>
                  <a:pt x="553430" y="30143"/>
                </a:lnTo>
                <a:lnTo>
                  <a:pt x="536743" y="59783"/>
                </a:lnTo>
                <a:lnTo>
                  <a:pt x="529155" y="58034"/>
                </a:lnTo>
                <a:cubicBezTo>
                  <a:pt x="517753" y="55349"/>
                  <a:pt x="505971" y="54647"/>
                  <a:pt x="494329" y="55960"/>
                </a:cubicBezTo>
                <a:lnTo>
                  <a:pt x="486563" y="56849"/>
                </a:lnTo>
                <a:lnTo>
                  <a:pt x="473522" y="25431"/>
                </a:lnTo>
                <a:lnTo>
                  <a:pt x="460095" y="29432"/>
                </a:lnTo>
                <a:lnTo>
                  <a:pt x="466497" y="63132"/>
                </a:lnTo>
                <a:lnTo>
                  <a:pt x="459502" y="66630"/>
                </a:lnTo>
                <a:cubicBezTo>
                  <a:pt x="449099" y="71903"/>
                  <a:pt x="439673" y="78920"/>
                  <a:pt x="431641" y="87377"/>
                </a:cubicBezTo>
                <a:lnTo>
                  <a:pt x="426099" y="93009"/>
                </a:lnTo>
                <a:lnTo>
                  <a:pt x="395659" y="77152"/>
                </a:lnTo>
                <a:lnTo>
                  <a:pt x="387952" y="88830"/>
                </a:lnTo>
                <a:lnTo>
                  <a:pt x="414628" y="110585"/>
                </a:lnTo>
                <a:lnTo>
                  <a:pt x="411664" y="117728"/>
                </a:lnTo>
                <a:cubicBezTo>
                  <a:pt x="407106" y="128427"/>
                  <a:pt x="404399" y="139823"/>
                  <a:pt x="403661" y="151429"/>
                </a:cubicBezTo>
                <a:lnTo>
                  <a:pt x="403187" y="159224"/>
                </a:lnTo>
                <a:lnTo>
                  <a:pt x="369517" y="166693"/>
                </a:lnTo>
                <a:lnTo>
                  <a:pt x="371117" y="180564"/>
                </a:lnTo>
                <a:lnTo>
                  <a:pt x="405677" y="180149"/>
                </a:lnTo>
                <a:lnTo>
                  <a:pt x="407929" y="187589"/>
                </a:lnTo>
                <a:cubicBezTo>
                  <a:pt x="411297" y="198678"/>
                  <a:pt x="416528" y="209113"/>
                  <a:pt x="423401" y="218444"/>
                </a:cubicBezTo>
                <a:lnTo>
                  <a:pt x="428025" y="224727"/>
                </a:lnTo>
                <a:lnTo>
                  <a:pt x="406951" y="252174"/>
                </a:lnTo>
                <a:lnTo>
                  <a:pt x="417088" y="261777"/>
                </a:lnTo>
                <a:lnTo>
                  <a:pt x="443319" y="239191"/>
                </a:lnTo>
                <a:lnTo>
                  <a:pt x="449840" y="243459"/>
                </a:lnTo>
                <a:cubicBezTo>
                  <a:pt x="459565" y="249755"/>
                  <a:pt x="470273" y="254382"/>
                  <a:pt x="481525" y="257153"/>
                </a:cubicBezTo>
                <a:close/>
                <a:moveTo>
                  <a:pt x="485081" y="205402"/>
                </a:moveTo>
                <a:cubicBezTo>
                  <a:pt x="458785" y="194040"/>
                  <a:pt x="446677" y="163511"/>
                  <a:pt x="458041" y="137214"/>
                </a:cubicBezTo>
                <a:cubicBezTo>
                  <a:pt x="469402" y="110917"/>
                  <a:pt x="499931" y="98811"/>
                  <a:pt x="526227" y="110173"/>
                </a:cubicBezTo>
                <a:cubicBezTo>
                  <a:pt x="552526" y="121536"/>
                  <a:pt x="564631" y="152064"/>
                  <a:pt x="553270" y="178361"/>
                </a:cubicBezTo>
                <a:cubicBezTo>
                  <a:pt x="553264" y="178374"/>
                  <a:pt x="553258" y="178388"/>
                  <a:pt x="553252" y="178401"/>
                </a:cubicBezTo>
                <a:cubicBezTo>
                  <a:pt x="541850" y="204647"/>
                  <a:pt x="511363" y="216722"/>
                  <a:pt x="485081" y="205402"/>
                </a:cubicBezTo>
                <a:close/>
                <a:moveTo>
                  <a:pt x="517981" y="129229"/>
                </a:moveTo>
                <a:cubicBezTo>
                  <a:pt x="502210" y="122396"/>
                  <a:pt x="483887" y="129642"/>
                  <a:pt x="477052" y="145413"/>
                </a:cubicBezTo>
                <a:cubicBezTo>
                  <a:pt x="470220" y="161185"/>
                  <a:pt x="477467" y="179509"/>
                  <a:pt x="493238" y="186342"/>
                </a:cubicBezTo>
                <a:cubicBezTo>
                  <a:pt x="509006" y="193174"/>
                  <a:pt x="527330" y="185930"/>
                  <a:pt x="534164" y="170161"/>
                </a:cubicBezTo>
                <a:cubicBezTo>
                  <a:pt x="540964" y="154388"/>
                  <a:pt x="533729" y="136087"/>
                  <a:pt x="517981" y="129229"/>
                </a:cubicBezTo>
                <a:close/>
                <a:moveTo>
                  <a:pt x="230300" y="664282"/>
                </a:moveTo>
                <a:lnTo>
                  <a:pt x="218177" y="623706"/>
                </a:lnTo>
                <a:cubicBezTo>
                  <a:pt x="214057" y="623706"/>
                  <a:pt x="209937" y="623409"/>
                  <a:pt x="205817" y="623054"/>
                </a:cubicBezTo>
                <a:lnTo>
                  <a:pt x="201045" y="622579"/>
                </a:lnTo>
                <a:lnTo>
                  <a:pt x="183262" y="661111"/>
                </a:lnTo>
                <a:lnTo>
                  <a:pt x="125879" y="642645"/>
                </a:lnTo>
                <a:lnTo>
                  <a:pt x="134030" y="601298"/>
                </a:lnTo>
                <a:cubicBezTo>
                  <a:pt x="128932" y="598512"/>
                  <a:pt x="123982" y="595370"/>
                  <a:pt x="119210" y="592199"/>
                </a:cubicBezTo>
                <a:lnTo>
                  <a:pt x="86014" y="617837"/>
                </a:lnTo>
                <a:lnTo>
                  <a:pt x="43748" y="574771"/>
                </a:lnTo>
                <a:lnTo>
                  <a:pt x="69890" y="542167"/>
                </a:lnTo>
                <a:cubicBezTo>
                  <a:pt x="66659" y="537277"/>
                  <a:pt x="63636" y="532208"/>
                  <a:pt x="60998" y="527051"/>
                </a:cubicBezTo>
                <a:lnTo>
                  <a:pt x="19888" y="534283"/>
                </a:lnTo>
                <a:lnTo>
                  <a:pt x="2401" y="476515"/>
                </a:lnTo>
                <a:lnTo>
                  <a:pt x="40517" y="459917"/>
                </a:lnTo>
                <a:cubicBezTo>
                  <a:pt x="39921" y="454007"/>
                  <a:pt x="39624" y="448073"/>
                  <a:pt x="39628" y="442134"/>
                </a:cubicBezTo>
                <a:lnTo>
                  <a:pt x="0" y="429418"/>
                </a:lnTo>
                <a:lnTo>
                  <a:pt x="11471" y="370139"/>
                </a:lnTo>
                <a:lnTo>
                  <a:pt x="52966" y="373103"/>
                </a:lnTo>
                <a:cubicBezTo>
                  <a:pt x="55199" y="367590"/>
                  <a:pt x="57679" y="362205"/>
                  <a:pt x="60405" y="356949"/>
                </a:cubicBezTo>
                <a:lnTo>
                  <a:pt x="31270" y="327310"/>
                </a:lnTo>
                <a:lnTo>
                  <a:pt x="68942" y="280183"/>
                </a:lnTo>
                <a:lnTo>
                  <a:pt x="104213" y="302531"/>
                </a:lnTo>
                <a:cubicBezTo>
                  <a:pt x="108688" y="298737"/>
                  <a:pt x="113371" y="295151"/>
                  <a:pt x="118203" y="291802"/>
                </a:cubicBezTo>
                <a:lnTo>
                  <a:pt x="105991" y="251877"/>
                </a:lnTo>
                <a:lnTo>
                  <a:pt x="161239" y="227662"/>
                </a:lnTo>
                <a:lnTo>
                  <a:pt x="182461" y="263733"/>
                </a:lnTo>
                <a:cubicBezTo>
                  <a:pt x="188113" y="262488"/>
                  <a:pt x="193863" y="261501"/>
                  <a:pt x="199711" y="260769"/>
                </a:cubicBezTo>
                <a:lnTo>
                  <a:pt x="207566" y="219629"/>
                </a:lnTo>
                <a:lnTo>
                  <a:pt x="267734" y="223838"/>
                </a:lnTo>
                <a:lnTo>
                  <a:pt x="269779" y="265926"/>
                </a:lnTo>
                <a:cubicBezTo>
                  <a:pt x="275352" y="267447"/>
                  <a:pt x="280826" y="269216"/>
                  <a:pt x="286200" y="271232"/>
                </a:cubicBezTo>
                <a:lnTo>
                  <a:pt x="312490" y="238243"/>
                </a:lnTo>
                <a:lnTo>
                  <a:pt x="363855" y="269957"/>
                </a:lnTo>
                <a:lnTo>
                  <a:pt x="346072" y="308489"/>
                </a:lnTo>
                <a:cubicBezTo>
                  <a:pt x="350242" y="312440"/>
                  <a:pt x="354193" y="316521"/>
                  <a:pt x="357928" y="320730"/>
                </a:cubicBezTo>
                <a:lnTo>
                  <a:pt x="396815" y="303569"/>
                </a:lnTo>
                <a:lnTo>
                  <a:pt x="427521" y="355467"/>
                </a:lnTo>
                <a:lnTo>
                  <a:pt x="393643" y="381372"/>
                </a:lnTo>
                <a:cubicBezTo>
                  <a:pt x="395620" y="386708"/>
                  <a:pt x="397250" y="392123"/>
                  <a:pt x="398534" y="397615"/>
                </a:cubicBezTo>
                <a:lnTo>
                  <a:pt x="441096" y="400579"/>
                </a:lnTo>
                <a:lnTo>
                  <a:pt x="444060" y="460777"/>
                </a:lnTo>
                <a:lnTo>
                  <a:pt x="401972" y="467920"/>
                </a:lnTo>
                <a:cubicBezTo>
                  <a:pt x="401163" y="473471"/>
                  <a:pt x="400105" y="478984"/>
                  <a:pt x="398800" y="484459"/>
                </a:cubicBezTo>
                <a:lnTo>
                  <a:pt x="435257" y="506837"/>
                </a:lnTo>
                <a:lnTo>
                  <a:pt x="409945" y="561611"/>
                </a:lnTo>
                <a:lnTo>
                  <a:pt x="369309" y="548421"/>
                </a:lnTo>
                <a:cubicBezTo>
                  <a:pt x="365990" y="552956"/>
                  <a:pt x="362492" y="557313"/>
                  <a:pt x="358757" y="561611"/>
                </a:cubicBezTo>
                <a:lnTo>
                  <a:pt x="380602" y="598364"/>
                </a:lnTo>
                <a:lnTo>
                  <a:pt x="332764" y="635087"/>
                </a:lnTo>
                <a:lnTo>
                  <a:pt x="303124" y="604618"/>
                </a:lnTo>
                <a:cubicBezTo>
                  <a:pt x="298056" y="607167"/>
                  <a:pt x="292869" y="609449"/>
                  <a:pt x="287593" y="611524"/>
                </a:cubicBezTo>
                <a:lnTo>
                  <a:pt x="289816" y="653997"/>
                </a:lnTo>
                <a:close/>
                <a:moveTo>
                  <a:pt x="149502" y="628715"/>
                </a:moveTo>
                <a:lnTo>
                  <a:pt x="172384" y="636095"/>
                </a:lnTo>
                <a:lnTo>
                  <a:pt x="188982" y="600083"/>
                </a:lnTo>
                <a:lnTo>
                  <a:pt x="196629" y="601328"/>
                </a:lnTo>
                <a:cubicBezTo>
                  <a:pt x="200245" y="601921"/>
                  <a:pt x="203980" y="602395"/>
                  <a:pt x="207685" y="602691"/>
                </a:cubicBezTo>
                <a:cubicBezTo>
                  <a:pt x="213598" y="603222"/>
                  <a:pt x="219534" y="603417"/>
                  <a:pt x="225468" y="603284"/>
                </a:cubicBezTo>
                <a:lnTo>
                  <a:pt x="233263" y="603106"/>
                </a:lnTo>
                <a:lnTo>
                  <a:pt x="244615" y="641074"/>
                </a:lnTo>
                <a:lnTo>
                  <a:pt x="268327" y="636984"/>
                </a:lnTo>
                <a:lnTo>
                  <a:pt x="266252" y="597326"/>
                </a:lnTo>
                <a:lnTo>
                  <a:pt x="273544" y="594837"/>
                </a:lnTo>
                <a:cubicBezTo>
                  <a:pt x="282705" y="591689"/>
                  <a:pt x="291565" y="587720"/>
                  <a:pt x="300012" y="582981"/>
                </a:cubicBezTo>
                <a:lnTo>
                  <a:pt x="306829" y="579217"/>
                </a:lnTo>
                <a:lnTo>
                  <a:pt x="334690" y="607730"/>
                </a:lnTo>
                <a:lnTo>
                  <a:pt x="353748" y="593118"/>
                </a:lnTo>
                <a:lnTo>
                  <a:pt x="333327" y="558765"/>
                </a:lnTo>
                <a:lnTo>
                  <a:pt x="338691" y="553163"/>
                </a:lnTo>
                <a:cubicBezTo>
                  <a:pt x="345348" y="546207"/>
                  <a:pt x="351368" y="538667"/>
                  <a:pt x="356683" y="530637"/>
                </a:cubicBezTo>
                <a:lnTo>
                  <a:pt x="360891" y="524235"/>
                </a:lnTo>
                <a:lnTo>
                  <a:pt x="398919" y="536565"/>
                </a:lnTo>
                <a:lnTo>
                  <a:pt x="408997" y="514721"/>
                </a:lnTo>
                <a:lnTo>
                  <a:pt x="374941" y="493795"/>
                </a:lnTo>
                <a:lnTo>
                  <a:pt x="377075" y="486356"/>
                </a:lnTo>
                <a:cubicBezTo>
                  <a:pt x="379736" y="477114"/>
                  <a:pt x="381562" y="467650"/>
                  <a:pt x="382528" y="458080"/>
                </a:cubicBezTo>
                <a:lnTo>
                  <a:pt x="383329" y="450373"/>
                </a:lnTo>
                <a:lnTo>
                  <a:pt x="422749" y="443586"/>
                </a:lnTo>
                <a:lnTo>
                  <a:pt x="421534" y="419578"/>
                </a:lnTo>
                <a:lnTo>
                  <a:pt x="381698" y="416851"/>
                </a:lnTo>
                <a:lnTo>
                  <a:pt x="380157" y="409234"/>
                </a:lnTo>
                <a:cubicBezTo>
                  <a:pt x="378222" y="399796"/>
                  <a:pt x="375445" y="390552"/>
                  <a:pt x="371858" y="381610"/>
                </a:cubicBezTo>
                <a:lnTo>
                  <a:pt x="368894" y="374407"/>
                </a:lnTo>
                <a:lnTo>
                  <a:pt x="400520" y="350192"/>
                </a:lnTo>
                <a:lnTo>
                  <a:pt x="388308" y="329444"/>
                </a:lnTo>
                <a:lnTo>
                  <a:pt x="352000" y="345597"/>
                </a:lnTo>
                <a:lnTo>
                  <a:pt x="347079" y="339670"/>
                </a:lnTo>
                <a:cubicBezTo>
                  <a:pt x="340977" y="332153"/>
                  <a:pt x="334201" y="325208"/>
                  <a:pt x="326836" y="318922"/>
                </a:cubicBezTo>
                <a:lnTo>
                  <a:pt x="320908" y="313883"/>
                </a:lnTo>
                <a:lnTo>
                  <a:pt x="337565" y="277930"/>
                </a:lnTo>
                <a:lnTo>
                  <a:pt x="317114" y="265304"/>
                </a:lnTo>
                <a:lnTo>
                  <a:pt x="292720" y="296010"/>
                </a:lnTo>
                <a:lnTo>
                  <a:pt x="285548" y="293047"/>
                </a:lnTo>
                <a:cubicBezTo>
                  <a:pt x="276594" y="289262"/>
                  <a:pt x="267319" y="286286"/>
                  <a:pt x="257835" y="284155"/>
                </a:cubicBezTo>
                <a:lnTo>
                  <a:pt x="250277" y="282436"/>
                </a:lnTo>
                <a:lnTo>
                  <a:pt x="248261" y="242985"/>
                </a:lnTo>
                <a:lnTo>
                  <a:pt x="224283" y="241296"/>
                </a:lnTo>
                <a:lnTo>
                  <a:pt x="216932" y="279827"/>
                </a:lnTo>
                <a:lnTo>
                  <a:pt x="209166" y="280450"/>
                </a:lnTo>
                <a:cubicBezTo>
                  <a:pt x="199383" y="281200"/>
                  <a:pt x="189690" y="282845"/>
                  <a:pt x="180209" y="285370"/>
                </a:cubicBezTo>
                <a:lnTo>
                  <a:pt x="172710" y="287356"/>
                </a:lnTo>
                <a:lnTo>
                  <a:pt x="152881" y="253715"/>
                </a:lnTo>
                <a:lnTo>
                  <a:pt x="130888" y="263407"/>
                </a:lnTo>
                <a:lnTo>
                  <a:pt x="142211" y="300694"/>
                </a:lnTo>
                <a:lnTo>
                  <a:pt x="135631" y="304902"/>
                </a:lnTo>
                <a:cubicBezTo>
                  <a:pt x="127298" y="310101"/>
                  <a:pt x="119459" y="316053"/>
                  <a:pt x="112215" y="322686"/>
                </a:cubicBezTo>
                <a:lnTo>
                  <a:pt x="106495" y="327962"/>
                </a:lnTo>
                <a:lnTo>
                  <a:pt x="73388" y="307451"/>
                </a:lnTo>
                <a:lnTo>
                  <a:pt x="58568" y="326243"/>
                </a:lnTo>
                <a:lnTo>
                  <a:pt x="85807" y="353867"/>
                </a:lnTo>
                <a:lnTo>
                  <a:pt x="81894" y="360595"/>
                </a:lnTo>
                <a:cubicBezTo>
                  <a:pt x="76941" y="369167"/>
                  <a:pt x="72784" y="378177"/>
                  <a:pt x="69475" y="387508"/>
                </a:cubicBezTo>
                <a:lnTo>
                  <a:pt x="66897" y="394829"/>
                </a:lnTo>
                <a:lnTo>
                  <a:pt x="28365" y="392043"/>
                </a:lnTo>
                <a:lnTo>
                  <a:pt x="23801" y="415754"/>
                </a:lnTo>
                <a:lnTo>
                  <a:pt x="60791" y="427610"/>
                </a:lnTo>
                <a:lnTo>
                  <a:pt x="60168" y="435316"/>
                </a:lnTo>
                <a:cubicBezTo>
                  <a:pt x="59745" y="445222"/>
                  <a:pt x="60251" y="455145"/>
                  <a:pt x="61680" y="464956"/>
                </a:cubicBezTo>
                <a:lnTo>
                  <a:pt x="62806" y="472662"/>
                </a:lnTo>
                <a:lnTo>
                  <a:pt x="27239" y="488164"/>
                </a:lnTo>
                <a:lnTo>
                  <a:pt x="34174" y="511223"/>
                </a:lnTo>
                <a:lnTo>
                  <a:pt x="72498" y="504466"/>
                </a:lnTo>
                <a:lnTo>
                  <a:pt x="75848" y="511461"/>
                </a:lnTo>
                <a:cubicBezTo>
                  <a:pt x="80121" y="520341"/>
                  <a:pt x="85180" y="528823"/>
                  <a:pt x="90964" y="536802"/>
                </a:cubicBezTo>
                <a:lnTo>
                  <a:pt x="95499" y="543086"/>
                </a:lnTo>
                <a:lnTo>
                  <a:pt x="71016" y="573407"/>
                </a:lnTo>
                <a:lnTo>
                  <a:pt x="87852" y="590539"/>
                </a:lnTo>
                <a:lnTo>
                  <a:pt x="118855" y="566620"/>
                </a:lnTo>
                <a:lnTo>
                  <a:pt x="125079" y="571273"/>
                </a:lnTo>
                <a:cubicBezTo>
                  <a:pt x="132914" y="577097"/>
                  <a:pt x="141268" y="582187"/>
                  <a:pt x="150036" y="586478"/>
                </a:cubicBezTo>
                <a:lnTo>
                  <a:pt x="157030" y="589917"/>
                </a:lnTo>
                <a:close/>
                <a:moveTo>
                  <a:pt x="222208" y="545576"/>
                </a:moveTo>
                <a:cubicBezTo>
                  <a:pt x="165144" y="545576"/>
                  <a:pt x="118884" y="499317"/>
                  <a:pt x="118884" y="442252"/>
                </a:cubicBezTo>
                <a:cubicBezTo>
                  <a:pt x="118884" y="385187"/>
                  <a:pt x="165144" y="338929"/>
                  <a:pt x="222208" y="338929"/>
                </a:cubicBezTo>
                <a:cubicBezTo>
                  <a:pt x="279273" y="338929"/>
                  <a:pt x="325532" y="385187"/>
                  <a:pt x="325532" y="442252"/>
                </a:cubicBezTo>
                <a:cubicBezTo>
                  <a:pt x="325416" y="499255"/>
                  <a:pt x="279211" y="545422"/>
                  <a:pt x="222208" y="545487"/>
                </a:cubicBezTo>
                <a:close/>
                <a:moveTo>
                  <a:pt x="222208" y="360803"/>
                </a:moveTo>
                <a:cubicBezTo>
                  <a:pt x="177208" y="360785"/>
                  <a:pt x="140715" y="397253"/>
                  <a:pt x="140699" y="442252"/>
                </a:cubicBezTo>
                <a:cubicBezTo>
                  <a:pt x="140683" y="487251"/>
                  <a:pt x="177149" y="523743"/>
                  <a:pt x="222149" y="523761"/>
                </a:cubicBezTo>
                <a:cubicBezTo>
                  <a:pt x="267147" y="523779"/>
                  <a:pt x="303640" y="487310"/>
                  <a:pt x="303657" y="442311"/>
                </a:cubicBezTo>
                <a:cubicBezTo>
                  <a:pt x="303657" y="442291"/>
                  <a:pt x="303657" y="442273"/>
                  <a:pt x="303657" y="442252"/>
                </a:cubicBezTo>
                <a:cubicBezTo>
                  <a:pt x="303657" y="397253"/>
                  <a:pt x="267207" y="360764"/>
                  <a:pt x="222208" y="360714"/>
                </a:cubicBezTo>
                <a:close/>
              </a:path>
            </a:pathLst>
          </a:custGeom>
          <a:solidFill>
            <a:schemeClr val="accent2"/>
          </a:solidFill>
          <a:ln w="296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9" name="Graphic 27">
            <a:extLst>
              <a:ext uri="{FF2B5EF4-FFF2-40B4-BE49-F238E27FC236}">
                <a16:creationId xmlns:a16="http://schemas.microsoft.com/office/drawing/2014/main" id="{09E30960-23EE-9E9F-31BB-09DD05FAF2E3}"/>
              </a:ext>
            </a:extLst>
          </p:cNvPr>
          <p:cNvSpPr>
            <a:spLocks noChangeAspect="1"/>
          </p:cNvSpPr>
          <p:nvPr/>
        </p:nvSpPr>
        <p:spPr>
          <a:xfrm>
            <a:off x="221789" y="2995935"/>
            <a:ext cx="515171" cy="515194"/>
          </a:xfrm>
          <a:custGeom>
            <a:avLst/>
            <a:gdLst>
              <a:gd name="connsiteX0" fmla="*/ 416406 w 664252"/>
              <a:gd name="connsiteY0" fmla="*/ 289697 h 664282"/>
              <a:gd name="connsiteX1" fmla="*/ 379001 w 664252"/>
              <a:gd name="connsiteY1" fmla="*/ 254515 h 664282"/>
              <a:gd name="connsiteX2" fmla="*/ 402150 w 664252"/>
              <a:gd name="connsiteY2" fmla="*/ 224401 h 664282"/>
              <a:gd name="connsiteX3" fmla="*/ 390531 w 664252"/>
              <a:gd name="connsiteY3" fmla="*/ 201164 h 664282"/>
              <a:gd name="connsiteX4" fmla="*/ 352592 w 664252"/>
              <a:gd name="connsiteY4" fmla="*/ 201638 h 664282"/>
              <a:gd name="connsiteX5" fmla="*/ 346664 w 664252"/>
              <a:gd name="connsiteY5" fmla="*/ 150569 h 664282"/>
              <a:gd name="connsiteX6" fmla="*/ 383625 w 664252"/>
              <a:gd name="connsiteY6" fmla="*/ 142389 h 664282"/>
              <a:gd name="connsiteX7" fmla="*/ 389553 w 664252"/>
              <a:gd name="connsiteY7" fmla="*/ 117047 h 664282"/>
              <a:gd name="connsiteX8" fmla="*/ 360239 w 664252"/>
              <a:gd name="connsiteY8" fmla="*/ 93128 h 664282"/>
              <a:gd name="connsiteX9" fmla="*/ 388693 w 664252"/>
              <a:gd name="connsiteY9" fmla="*/ 50002 h 664282"/>
              <a:gd name="connsiteX10" fmla="*/ 422127 w 664252"/>
              <a:gd name="connsiteY10" fmla="*/ 67430 h 664282"/>
              <a:gd name="connsiteX11" fmla="*/ 443112 w 664252"/>
              <a:gd name="connsiteY11" fmla="*/ 51810 h 664282"/>
              <a:gd name="connsiteX12" fmla="*/ 436117 w 664252"/>
              <a:gd name="connsiteY12" fmla="*/ 14820 h 664282"/>
              <a:gd name="connsiteX13" fmla="*/ 485437 w 664252"/>
              <a:gd name="connsiteY13" fmla="*/ 0 h 664282"/>
              <a:gd name="connsiteX14" fmla="*/ 499753 w 664252"/>
              <a:gd name="connsiteY14" fmla="*/ 34708 h 664282"/>
              <a:gd name="connsiteX15" fmla="*/ 526014 w 664252"/>
              <a:gd name="connsiteY15" fmla="*/ 36279 h 664282"/>
              <a:gd name="connsiteX16" fmla="*/ 544360 w 664252"/>
              <a:gd name="connsiteY16" fmla="*/ 3675 h 664282"/>
              <a:gd name="connsiteX17" fmla="*/ 591547 w 664252"/>
              <a:gd name="connsiteY17" fmla="*/ 24127 h 664282"/>
              <a:gd name="connsiteX18" fmla="*/ 580224 w 664252"/>
              <a:gd name="connsiteY18" fmla="*/ 59931 h 664282"/>
              <a:gd name="connsiteX19" fmla="*/ 599342 w 664252"/>
              <a:gd name="connsiteY19" fmla="*/ 78011 h 664282"/>
              <a:gd name="connsiteX20" fmla="*/ 634465 w 664252"/>
              <a:gd name="connsiteY20" fmla="*/ 64822 h 664282"/>
              <a:gd name="connsiteX21" fmla="*/ 657495 w 664252"/>
              <a:gd name="connsiteY21" fmla="*/ 110852 h 664282"/>
              <a:gd name="connsiteX22" fmla="*/ 625721 w 664252"/>
              <a:gd name="connsiteY22" fmla="*/ 130918 h 664282"/>
              <a:gd name="connsiteX23" fmla="*/ 628685 w 664252"/>
              <a:gd name="connsiteY23" fmla="*/ 156942 h 664282"/>
              <a:gd name="connsiteX24" fmla="*/ 664253 w 664252"/>
              <a:gd name="connsiteY24" fmla="*/ 169390 h 664282"/>
              <a:gd name="connsiteX25" fmla="*/ 652397 w 664252"/>
              <a:gd name="connsiteY25" fmla="*/ 219422 h 664282"/>
              <a:gd name="connsiteX26" fmla="*/ 614932 w 664252"/>
              <a:gd name="connsiteY26" fmla="*/ 214442 h 664282"/>
              <a:gd name="connsiteX27" fmla="*/ 600557 w 664252"/>
              <a:gd name="connsiteY27" fmla="*/ 236198 h 664282"/>
              <a:gd name="connsiteX28" fmla="*/ 619852 w 664252"/>
              <a:gd name="connsiteY28" fmla="*/ 268801 h 664282"/>
              <a:gd name="connsiteX29" fmla="*/ 578565 w 664252"/>
              <a:gd name="connsiteY29" fmla="*/ 299449 h 664282"/>
              <a:gd name="connsiteX30" fmla="*/ 552956 w 664252"/>
              <a:gd name="connsiteY30" fmla="*/ 271469 h 664282"/>
              <a:gd name="connsiteX31" fmla="*/ 528118 w 664252"/>
              <a:gd name="connsiteY31" fmla="*/ 278849 h 664282"/>
              <a:gd name="connsiteX32" fmla="*/ 521983 w 664252"/>
              <a:gd name="connsiteY32" fmla="*/ 316343 h 664282"/>
              <a:gd name="connsiteX33" fmla="*/ 470647 w 664252"/>
              <a:gd name="connsiteY33" fmla="*/ 313379 h 664282"/>
              <a:gd name="connsiteX34" fmla="*/ 468957 w 664252"/>
              <a:gd name="connsiteY34" fmla="*/ 275263 h 664282"/>
              <a:gd name="connsiteX35" fmla="*/ 445246 w 664252"/>
              <a:gd name="connsiteY35" fmla="*/ 264978 h 664282"/>
              <a:gd name="connsiteX36" fmla="*/ 489053 w 664252"/>
              <a:gd name="connsiteY36" fmla="*/ 258991 h 664282"/>
              <a:gd name="connsiteX37" fmla="*/ 490535 w 664252"/>
              <a:gd name="connsiteY37" fmla="*/ 293580 h 664282"/>
              <a:gd name="connsiteX38" fmla="*/ 504466 w 664252"/>
              <a:gd name="connsiteY38" fmla="*/ 294410 h 664282"/>
              <a:gd name="connsiteX39" fmla="*/ 510038 w 664252"/>
              <a:gd name="connsiteY39" fmla="*/ 260265 h 664282"/>
              <a:gd name="connsiteX40" fmla="*/ 517803 w 664252"/>
              <a:gd name="connsiteY40" fmla="*/ 259346 h 664282"/>
              <a:gd name="connsiteX41" fmla="*/ 550852 w 664252"/>
              <a:gd name="connsiteY41" fmla="*/ 249506 h 664282"/>
              <a:gd name="connsiteX42" fmla="*/ 557846 w 664252"/>
              <a:gd name="connsiteY42" fmla="*/ 246038 h 664282"/>
              <a:gd name="connsiteX43" fmla="*/ 581173 w 664252"/>
              <a:gd name="connsiteY43" fmla="*/ 271528 h 664282"/>
              <a:gd name="connsiteX44" fmla="*/ 592406 w 664252"/>
              <a:gd name="connsiteY44" fmla="*/ 263199 h 664282"/>
              <a:gd name="connsiteX45" fmla="*/ 574830 w 664252"/>
              <a:gd name="connsiteY45" fmla="*/ 233560 h 664282"/>
              <a:gd name="connsiteX46" fmla="*/ 580224 w 664252"/>
              <a:gd name="connsiteY46" fmla="*/ 227839 h 664282"/>
              <a:gd name="connsiteX47" fmla="*/ 599312 w 664252"/>
              <a:gd name="connsiteY47" fmla="*/ 198970 h 664282"/>
              <a:gd name="connsiteX48" fmla="*/ 602454 w 664252"/>
              <a:gd name="connsiteY48" fmla="*/ 191827 h 664282"/>
              <a:gd name="connsiteX49" fmla="*/ 636540 w 664252"/>
              <a:gd name="connsiteY49" fmla="*/ 196392 h 664282"/>
              <a:gd name="connsiteX50" fmla="*/ 639770 w 664252"/>
              <a:gd name="connsiteY50" fmla="*/ 182787 h 664282"/>
              <a:gd name="connsiteX51" fmla="*/ 607315 w 664252"/>
              <a:gd name="connsiteY51" fmla="*/ 171524 h 664282"/>
              <a:gd name="connsiteX52" fmla="*/ 607789 w 664252"/>
              <a:gd name="connsiteY52" fmla="*/ 163729 h 664282"/>
              <a:gd name="connsiteX53" fmla="*/ 603936 w 664252"/>
              <a:gd name="connsiteY53" fmla="*/ 129140 h 664282"/>
              <a:gd name="connsiteX54" fmla="*/ 601743 w 664252"/>
              <a:gd name="connsiteY54" fmla="*/ 121641 h 664282"/>
              <a:gd name="connsiteX55" fmla="*/ 630612 w 664252"/>
              <a:gd name="connsiteY55" fmla="*/ 103353 h 664282"/>
              <a:gd name="connsiteX56" fmla="*/ 624328 w 664252"/>
              <a:gd name="connsiteY56" fmla="*/ 90845 h 664282"/>
              <a:gd name="connsiteX57" fmla="*/ 592377 w 664252"/>
              <a:gd name="connsiteY57" fmla="*/ 102938 h 664282"/>
              <a:gd name="connsiteX58" fmla="*/ 587694 w 664252"/>
              <a:gd name="connsiteY58" fmla="*/ 96684 h 664282"/>
              <a:gd name="connsiteX59" fmla="*/ 562441 w 664252"/>
              <a:gd name="connsiteY59" fmla="*/ 72617 h 664282"/>
              <a:gd name="connsiteX60" fmla="*/ 555950 w 664252"/>
              <a:gd name="connsiteY60" fmla="*/ 68290 h 664282"/>
              <a:gd name="connsiteX61" fmla="*/ 566234 w 664252"/>
              <a:gd name="connsiteY61" fmla="*/ 35686 h 664282"/>
              <a:gd name="connsiteX62" fmla="*/ 553430 w 664252"/>
              <a:gd name="connsiteY62" fmla="*/ 30143 h 664282"/>
              <a:gd name="connsiteX63" fmla="*/ 536743 w 664252"/>
              <a:gd name="connsiteY63" fmla="*/ 59783 h 664282"/>
              <a:gd name="connsiteX64" fmla="*/ 529155 w 664252"/>
              <a:gd name="connsiteY64" fmla="*/ 58034 h 664282"/>
              <a:gd name="connsiteX65" fmla="*/ 494329 w 664252"/>
              <a:gd name="connsiteY65" fmla="*/ 55960 h 664282"/>
              <a:gd name="connsiteX66" fmla="*/ 486563 w 664252"/>
              <a:gd name="connsiteY66" fmla="*/ 56849 h 664282"/>
              <a:gd name="connsiteX67" fmla="*/ 473522 w 664252"/>
              <a:gd name="connsiteY67" fmla="*/ 25431 h 664282"/>
              <a:gd name="connsiteX68" fmla="*/ 460095 w 664252"/>
              <a:gd name="connsiteY68" fmla="*/ 29432 h 664282"/>
              <a:gd name="connsiteX69" fmla="*/ 466497 w 664252"/>
              <a:gd name="connsiteY69" fmla="*/ 63132 h 664282"/>
              <a:gd name="connsiteX70" fmla="*/ 459502 w 664252"/>
              <a:gd name="connsiteY70" fmla="*/ 66630 h 664282"/>
              <a:gd name="connsiteX71" fmla="*/ 431641 w 664252"/>
              <a:gd name="connsiteY71" fmla="*/ 87377 h 664282"/>
              <a:gd name="connsiteX72" fmla="*/ 426099 w 664252"/>
              <a:gd name="connsiteY72" fmla="*/ 93009 h 664282"/>
              <a:gd name="connsiteX73" fmla="*/ 395659 w 664252"/>
              <a:gd name="connsiteY73" fmla="*/ 77152 h 664282"/>
              <a:gd name="connsiteX74" fmla="*/ 387952 w 664252"/>
              <a:gd name="connsiteY74" fmla="*/ 88830 h 664282"/>
              <a:gd name="connsiteX75" fmla="*/ 414628 w 664252"/>
              <a:gd name="connsiteY75" fmla="*/ 110585 h 664282"/>
              <a:gd name="connsiteX76" fmla="*/ 411664 w 664252"/>
              <a:gd name="connsiteY76" fmla="*/ 117728 h 664282"/>
              <a:gd name="connsiteX77" fmla="*/ 403661 w 664252"/>
              <a:gd name="connsiteY77" fmla="*/ 151429 h 664282"/>
              <a:gd name="connsiteX78" fmla="*/ 403187 w 664252"/>
              <a:gd name="connsiteY78" fmla="*/ 159224 h 664282"/>
              <a:gd name="connsiteX79" fmla="*/ 369517 w 664252"/>
              <a:gd name="connsiteY79" fmla="*/ 166693 h 664282"/>
              <a:gd name="connsiteX80" fmla="*/ 371117 w 664252"/>
              <a:gd name="connsiteY80" fmla="*/ 180564 h 664282"/>
              <a:gd name="connsiteX81" fmla="*/ 405677 w 664252"/>
              <a:gd name="connsiteY81" fmla="*/ 180149 h 664282"/>
              <a:gd name="connsiteX82" fmla="*/ 407929 w 664252"/>
              <a:gd name="connsiteY82" fmla="*/ 187589 h 664282"/>
              <a:gd name="connsiteX83" fmla="*/ 423401 w 664252"/>
              <a:gd name="connsiteY83" fmla="*/ 218444 h 664282"/>
              <a:gd name="connsiteX84" fmla="*/ 428025 w 664252"/>
              <a:gd name="connsiteY84" fmla="*/ 224727 h 664282"/>
              <a:gd name="connsiteX85" fmla="*/ 406951 w 664252"/>
              <a:gd name="connsiteY85" fmla="*/ 252174 h 664282"/>
              <a:gd name="connsiteX86" fmla="*/ 417088 w 664252"/>
              <a:gd name="connsiteY86" fmla="*/ 261777 h 664282"/>
              <a:gd name="connsiteX87" fmla="*/ 443319 w 664252"/>
              <a:gd name="connsiteY87" fmla="*/ 239191 h 664282"/>
              <a:gd name="connsiteX88" fmla="*/ 449840 w 664252"/>
              <a:gd name="connsiteY88" fmla="*/ 243459 h 664282"/>
              <a:gd name="connsiteX89" fmla="*/ 481525 w 664252"/>
              <a:gd name="connsiteY89" fmla="*/ 257153 h 664282"/>
              <a:gd name="connsiteX90" fmla="*/ 485081 w 664252"/>
              <a:gd name="connsiteY90" fmla="*/ 205402 h 664282"/>
              <a:gd name="connsiteX91" fmla="*/ 458041 w 664252"/>
              <a:gd name="connsiteY91" fmla="*/ 137214 h 664282"/>
              <a:gd name="connsiteX92" fmla="*/ 526227 w 664252"/>
              <a:gd name="connsiteY92" fmla="*/ 110173 h 664282"/>
              <a:gd name="connsiteX93" fmla="*/ 553270 w 664252"/>
              <a:gd name="connsiteY93" fmla="*/ 178361 h 664282"/>
              <a:gd name="connsiteX94" fmla="*/ 553252 w 664252"/>
              <a:gd name="connsiteY94" fmla="*/ 178401 h 664282"/>
              <a:gd name="connsiteX95" fmla="*/ 485081 w 664252"/>
              <a:gd name="connsiteY95" fmla="*/ 205402 h 664282"/>
              <a:gd name="connsiteX96" fmla="*/ 517981 w 664252"/>
              <a:gd name="connsiteY96" fmla="*/ 129229 h 664282"/>
              <a:gd name="connsiteX97" fmla="*/ 477052 w 664252"/>
              <a:gd name="connsiteY97" fmla="*/ 145413 h 664282"/>
              <a:gd name="connsiteX98" fmla="*/ 493238 w 664252"/>
              <a:gd name="connsiteY98" fmla="*/ 186342 h 664282"/>
              <a:gd name="connsiteX99" fmla="*/ 534164 w 664252"/>
              <a:gd name="connsiteY99" fmla="*/ 170161 h 664282"/>
              <a:gd name="connsiteX100" fmla="*/ 517981 w 664252"/>
              <a:gd name="connsiteY100" fmla="*/ 129229 h 664282"/>
              <a:gd name="connsiteX101" fmla="*/ 230300 w 664252"/>
              <a:gd name="connsiteY101" fmla="*/ 664282 h 664282"/>
              <a:gd name="connsiteX102" fmla="*/ 218177 w 664252"/>
              <a:gd name="connsiteY102" fmla="*/ 623706 h 664282"/>
              <a:gd name="connsiteX103" fmla="*/ 205817 w 664252"/>
              <a:gd name="connsiteY103" fmla="*/ 623054 h 664282"/>
              <a:gd name="connsiteX104" fmla="*/ 201045 w 664252"/>
              <a:gd name="connsiteY104" fmla="*/ 622579 h 664282"/>
              <a:gd name="connsiteX105" fmla="*/ 183262 w 664252"/>
              <a:gd name="connsiteY105" fmla="*/ 661111 h 664282"/>
              <a:gd name="connsiteX106" fmla="*/ 125879 w 664252"/>
              <a:gd name="connsiteY106" fmla="*/ 642645 h 664282"/>
              <a:gd name="connsiteX107" fmla="*/ 134030 w 664252"/>
              <a:gd name="connsiteY107" fmla="*/ 601298 h 664282"/>
              <a:gd name="connsiteX108" fmla="*/ 119210 w 664252"/>
              <a:gd name="connsiteY108" fmla="*/ 592199 h 664282"/>
              <a:gd name="connsiteX109" fmla="*/ 86014 w 664252"/>
              <a:gd name="connsiteY109" fmla="*/ 617837 h 664282"/>
              <a:gd name="connsiteX110" fmla="*/ 43748 w 664252"/>
              <a:gd name="connsiteY110" fmla="*/ 574771 h 664282"/>
              <a:gd name="connsiteX111" fmla="*/ 69890 w 664252"/>
              <a:gd name="connsiteY111" fmla="*/ 542167 h 664282"/>
              <a:gd name="connsiteX112" fmla="*/ 60998 w 664252"/>
              <a:gd name="connsiteY112" fmla="*/ 527051 h 664282"/>
              <a:gd name="connsiteX113" fmla="*/ 19888 w 664252"/>
              <a:gd name="connsiteY113" fmla="*/ 534283 h 664282"/>
              <a:gd name="connsiteX114" fmla="*/ 2401 w 664252"/>
              <a:gd name="connsiteY114" fmla="*/ 476515 h 664282"/>
              <a:gd name="connsiteX115" fmla="*/ 40517 w 664252"/>
              <a:gd name="connsiteY115" fmla="*/ 459917 h 664282"/>
              <a:gd name="connsiteX116" fmla="*/ 39628 w 664252"/>
              <a:gd name="connsiteY116" fmla="*/ 442134 h 664282"/>
              <a:gd name="connsiteX117" fmla="*/ 0 w 664252"/>
              <a:gd name="connsiteY117" fmla="*/ 429418 h 664282"/>
              <a:gd name="connsiteX118" fmla="*/ 11471 w 664252"/>
              <a:gd name="connsiteY118" fmla="*/ 370139 h 664282"/>
              <a:gd name="connsiteX119" fmla="*/ 52966 w 664252"/>
              <a:gd name="connsiteY119" fmla="*/ 373103 h 664282"/>
              <a:gd name="connsiteX120" fmla="*/ 60405 w 664252"/>
              <a:gd name="connsiteY120" fmla="*/ 356949 h 664282"/>
              <a:gd name="connsiteX121" fmla="*/ 31270 w 664252"/>
              <a:gd name="connsiteY121" fmla="*/ 327310 h 664282"/>
              <a:gd name="connsiteX122" fmla="*/ 68942 w 664252"/>
              <a:gd name="connsiteY122" fmla="*/ 280183 h 664282"/>
              <a:gd name="connsiteX123" fmla="*/ 104213 w 664252"/>
              <a:gd name="connsiteY123" fmla="*/ 302531 h 664282"/>
              <a:gd name="connsiteX124" fmla="*/ 118203 w 664252"/>
              <a:gd name="connsiteY124" fmla="*/ 291802 h 664282"/>
              <a:gd name="connsiteX125" fmla="*/ 105991 w 664252"/>
              <a:gd name="connsiteY125" fmla="*/ 251877 h 664282"/>
              <a:gd name="connsiteX126" fmla="*/ 161239 w 664252"/>
              <a:gd name="connsiteY126" fmla="*/ 227662 h 664282"/>
              <a:gd name="connsiteX127" fmla="*/ 182461 w 664252"/>
              <a:gd name="connsiteY127" fmla="*/ 263733 h 664282"/>
              <a:gd name="connsiteX128" fmla="*/ 199711 w 664252"/>
              <a:gd name="connsiteY128" fmla="*/ 260769 h 664282"/>
              <a:gd name="connsiteX129" fmla="*/ 207566 w 664252"/>
              <a:gd name="connsiteY129" fmla="*/ 219629 h 664282"/>
              <a:gd name="connsiteX130" fmla="*/ 267734 w 664252"/>
              <a:gd name="connsiteY130" fmla="*/ 223838 h 664282"/>
              <a:gd name="connsiteX131" fmla="*/ 269779 w 664252"/>
              <a:gd name="connsiteY131" fmla="*/ 265926 h 664282"/>
              <a:gd name="connsiteX132" fmla="*/ 286200 w 664252"/>
              <a:gd name="connsiteY132" fmla="*/ 271232 h 664282"/>
              <a:gd name="connsiteX133" fmla="*/ 312490 w 664252"/>
              <a:gd name="connsiteY133" fmla="*/ 238243 h 664282"/>
              <a:gd name="connsiteX134" fmla="*/ 363855 w 664252"/>
              <a:gd name="connsiteY134" fmla="*/ 269957 h 664282"/>
              <a:gd name="connsiteX135" fmla="*/ 346072 w 664252"/>
              <a:gd name="connsiteY135" fmla="*/ 308489 h 664282"/>
              <a:gd name="connsiteX136" fmla="*/ 357928 w 664252"/>
              <a:gd name="connsiteY136" fmla="*/ 320730 h 664282"/>
              <a:gd name="connsiteX137" fmla="*/ 396815 w 664252"/>
              <a:gd name="connsiteY137" fmla="*/ 303569 h 664282"/>
              <a:gd name="connsiteX138" fmla="*/ 427521 w 664252"/>
              <a:gd name="connsiteY138" fmla="*/ 355467 h 664282"/>
              <a:gd name="connsiteX139" fmla="*/ 393643 w 664252"/>
              <a:gd name="connsiteY139" fmla="*/ 381372 h 664282"/>
              <a:gd name="connsiteX140" fmla="*/ 398534 w 664252"/>
              <a:gd name="connsiteY140" fmla="*/ 397615 h 664282"/>
              <a:gd name="connsiteX141" fmla="*/ 441096 w 664252"/>
              <a:gd name="connsiteY141" fmla="*/ 400579 h 664282"/>
              <a:gd name="connsiteX142" fmla="*/ 444060 w 664252"/>
              <a:gd name="connsiteY142" fmla="*/ 460777 h 664282"/>
              <a:gd name="connsiteX143" fmla="*/ 401972 w 664252"/>
              <a:gd name="connsiteY143" fmla="*/ 467920 h 664282"/>
              <a:gd name="connsiteX144" fmla="*/ 398800 w 664252"/>
              <a:gd name="connsiteY144" fmla="*/ 484459 h 664282"/>
              <a:gd name="connsiteX145" fmla="*/ 435257 w 664252"/>
              <a:gd name="connsiteY145" fmla="*/ 506837 h 664282"/>
              <a:gd name="connsiteX146" fmla="*/ 409945 w 664252"/>
              <a:gd name="connsiteY146" fmla="*/ 561611 h 664282"/>
              <a:gd name="connsiteX147" fmla="*/ 369309 w 664252"/>
              <a:gd name="connsiteY147" fmla="*/ 548421 h 664282"/>
              <a:gd name="connsiteX148" fmla="*/ 358757 w 664252"/>
              <a:gd name="connsiteY148" fmla="*/ 561611 h 664282"/>
              <a:gd name="connsiteX149" fmla="*/ 380602 w 664252"/>
              <a:gd name="connsiteY149" fmla="*/ 598364 h 664282"/>
              <a:gd name="connsiteX150" fmla="*/ 332764 w 664252"/>
              <a:gd name="connsiteY150" fmla="*/ 635087 h 664282"/>
              <a:gd name="connsiteX151" fmla="*/ 303124 w 664252"/>
              <a:gd name="connsiteY151" fmla="*/ 604618 h 664282"/>
              <a:gd name="connsiteX152" fmla="*/ 287593 w 664252"/>
              <a:gd name="connsiteY152" fmla="*/ 611524 h 664282"/>
              <a:gd name="connsiteX153" fmla="*/ 289816 w 664252"/>
              <a:gd name="connsiteY153" fmla="*/ 653997 h 664282"/>
              <a:gd name="connsiteX154" fmla="*/ 149502 w 664252"/>
              <a:gd name="connsiteY154" fmla="*/ 628715 h 664282"/>
              <a:gd name="connsiteX155" fmla="*/ 172384 w 664252"/>
              <a:gd name="connsiteY155" fmla="*/ 636095 h 664282"/>
              <a:gd name="connsiteX156" fmla="*/ 188982 w 664252"/>
              <a:gd name="connsiteY156" fmla="*/ 600083 h 664282"/>
              <a:gd name="connsiteX157" fmla="*/ 196629 w 664252"/>
              <a:gd name="connsiteY157" fmla="*/ 601328 h 664282"/>
              <a:gd name="connsiteX158" fmla="*/ 207685 w 664252"/>
              <a:gd name="connsiteY158" fmla="*/ 602691 h 664282"/>
              <a:gd name="connsiteX159" fmla="*/ 225468 w 664252"/>
              <a:gd name="connsiteY159" fmla="*/ 603284 h 664282"/>
              <a:gd name="connsiteX160" fmla="*/ 233263 w 664252"/>
              <a:gd name="connsiteY160" fmla="*/ 603106 h 664282"/>
              <a:gd name="connsiteX161" fmla="*/ 244615 w 664252"/>
              <a:gd name="connsiteY161" fmla="*/ 641074 h 664282"/>
              <a:gd name="connsiteX162" fmla="*/ 268327 w 664252"/>
              <a:gd name="connsiteY162" fmla="*/ 636984 h 664282"/>
              <a:gd name="connsiteX163" fmla="*/ 266252 w 664252"/>
              <a:gd name="connsiteY163" fmla="*/ 597326 h 664282"/>
              <a:gd name="connsiteX164" fmla="*/ 273544 w 664252"/>
              <a:gd name="connsiteY164" fmla="*/ 594837 h 664282"/>
              <a:gd name="connsiteX165" fmla="*/ 300012 w 664252"/>
              <a:gd name="connsiteY165" fmla="*/ 582981 h 664282"/>
              <a:gd name="connsiteX166" fmla="*/ 306829 w 664252"/>
              <a:gd name="connsiteY166" fmla="*/ 579217 h 664282"/>
              <a:gd name="connsiteX167" fmla="*/ 334690 w 664252"/>
              <a:gd name="connsiteY167" fmla="*/ 607730 h 664282"/>
              <a:gd name="connsiteX168" fmla="*/ 353748 w 664252"/>
              <a:gd name="connsiteY168" fmla="*/ 593118 h 664282"/>
              <a:gd name="connsiteX169" fmla="*/ 333327 w 664252"/>
              <a:gd name="connsiteY169" fmla="*/ 558765 h 664282"/>
              <a:gd name="connsiteX170" fmla="*/ 338691 w 664252"/>
              <a:gd name="connsiteY170" fmla="*/ 553163 h 664282"/>
              <a:gd name="connsiteX171" fmla="*/ 356683 w 664252"/>
              <a:gd name="connsiteY171" fmla="*/ 530637 h 664282"/>
              <a:gd name="connsiteX172" fmla="*/ 360891 w 664252"/>
              <a:gd name="connsiteY172" fmla="*/ 524235 h 664282"/>
              <a:gd name="connsiteX173" fmla="*/ 398919 w 664252"/>
              <a:gd name="connsiteY173" fmla="*/ 536565 h 664282"/>
              <a:gd name="connsiteX174" fmla="*/ 408997 w 664252"/>
              <a:gd name="connsiteY174" fmla="*/ 514721 h 664282"/>
              <a:gd name="connsiteX175" fmla="*/ 374941 w 664252"/>
              <a:gd name="connsiteY175" fmla="*/ 493795 h 664282"/>
              <a:gd name="connsiteX176" fmla="*/ 377075 w 664252"/>
              <a:gd name="connsiteY176" fmla="*/ 486356 h 664282"/>
              <a:gd name="connsiteX177" fmla="*/ 382528 w 664252"/>
              <a:gd name="connsiteY177" fmla="*/ 458080 h 664282"/>
              <a:gd name="connsiteX178" fmla="*/ 383329 w 664252"/>
              <a:gd name="connsiteY178" fmla="*/ 450373 h 664282"/>
              <a:gd name="connsiteX179" fmla="*/ 422749 w 664252"/>
              <a:gd name="connsiteY179" fmla="*/ 443586 h 664282"/>
              <a:gd name="connsiteX180" fmla="*/ 421534 w 664252"/>
              <a:gd name="connsiteY180" fmla="*/ 419578 h 664282"/>
              <a:gd name="connsiteX181" fmla="*/ 381698 w 664252"/>
              <a:gd name="connsiteY181" fmla="*/ 416851 h 664282"/>
              <a:gd name="connsiteX182" fmla="*/ 380157 w 664252"/>
              <a:gd name="connsiteY182" fmla="*/ 409234 h 664282"/>
              <a:gd name="connsiteX183" fmla="*/ 371858 w 664252"/>
              <a:gd name="connsiteY183" fmla="*/ 381610 h 664282"/>
              <a:gd name="connsiteX184" fmla="*/ 368894 w 664252"/>
              <a:gd name="connsiteY184" fmla="*/ 374407 h 664282"/>
              <a:gd name="connsiteX185" fmla="*/ 400520 w 664252"/>
              <a:gd name="connsiteY185" fmla="*/ 350192 h 664282"/>
              <a:gd name="connsiteX186" fmla="*/ 388308 w 664252"/>
              <a:gd name="connsiteY186" fmla="*/ 329444 h 664282"/>
              <a:gd name="connsiteX187" fmla="*/ 352000 w 664252"/>
              <a:gd name="connsiteY187" fmla="*/ 345597 h 664282"/>
              <a:gd name="connsiteX188" fmla="*/ 347079 w 664252"/>
              <a:gd name="connsiteY188" fmla="*/ 339670 h 664282"/>
              <a:gd name="connsiteX189" fmla="*/ 326836 w 664252"/>
              <a:gd name="connsiteY189" fmla="*/ 318922 h 664282"/>
              <a:gd name="connsiteX190" fmla="*/ 320908 w 664252"/>
              <a:gd name="connsiteY190" fmla="*/ 313883 h 664282"/>
              <a:gd name="connsiteX191" fmla="*/ 337565 w 664252"/>
              <a:gd name="connsiteY191" fmla="*/ 277930 h 664282"/>
              <a:gd name="connsiteX192" fmla="*/ 317114 w 664252"/>
              <a:gd name="connsiteY192" fmla="*/ 265304 h 664282"/>
              <a:gd name="connsiteX193" fmla="*/ 292720 w 664252"/>
              <a:gd name="connsiteY193" fmla="*/ 296010 h 664282"/>
              <a:gd name="connsiteX194" fmla="*/ 285548 w 664252"/>
              <a:gd name="connsiteY194" fmla="*/ 293047 h 664282"/>
              <a:gd name="connsiteX195" fmla="*/ 257835 w 664252"/>
              <a:gd name="connsiteY195" fmla="*/ 284155 h 664282"/>
              <a:gd name="connsiteX196" fmla="*/ 250277 w 664252"/>
              <a:gd name="connsiteY196" fmla="*/ 282436 h 664282"/>
              <a:gd name="connsiteX197" fmla="*/ 248261 w 664252"/>
              <a:gd name="connsiteY197" fmla="*/ 242985 h 664282"/>
              <a:gd name="connsiteX198" fmla="*/ 224283 w 664252"/>
              <a:gd name="connsiteY198" fmla="*/ 241296 h 664282"/>
              <a:gd name="connsiteX199" fmla="*/ 216932 w 664252"/>
              <a:gd name="connsiteY199" fmla="*/ 279827 h 664282"/>
              <a:gd name="connsiteX200" fmla="*/ 209166 w 664252"/>
              <a:gd name="connsiteY200" fmla="*/ 280450 h 664282"/>
              <a:gd name="connsiteX201" fmla="*/ 180209 w 664252"/>
              <a:gd name="connsiteY201" fmla="*/ 285370 h 664282"/>
              <a:gd name="connsiteX202" fmla="*/ 172710 w 664252"/>
              <a:gd name="connsiteY202" fmla="*/ 287356 h 664282"/>
              <a:gd name="connsiteX203" fmla="*/ 152881 w 664252"/>
              <a:gd name="connsiteY203" fmla="*/ 253715 h 664282"/>
              <a:gd name="connsiteX204" fmla="*/ 130888 w 664252"/>
              <a:gd name="connsiteY204" fmla="*/ 263407 h 664282"/>
              <a:gd name="connsiteX205" fmla="*/ 142211 w 664252"/>
              <a:gd name="connsiteY205" fmla="*/ 300694 h 664282"/>
              <a:gd name="connsiteX206" fmla="*/ 135631 w 664252"/>
              <a:gd name="connsiteY206" fmla="*/ 304902 h 664282"/>
              <a:gd name="connsiteX207" fmla="*/ 112215 w 664252"/>
              <a:gd name="connsiteY207" fmla="*/ 322686 h 664282"/>
              <a:gd name="connsiteX208" fmla="*/ 106495 w 664252"/>
              <a:gd name="connsiteY208" fmla="*/ 327962 h 664282"/>
              <a:gd name="connsiteX209" fmla="*/ 73388 w 664252"/>
              <a:gd name="connsiteY209" fmla="*/ 307451 h 664282"/>
              <a:gd name="connsiteX210" fmla="*/ 58568 w 664252"/>
              <a:gd name="connsiteY210" fmla="*/ 326243 h 664282"/>
              <a:gd name="connsiteX211" fmla="*/ 85807 w 664252"/>
              <a:gd name="connsiteY211" fmla="*/ 353867 h 664282"/>
              <a:gd name="connsiteX212" fmla="*/ 81894 w 664252"/>
              <a:gd name="connsiteY212" fmla="*/ 360595 h 664282"/>
              <a:gd name="connsiteX213" fmla="*/ 69475 w 664252"/>
              <a:gd name="connsiteY213" fmla="*/ 387508 h 664282"/>
              <a:gd name="connsiteX214" fmla="*/ 66897 w 664252"/>
              <a:gd name="connsiteY214" fmla="*/ 394829 h 664282"/>
              <a:gd name="connsiteX215" fmla="*/ 28365 w 664252"/>
              <a:gd name="connsiteY215" fmla="*/ 392043 h 664282"/>
              <a:gd name="connsiteX216" fmla="*/ 23801 w 664252"/>
              <a:gd name="connsiteY216" fmla="*/ 415754 h 664282"/>
              <a:gd name="connsiteX217" fmla="*/ 60791 w 664252"/>
              <a:gd name="connsiteY217" fmla="*/ 427610 h 664282"/>
              <a:gd name="connsiteX218" fmla="*/ 60168 w 664252"/>
              <a:gd name="connsiteY218" fmla="*/ 435316 h 664282"/>
              <a:gd name="connsiteX219" fmla="*/ 61680 w 664252"/>
              <a:gd name="connsiteY219" fmla="*/ 464956 h 664282"/>
              <a:gd name="connsiteX220" fmla="*/ 62806 w 664252"/>
              <a:gd name="connsiteY220" fmla="*/ 472662 h 664282"/>
              <a:gd name="connsiteX221" fmla="*/ 27239 w 664252"/>
              <a:gd name="connsiteY221" fmla="*/ 488164 h 664282"/>
              <a:gd name="connsiteX222" fmla="*/ 34174 w 664252"/>
              <a:gd name="connsiteY222" fmla="*/ 511223 h 664282"/>
              <a:gd name="connsiteX223" fmla="*/ 72498 w 664252"/>
              <a:gd name="connsiteY223" fmla="*/ 504466 h 664282"/>
              <a:gd name="connsiteX224" fmla="*/ 75848 w 664252"/>
              <a:gd name="connsiteY224" fmla="*/ 511461 h 664282"/>
              <a:gd name="connsiteX225" fmla="*/ 90964 w 664252"/>
              <a:gd name="connsiteY225" fmla="*/ 536802 h 664282"/>
              <a:gd name="connsiteX226" fmla="*/ 95499 w 664252"/>
              <a:gd name="connsiteY226" fmla="*/ 543086 h 664282"/>
              <a:gd name="connsiteX227" fmla="*/ 71016 w 664252"/>
              <a:gd name="connsiteY227" fmla="*/ 573407 h 664282"/>
              <a:gd name="connsiteX228" fmla="*/ 87852 w 664252"/>
              <a:gd name="connsiteY228" fmla="*/ 590539 h 664282"/>
              <a:gd name="connsiteX229" fmla="*/ 118855 w 664252"/>
              <a:gd name="connsiteY229" fmla="*/ 566620 h 664282"/>
              <a:gd name="connsiteX230" fmla="*/ 125079 w 664252"/>
              <a:gd name="connsiteY230" fmla="*/ 571273 h 664282"/>
              <a:gd name="connsiteX231" fmla="*/ 150036 w 664252"/>
              <a:gd name="connsiteY231" fmla="*/ 586478 h 664282"/>
              <a:gd name="connsiteX232" fmla="*/ 157030 w 664252"/>
              <a:gd name="connsiteY232" fmla="*/ 589917 h 664282"/>
              <a:gd name="connsiteX233" fmla="*/ 222208 w 664252"/>
              <a:gd name="connsiteY233" fmla="*/ 545576 h 664282"/>
              <a:gd name="connsiteX234" fmla="*/ 118884 w 664252"/>
              <a:gd name="connsiteY234" fmla="*/ 442252 h 664282"/>
              <a:gd name="connsiteX235" fmla="*/ 222208 w 664252"/>
              <a:gd name="connsiteY235" fmla="*/ 338929 h 664282"/>
              <a:gd name="connsiteX236" fmla="*/ 325532 w 664252"/>
              <a:gd name="connsiteY236" fmla="*/ 442252 h 664282"/>
              <a:gd name="connsiteX237" fmla="*/ 222208 w 664252"/>
              <a:gd name="connsiteY237" fmla="*/ 545487 h 664282"/>
              <a:gd name="connsiteX238" fmla="*/ 222208 w 664252"/>
              <a:gd name="connsiteY238" fmla="*/ 360803 h 664282"/>
              <a:gd name="connsiteX239" fmla="*/ 140699 w 664252"/>
              <a:gd name="connsiteY239" fmla="*/ 442252 h 664282"/>
              <a:gd name="connsiteX240" fmla="*/ 222149 w 664252"/>
              <a:gd name="connsiteY240" fmla="*/ 523761 h 664282"/>
              <a:gd name="connsiteX241" fmla="*/ 303657 w 664252"/>
              <a:gd name="connsiteY241" fmla="*/ 442311 h 664282"/>
              <a:gd name="connsiteX242" fmla="*/ 303657 w 664252"/>
              <a:gd name="connsiteY242" fmla="*/ 442252 h 664282"/>
              <a:gd name="connsiteX243" fmla="*/ 222208 w 664252"/>
              <a:gd name="connsiteY243" fmla="*/ 360714 h 664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Lst>
            <a:rect l="l" t="t" r="r" b="b"/>
            <a:pathLst>
              <a:path w="664252" h="664282">
                <a:moveTo>
                  <a:pt x="416406" y="289697"/>
                </a:moveTo>
                <a:lnTo>
                  <a:pt x="379001" y="254515"/>
                </a:lnTo>
                <a:lnTo>
                  <a:pt x="402150" y="224401"/>
                </a:lnTo>
                <a:cubicBezTo>
                  <a:pt x="397467" y="217089"/>
                  <a:pt x="393572" y="209299"/>
                  <a:pt x="390531" y="201164"/>
                </a:cubicBezTo>
                <a:lnTo>
                  <a:pt x="352592" y="201638"/>
                </a:lnTo>
                <a:lnTo>
                  <a:pt x="346664" y="150569"/>
                </a:lnTo>
                <a:lnTo>
                  <a:pt x="383625" y="142389"/>
                </a:lnTo>
                <a:cubicBezTo>
                  <a:pt x="384698" y="133755"/>
                  <a:pt x="386684" y="125260"/>
                  <a:pt x="389553" y="117047"/>
                </a:cubicBezTo>
                <a:lnTo>
                  <a:pt x="360239" y="93128"/>
                </a:lnTo>
                <a:lnTo>
                  <a:pt x="388693" y="50002"/>
                </a:lnTo>
                <a:lnTo>
                  <a:pt x="422127" y="67430"/>
                </a:lnTo>
                <a:cubicBezTo>
                  <a:pt x="428544" y="61489"/>
                  <a:pt x="435580" y="56253"/>
                  <a:pt x="443112" y="51810"/>
                </a:cubicBezTo>
                <a:lnTo>
                  <a:pt x="436117" y="14820"/>
                </a:lnTo>
                <a:lnTo>
                  <a:pt x="485437" y="0"/>
                </a:lnTo>
                <a:lnTo>
                  <a:pt x="499753" y="34708"/>
                </a:lnTo>
                <a:cubicBezTo>
                  <a:pt x="508538" y="34297"/>
                  <a:pt x="517341" y="34824"/>
                  <a:pt x="526014" y="36279"/>
                </a:cubicBezTo>
                <a:lnTo>
                  <a:pt x="544360" y="3675"/>
                </a:lnTo>
                <a:lnTo>
                  <a:pt x="591547" y="24127"/>
                </a:lnTo>
                <a:lnTo>
                  <a:pt x="580224" y="59931"/>
                </a:lnTo>
                <a:cubicBezTo>
                  <a:pt x="587231" y="65248"/>
                  <a:pt x="593642" y="71310"/>
                  <a:pt x="599342" y="78011"/>
                </a:cubicBezTo>
                <a:lnTo>
                  <a:pt x="634465" y="64822"/>
                </a:lnTo>
                <a:lnTo>
                  <a:pt x="657495" y="110852"/>
                </a:lnTo>
                <a:lnTo>
                  <a:pt x="625721" y="130918"/>
                </a:lnTo>
                <a:cubicBezTo>
                  <a:pt x="627636" y="139462"/>
                  <a:pt x="628629" y="148186"/>
                  <a:pt x="628685" y="156942"/>
                </a:cubicBezTo>
                <a:lnTo>
                  <a:pt x="664253" y="169390"/>
                </a:lnTo>
                <a:lnTo>
                  <a:pt x="652397" y="219422"/>
                </a:lnTo>
                <a:lnTo>
                  <a:pt x="614932" y="214442"/>
                </a:lnTo>
                <a:cubicBezTo>
                  <a:pt x="610919" y="222178"/>
                  <a:pt x="606100" y="229473"/>
                  <a:pt x="600557" y="236198"/>
                </a:cubicBezTo>
                <a:lnTo>
                  <a:pt x="619852" y="268801"/>
                </a:lnTo>
                <a:lnTo>
                  <a:pt x="578565" y="299449"/>
                </a:lnTo>
                <a:lnTo>
                  <a:pt x="552956" y="271469"/>
                </a:lnTo>
                <a:cubicBezTo>
                  <a:pt x="544959" y="274794"/>
                  <a:pt x="536633" y="277269"/>
                  <a:pt x="528118" y="278849"/>
                </a:cubicBezTo>
                <a:lnTo>
                  <a:pt x="521983" y="316343"/>
                </a:lnTo>
                <a:lnTo>
                  <a:pt x="470647" y="313379"/>
                </a:lnTo>
                <a:lnTo>
                  <a:pt x="468957" y="275263"/>
                </a:lnTo>
                <a:cubicBezTo>
                  <a:pt x="460721" y="272663"/>
                  <a:pt x="452774" y="269216"/>
                  <a:pt x="445246" y="264978"/>
                </a:cubicBezTo>
                <a:close/>
                <a:moveTo>
                  <a:pt x="489053" y="258991"/>
                </a:moveTo>
                <a:lnTo>
                  <a:pt x="490535" y="293580"/>
                </a:lnTo>
                <a:lnTo>
                  <a:pt x="504466" y="294410"/>
                </a:lnTo>
                <a:lnTo>
                  <a:pt x="510038" y="260265"/>
                </a:lnTo>
                <a:lnTo>
                  <a:pt x="517803" y="259346"/>
                </a:lnTo>
                <a:cubicBezTo>
                  <a:pt x="529304" y="257989"/>
                  <a:pt x="540484" y="254660"/>
                  <a:pt x="550852" y="249506"/>
                </a:cubicBezTo>
                <a:lnTo>
                  <a:pt x="557846" y="246038"/>
                </a:lnTo>
                <a:lnTo>
                  <a:pt x="581173" y="271528"/>
                </a:lnTo>
                <a:lnTo>
                  <a:pt x="592406" y="263199"/>
                </a:lnTo>
                <a:lnTo>
                  <a:pt x="574830" y="233560"/>
                </a:lnTo>
                <a:lnTo>
                  <a:pt x="580224" y="227839"/>
                </a:lnTo>
                <a:cubicBezTo>
                  <a:pt x="588189" y="219377"/>
                  <a:pt x="594644" y="209613"/>
                  <a:pt x="599312" y="198970"/>
                </a:cubicBezTo>
                <a:lnTo>
                  <a:pt x="602454" y="191827"/>
                </a:lnTo>
                <a:lnTo>
                  <a:pt x="636540" y="196392"/>
                </a:lnTo>
                <a:lnTo>
                  <a:pt x="639770" y="182787"/>
                </a:lnTo>
                <a:lnTo>
                  <a:pt x="607315" y="171524"/>
                </a:lnTo>
                <a:lnTo>
                  <a:pt x="607789" y="163729"/>
                </a:lnTo>
                <a:cubicBezTo>
                  <a:pt x="608503" y="152063"/>
                  <a:pt x="607202" y="140362"/>
                  <a:pt x="603936" y="129140"/>
                </a:cubicBezTo>
                <a:lnTo>
                  <a:pt x="601743" y="121641"/>
                </a:lnTo>
                <a:lnTo>
                  <a:pt x="630612" y="103353"/>
                </a:lnTo>
                <a:lnTo>
                  <a:pt x="624328" y="90845"/>
                </a:lnTo>
                <a:lnTo>
                  <a:pt x="592377" y="102938"/>
                </a:lnTo>
                <a:lnTo>
                  <a:pt x="587694" y="96684"/>
                </a:lnTo>
                <a:cubicBezTo>
                  <a:pt x="580722" y="87271"/>
                  <a:pt x="572177" y="79129"/>
                  <a:pt x="562441" y="72617"/>
                </a:cubicBezTo>
                <a:lnTo>
                  <a:pt x="555950" y="68290"/>
                </a:lnTo>
                <a:lnTo>
                  <a:pt x="566234" y="35686"/>
                </a:lnTo>
                <a:lnTo>
                  <a:pt x="553430" y="30143"/>
                </a:lnTo>
                <a:lnTo>
                  <a:pt x="536743" y="59783"/>
                </a:lnTo>
                <a:lnTo>
                  <a:pt x="529155" y="58034"/>
                </a:lnTo>
                <a:cubicBezTo>
                  <a:pt x="517753" y="55349"/>
                  <a:pt x="505971" y="54647"/>
                  <a:pt x="494329" y="55960"/>
                </a:cubicBezTo>
                <a:lnTo>
                  <a:pt x="486563" y="56849"/>
                </a:lnTo>
                <a:lnTo>
                  <a:pt x="473522" y="25431"/>
                </a:lnTo>
                <a:lnTo>
                  <a:pt x="460095" y="29432"/>
                </a:lnTo>
                <a:lnTo>
                  <a:pt x="466497" y="63132"/>
                </a:lnTo>
                <a:lnTo>
                  <a:pt x="459502" y="66630"/>
                </a:lnTo>
                <a:cubicBezTo>
                  <a:pt x="449099" y="71903"/>
                  <a:pt x="439673" y="78920"/>
                  <a:pt x="431641" y="87377"/>
                </a:cubicBezTo>
                <a:lnTo>
                  <a:pt x="426099" y="93009"/>
                </a:lnTo>
                <a:lnTo>
                  <a:pt x="395659" y="77152"/>
                </a:lnTo>
                <a:lnTo>
                  <a:pt x="387952" y="88830"/>
                </a:lnTo>
                <a:lnTo>
                  <a:pt x="414628" y="110585"/>
                </a:lnTo>
                <a:lnTo>
                  <a:pt x="411664" y="117728"/>
                </a:lnTo>
                <a:cubicBezTo>
                  <a:pt x="407106" y="128427"/>
                  <a:pt x="404399" y="139823"/>
                  <a:pt x="403661" y="151429"/>
                </a:cubicBezTo>
                <a:lnTo>
                  <a:pt x="403187" y="159224"/>
                </a:lnTo>
                <a:lnTo>
                  <a:pt x="369517" y="166693"/>
                </a:lnTo>
                <a:lnTo>
                  <a:pt x="371117" y="180564"/>
                </a:lnTo>
                <a:lnTo>
                  <a:pt x="405677" y="180149"/>
                </a:lnTo>
                <a:lnTo>
                  <a:pt x="407929" y="187589"/>
                </a:lnTo>
                <a:cubicBezTo>
                  <a:pt x="411297" y="198678"/>
                  <a:pt x="416528" y="209113"/>
                  <a:pt x="423401" y="218444"/>
                </a:cubicBezTo>
                <a:lnTo>
                  <a:pt x="428025" y="224727"/>
                </a:lnTo>
                <a:lnTo>
                  <a:pt x="406951" y="252174"/>
                </a:lnTo>
                <a:lnTo>
                  <a:pt x="417088" y="261777"/>
                </a:lnTo>
                <a:lnTo>
                  <a:pt x="443319" y="239191"/>
                </a:lnTo>
                <a:lnTo>
                  <a:pt x="449840" y="243459"/>
                </a:lnTo>
                <a:cubicBezTo>
                  <a:pt x="459565" y="249755"/>
                  <a:pt x="470273" y="254382"/>
                  <a:pt x="481525" y="257153"/>
                </a:cubicBezTo>
                <a:close/>
                <a:moveTo>
                  <a:pt x="485081" y="205402"/>
                </a:moveTo>
                <a:cubicBezTo>
                  <a:pt x="458785" y="194040"/>
                  <a:pt x="446677" y="163511"/>
                  <a:pt x="458041" y="137214"/>
                </a:cubicBezTo>
                <a:cubicBezTo>
                  <a:pt x="469402" y="110917"/>
                  <a:pt x="499931" y="98811"/>
                  <a:pt x="526227" y="110173"/>
                </a:cubicBezTo>
                <a:cubicBezTo>
                  <a:pt x="552526" y="121536"/>
                  <a:pt x="564631" y="152064"/>
                  <a:pt x="553270" y="178361"/>
                </a:cubicBezTo>
                <a:cubicBezTo>
                  <a:pt x="553264" y="178374"/>
                  <a:pt x="553258" y="178388"/>
                  <a:pt x="553252" y="178401"/>
                </a:cubicBezTo>
                <a:cubicBezTo>
                  <a:pt x="541850" y="204647"/>
                  <a:pt x="511363" y="216722"/>
                  <a:pt x="485081" y="205402"/>
                </a:cubicBezTo>
                <a:close/>
                <a:moveTo>
                  <a:pt x="517981" y="129229"/>
                </a:moveTo>
                <a:cubicBezTo>
                  <a:pt x="502210" y="122396"/>
                  <a:pt x="483887" y="129642"/>
                  <a:pt x="477052" y="145413"/>
                </a:cubicBezTo>
                <a:cubicBezTo>
                  <a:pt x="470220" y="161185"/>
                  <a:pt x="477467" y="179509"/>
                  <a:pt x="493238" y="186342"/>
                </a:cubicBezTo>
                <a:cubicBezTo>
                  <a:pt x="509006" y="193174"/>
                  <a:pt x="527330" y="185930"/>
                  <a:pt x="534164" y="170161"/>
                </a:cubicBezTo>
                <a:cubicBezTo>
                  <a:pt x="540964" y="154388"/>
                  <a:pt x="533729" y="136087"/>
                  <a:pt x="517981" y="129229"/>
                </a:cubicBezTo>
                <a:close/>
                <a:moveTo>
                  <a:pt x="230300" y="664282"/>
                </a:moveTo>
                <a:lnTo>
                  <a:pt x="218177" y="623706"/>
                </a:lnTo>
                <a:cubicBezTo>
                  <a:pt x="214057" y="623706"/>
                  <a:pt x="209937" y="623409"/>
                  <a:pt x="205817" y="623054"/>
                </a:cubicBezTo>
                <a:lnTo>
                  <a:pt x="201045" y="622579"/>
                </a:lnTo>
                <a:lnTo>
                  <a:pt x="183262" y="661111"/>
                </a:lnTo>
                <a:lnTo>
                  <a:pt x="125879" y="642645"/>
                </a:lnTo>
                <a:lnTo>
                  <a:pt x="134030" y="601298"/>
                </a:lnTo>
                <a:cubicBezTo>
                  <a:pt x="128932" y="598512"/>
                  <a:pt x="123982" y="595370"/>
                  <a:pt x="119210" y="592199"/>
                </a:cubicBezTo>
                <a:lnTo>
                  <a:pt x="86014" y="617837"/>
                </a:lnTo>
                <a:lnTo>
                  <a:pt x="43748" y="574771"/>
                </a:lnTo>
                <a:lnTo>
                  <a:pt x="69890" y="542167"/>
                </a:lnTo>
                <a:cubicBezTo>
                  <a:pt x="66659" y="537277"/>
                  <a:pt x="63636" y="532208"/>
                  <a:pt x="60998" y="527051"/>
                </a:cubicBezTo>
                <a:lnTo>
                  <a:pt x="19888" y="534283"/>
                </a:lnTo>
                <a:lnTo>
                  <a:pt x="2401" y="476515"/>
                </a:lnTo>
                <a:lnTo>
                  <a:pt x="40517" y="459917"/>
                </a:lnTo>
                <a:cubicBezTo>
                  <a:pt x="39921" y="454007"/>
                  <a:pt x="39624" y="448073"/>
                  <a:pt x="39628" y="442134"/>
                </a:cubicBezTo>
                <a:lnTo>
                  <a:pt x="0" y="429418"/>
                </a:lnTo>
                <a:lnTo>
                  <a:pt x="11471" y="370139"/>
                </a:lnTo>
                <a:lnTo>
                  <a:pt x="52966" y="373103"/>
                </a:lnTo>
                <a:cubicBezTo>
                  <a:pt x="55199" y="367590"/>
                  <a:pt x="57679" y="362205"/>
                  <a:pt x="60405" y="356949"/>
                </a:cubicBezTo>
                <a:lnTo>
                  <a:pt x="31270" y="327310"/>
                </a:lnTo>
                <a:lnTo>
                  <a:pt x="68942" y="280183"/>
                </a:lnTo>
                <a:lnTo>
                  <a:pt x="104213" y="302531"/>
                </a:lnTo>
                <a:cubicBezTo>
                  <a:pt x="108688" y="298737"/>
                  <a:pt x="113371" y="295151"/>
                  <a:pt x="118203" y="291802"/>
                </a:cubicBezTo>
                <a:lnTo>
                  <a:pt x="105991" y="251877"/>
                </a:lnTo>
                <a:lnTo>
                  <a:pt x="161239" y="227662"/>
                </a:lnTo>
                <a:lnTo>
                  <a:pt x="182461" y="263733"/>
                </a:lnTo>
                <a:cubicBezTo>
                  <a:pt x="188113" y="262488"/>
                  <a:pt x="193863" y="261501"/>
                  <a:pt x="199711" y="260769"/>
                </a:cubicBezTo>
                <a:lnTo>
                  <a:pt x="207566" y="219629"/>
                </a:lnTo>
                <a:lnTo>
                  <a:pt x="267734" y="223838"/>
                </a:lnTo>
                <a:lnTo>
                  <a:pt x="269779" y="265926"/>
                </a:lnTo>
                <a:cubicBezTo>
                  <a:pt x="275352" y="267447"/>
                  <a:pt x="280826" y="269216"/>
                  <a:pt x="286200" y="271232"/>
                </a:cubicBezTo>
                <a:lnTo>
                  <a:pt x="312490" y="238243"/>
                </a:lnTo>
                <a:lnTo>
                  <a:pt x="363855" y="269957"/>
                </a:lnTo>
                <a:lnTo>
                  <a:pt x="346072" y="308489"/>
                </a:lnTo>
                <a:cubicBezTo>
                  <a:pt x="350242" y="312440"/>
                  <a:pt x="354193" y="316521"/>
                  <a:pt x="357928" y="320730"/>
                </a:cubicBezTo>
                <a:lnTo>
                  <a:pt x="396815" y="303569"/>
                </a:lnTo>
                <a:lnTo>
                  <a:pt x="427521" y="355467"/>
                </a:lnTo>
                <a:lnTo>
                  <a:pt x="393643" y="381372"/>
                </a:lnTo>
                <a:cubicBezTo>
                  <a:pt x="395620" y="386708"/>
                  <a:pt x="397250" y="392123"/>
                  <a:pt x="398534" y="397615"/>
                </a:cubicBezTo>
                <a:lnTo>
                  <a:pt x="441096" y="400579"/>
                </a:lnTo>
                <a:lnTo>
                  <a:pt x="444060" y="460777"/>
                </a:lnTo>
                <a:lnTo>
                  <a:pt x="401972" y="467920"/>
                </a:lnTo>
                <a:cubicBezTo>
                  <a:pt x="401163" y="473471"/>
                  <a:pt x="400105" y="478984"/>
                  <a:pt x="398800" y="484459"/>
                </a:cubicBezTo>
                <a:lnTo>
                  <a:pt x="435257" y="506837"/>
                </a:lnTo>
                <a:lnTo>
                  <a:pt x="409945" y="561611"/>
                </a:lnTo>
                <a:lnTo>
                  <a:pt x="369309" y="548421"/>
                </a:lnTo>
                <a:cubicBezTo>
                  <a:pt x="365990" y="552956"/>
                  <a:pt x="362492" y="557313"/>
                  <a:pt x="358757" y="561611"/>
                </a:cubicBezTo>
                <a:lnTo>
                  <a:pt x="380602" y="598364"/>
                </a:lnTo>
                <a:lnTo>
                  <a:pt x="332764" y="635087"/>
                </a:lnTo>
                <a:lnTo>
                  <a:pt x="303124" y="604618"/>
                </a:lnTo>
                <a:cubicBezTo>
                  <a:pt x="298056" y="607167"/>
                  <a:pt x="292869" y="609449"/>
                  <a:pt x="287593" y="611524"/>
                </a:cubicBezTo>
                <a:lnTo>
                  <a:pt x="289816" y="653997"/>
                </a:lnTo>
                <a:close/>
                <a:moveTo>
                  <a:pt x="149502" y="628715"/>
                </a:moveTo>
                <a:lnTo>
                  <a:pt x="172384" y="636095"/>
                </a:lnTo>
                <a:lnTo>
                  <a:pt x="188982" y="600083"/>
                </a:lnTo>
                <a:lnTo>
                  <a:pt x="196629" y="601328"/>
                </a:lnTo>
                <a:cubicBezTo>
                  <a:pt x="200245" y="601921"/>
                  <a:pt x="203980" y="602395"/>
                  <a:pt x="207685" y="602691"/>
                </a:cubicBezTo>
                <a:cubicBezTo>
                  <a:pt x="213598" y="603222"/>
                  <a:pt x="219534" y="603417"/>
                  <a:pt x="225468" y="603284"/>
                </a:cubicBezTo>
                <a:lnTo>
                  <a:pt x="233263" y="603106"/>
                </a:lnTo>
                <a:lnTo>
                  <a:pt x="244615" y="641074"/>
                </a:lnTo>
                <a:lnTo>
                  <a:pt x="268327" y="636984"/>
                </a:lnTo>
                <a:lnTo>
                  <a:pt x="266252" y="597326"/>
                </a:lnTo>
                <a:lnTo>
                  <a:pt x="273544" y="594837"/>
                </a:lnTo>
                <a:cubicBezTo>
                  <a:pt x="282705" y="591689"/>
                  <a:pt x="291565" y="587720"/>
                  <a:pt x="300012" y="582981"/>
                </a:cubicBezTo>
                <a:lnTo>
                  <a:pt x="306829" y="579217"/>
                </a:lnTo>
                <a:lnTo>
                  <a:pt x="334690" y="607730"/>
                </a:lnTo>
                <a:lnTo>
                  <a:pt x="353748" y="593118"/>
                </a:lnTo>
                <a:lnTo>
                  <a:pt x="333327" y="558765"/>
                </a:lnTo>
                <a:lnTo>
                  <a:pt x="338691" y="553163"/>
                </a:lnTo>
                <a:cubicBezTo>
                  <a:pt x="345348" y="546207"/>
                  <a:pt x="351368" y="538667"/>
                  <a:pt x="356683" y="530637"/>
                </a:cubicBezTo>
                <a:lnTo>
                  <a:pt x="360891" y="524235"/>
                </a:lnTo>
                <a:lnTo>
                  <a:pt x="398919" y="536565"/>
                </a:lnTo>
                <a:lnTo>
                  <a:pt x="408997" y="514721"/>
                </a:lnTo>
                <a:lnTo>
                  <a:pt x="374941" y="493795"/>
                </a:lnTo>
                <a:lnTo>
                  <a:pt x="377075" y="486356"/>
                </a:lnTo>
                <a:cubicBezTo>
                  <a:pt x="379736" y="477114"/>
                  <a:pt x="381562" y="467650"/>
                  <a:pt x="382528" y="458080"/>
                </a:cubicBezTo>
                <a:lnTo>
                  <a:pt x="383329" y="450373"/>
                </a:lnTo>
                <a:lnTo>
                  <a:pt x="422749" y="443586"/>
                </a:lnTo>
                <a:lnTo>
                  <a:pt x="421534" y="419578"/>
                </a:lnTo>
                <a:lnTo>
                  <a:pt x="381698" y="416851"/>
                </a:lnTo>
                <a:lnTo>
                  <a:pt x="380157" y="409234"/>
                </a:lnTo>
                <a:cubicBezTo>
                  <a:pt x="378222" y="399796"/>
                  <a:pt x="375445" y="390552"/>
                  <a:pt x="371858" y="381610"/>
                </a:cubicBezTo>
                <a:lnTo>
                  <a:pt x="368894" y="374407"/>
                </a:lnTo>
                <a:lnTo>
                  <a:pt x="400520" y="350192"/>
                </a:lnTo>
                <a:lnTo>
                  <a:pt x="388308" y="329444"/>
                </a:lnTo>
                <a:lnTo>
                  <a:pt x="352000" y="345597"/>
                </a:lnTo>
                <a:lnTo>
                  <a:pt x="347079" y="339670"/>
                </a:lnTo>
                <a:cubicBezTo>
                  <a:pt x="340977" y="332153"/>
                  <a:pt x="334201" y="325208"/>
                  <a:pt x="326836" y="318922"/>
                </a:cubicBezTo>
                <a:lnTo>
                  <a:pt x="320908" y="313883"/>
                </a:lnTo>
                <a:lnTo>
                  <a:pt x="337565" y="277930"/>
                </a:lnTo>
                <a:lnTo>
                  <a:pt x="317114" y="265304"/>
                </a:lnTo>
                <a:lnTo>
                  <a:pt x="292720" y="296010"/>
                </a:lnTo>
                <a:lnTo>
                  <a:pt x="285548" y="293047"/>
                </a:lnTo>
                <a:cubicBezTo>
                  <a:pt x="276594" y="289262"/>
                  <a:pt x="267319" y="286286"/>
                  <a:pt x="257835" y="284155"/>
                </a:cubicBezTo>
                <a:lnTo>
                  <a:pt x="250277" y="282436"/>
                </a:lnTo>
                <a:lnTo>
                  <a:pt x="248261" y="242985"/>
                </a:lnTo>
                <a:lnTo>
                  <a:pt x="224283" y="241296"/>
                </a:lnTo>
                <a:lnTo>
                  <a:pt x="216932" y="279827"/>
                </a:lnTo>
                <a:lnTo>
                  <a:pt x="209166" y="280450"/>
                </a:lnTo>
                <a:cubicBezTo>
                  <a:pt x="199383" y="281200"/>
                  <a:pt x="189690" y="282845"/>
                  <a:pt x="180209" y="285370"/>
                </a:cubicBezTo>
                <a:lnTo>
                  <a:pt x="172710" y="287356"/>
                </a:lnTo>
                <a:lnTo>
                  <a:pt x="152881" y="253715"/>
                </a:lnTo>
                <a:lnTo>
                  <a:pt x="130888" y="263407"/>
                </a:lnTo>
                <a:lnTo>
                  <a:pt x="142211" y="300694"/>
                </a:lnTo>
                <a:lnTo>
                  <a:pt x="135631" y="304902"/>
                </a:lnTo>
                <a:cubicBezTo>
                  <a:pt x="127298" y="310101"/>
                  <a:pt x="119459" y="316053"/>
                  <a:pt x="112215" y="322686"/>
                </a:cubicBezTo>
                <a:lnTo>
                  <a:pt x="106495" y="327962"/>
                </a:lnTo>
                <a:lnTo>
                  <a:pt x="73388" y="307451"/>
                </a:lnTo>
                <a:lnTo>
                  <a:pt x="58568" y="326243"/>
                </a:lnTo>
                <a:lnTo>
                  <a:pt x="85807" y="353867"/>
                </a:lnTo>
                <a:lnTo>
                  <a:pt x="81894" y="360595"/>
                </a:lnTo>
                <a:cubicBezTo>
                  <a:pt x="76941" y="369167"/>
                  <a:pt x="72784" y="378177"/>
                  <a:pt x="69475" y="387508"/>
                </a:cubicBezTo>
                <a:lnTo>
                  <a:pt x="66897" y="394829"/>
                </a:lnTo>
                <a:lnTo>
                  <a:pt x="28365" y="392043"/>
                </a:lnTo>
                <a:lnTo>
                  <a:pt x="23801" y="415754"/>
                </a:lnTo>
                <a:lnTo>
                  <a:pt x="60791" y="427610"/>
                </a:lnTo>
                <a:lnTo>
                  <a:pt x="60168" y="435316"/>
                </a:lnTo>
                <a:cubicBezTo>
                  <a:pt x="59745" y="445222"/>
                  <a:pt x="60251" y="455145"/>
                  <a:pt x="61680" y="464956"/>
                </a:cubicBezTo>
                <a:lnTo>
                  <a:pt x="62806" y="472662"/>
                </a:lnTo>
                <a:lnTo>
                  <a:pt x="27239" y="488164"/>
                </a:lnTo>
                <a:lnTo>
                  <a:pt x="34174" y="511223"/>
                </a:lnTo>
                <a:lnTo>
                  <a:pt x="72498" y="504466"/>
                </a:lnTo>
                <a:lnTo>
                  <a:pt x="75848" y="511461"/>
                </a:lnTo>
                <a:cubicBezTo>
                  <a:pt x="80121" y="520341"/>
                  <a:pt x="85180" y="528823"/>
                  <a:pt x="90964" y="536802"/>
                </a:cubicBezTo>
                <a:lnTo>
                  <a:pt x="95499" y="543086"/>
                </a:lnTo>
                <a:lnTo>
                  <a:pt x="71016" y="573407"/>
                </a:lnTo>
                <a:lnTo>
                  <a:pt x="87852" y="590539"/>
                </a:lnTo>
                <a:lnTo>
                  <a:pt x="118855" y="566620"/>
                </a:lnTo>
                <a:lnTo>
                  <a:pt x="125079" y="571273"/>
                </a:lnTo>
                <a:cubicBezTo>
                  <a:pt x="132914" y="577097"/>
                  <a:pt x="141268" y="582187"/>
                  <a:pt x="150036" y="586478"/>
                </a:cubicBezTo>
                <a:lnTo>
                  <a:pt x="157030" y="589917"/>
                </a:lnTo>
                <a:close/>
                <a:moveTo>
                  <a:pt x="222208" y="545576"/>
                </a:moveTo>
                <a:cubicBezTo>
                  <a:pt x="165144" y="545576"/>
                  <a:pt x="118884" y="499317"/>
                  <a:pt x="118884" y="442252"/>
                </a:cubicBezTo>
                <a:cubicBezTo>
                  <a:pt x="118884" y="385187"/>
                  <a:pt x="165144" y="338929"/>
                  <a:pt x="222208" y="338929"/>
                </a:cubicBezTo>
                <a:cubicBezTo>
                  <a:pt x="279273" y="338929"/>
                  <a:pt x="325532" y="385187"/>
                  <a:pt x="325532" y="442252"/>
                </a:cubicBezTo>
                <a:cubicBezTo>
                  <a:pt x="325416" y="499255"/>
                  <a:pt x="279211" y="545422"/>
                  <a:pt x="222208" y="545487"/>
                </a:cubicBezTo>
                <a:close/>
                <a:moveTo>
                  <a:pt x="222208" y="360803"/>
                </a:moveTo>
                <a:cubicBezTo>
                  <a:pt x="177208" y="360785"/>
                  <a:pt x="140715" y="397253"/>
                  <a:pt x="140699" y="442252"/>
                </a:cubicBezTo>
                <a:cubicBezTo>
                  <a:pt x="140683" y="487251"/>
                  <a:pt x="177149" y="523743"/>
                  <a:pt x="222149" y="523761"/>
                </a:cubicBezTo>
                <a:cubicBezTo>
                  <a:pt x="267147" y="523779"/>
                  <a:pt x="303640" y="487310"/>
                  <a:pt x="303657" y="442311"/>
                </a:cubicBezTo>
                <a:cubicBezTo>
                  <a:pt x="303657" y="442291"/>
                  <a:pt x="303657" y="442273"/>
                  <a:pt x="303657" y="442252"/>
                </a:cubicBezTo>
                <a:cubicBezTo>
                  <a:pt x="303657" y="397253"/>
                  <a:pt x="267207" y="360764"/>
                  <a:pt x="222208" y="360714"/>
                </a:cubicBezTo>
                <a:close/>
              </a:path>
            </a:pathLst>
          </a:custGeom>
          <a:solidFill>
            <a:schemeClr val="accent2"/>
          </a:solidFill>
          <a:ln w="296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2" name="Graphic 27">
            <a:extLst>
              <a:ext uri="{FF2B5EF4-FFF2-40B4-BE49-F238E27FC236}">
                <a16:creationId xmlns:a16="http://schemas.microsoft.com/office/drawing/2014/main" id="{A7872005-D2C8-C9DA-DDB3-24FAB9477FEF}"/>
              </a:ext>
            </a:extLst>
          </p:cNvPr>
          <p:cNvSpPr>
            <a:spLocks noChangeAspect="1"/>
          </p:cNvSpPr>
          <p:nvPr/>
        </p:nvSpPr>
        <p:spPr>
          <a:xfrm>
            <a:off x="221788" y="4433920"/>
            <a:ext cx="515171" cy="515194"/>
          </a:xfrm>
          <a:custGeom>
            <a:avLst/>
            <a:gdLst>
              <a:gd name="connsiteX0" fmla="*/ 416406 w 664252"/>
              <a:gd name="connsiteY0" fmla="*/ 289697 h 664282"/>
              <a:gd name="connsiteX1" fmla="*/ 379001 w 664252"/>
              <a:gd name="connsiteY1" fmla="*/ 254515 h 664282"/>
              <a:gd name="connsiteX2" fmla="*/ 402150 w 664252"/>
              <a:gd name="connsiteY2" fmla="*/ 224401 h 664282"/>
              <a:gd name="connsiteX3" fmla="*/ 390531 w 664252"/>
              <a:gd name="connsiteY3" fmla="*/ 201164 h 664282"/>
              <a:gd name="connsiteX4" fmla="*/ 352592 w 664252"/>
              <a:gd name="connsiteY4" fmla="*/ 201638 h 664282"/>
              <a:gd name="connsiteX5" fmla="*/ 346664 w 664252"/>
              <a:gd name="connsiteY5" fmla="*/ 150569 h 664282"/>
              <a:gd name="connsiteX6" fmla="*/ 383625 w 664252"/>
              <a:gd name="connsiteY6" fmla="*/ 142389 h 664282"/>
              <a:gd name="connsiteX7" fmla="*/ 389553 w 664252"/>
              <a:gd name="connsiteY7" fmla="*/ 117047 h 664282"/>
              <a:gd name="connsiteX8" fmla="*/ 360239 w 664252"/>
              <a:gd name="connsiteY8" fmla="*/ 93128 h 664282"/>
              <a:gd name="connsiteX9" fmla="*/ 388693 w 664252"/>
              <a:gd name="connsiteY9" fmla="*/ 50002 h 664282"/>
              <a:gd name="connsiteX10" fmla="*/ 422127 w 664252"/>
              <a:gd name="connsiteY10" fmla="*/ 67430 h 664282"/>
              <a:gd name="connsiteX11" fmla="*/ 443112 w 664252"/>
              <a:gd name="connsiteY11" fmla="*/ 51810 h 664282"/>
              <a:gd name="connsiteX12" fmla="*/ 436117 w 664252"/>
              <a:gd name="connsiteY12" fmla="*/ 14820 h 664282"/>
              <a:gd name="connsiteX13" fmla="*/ 485437 w 664252"/>
              <a:gd name="connsiteY13" fmla="*/ 0 h 664282"/>
              <a:gd name="connsiteX14" fmla="*/ 499753 w 664252"/>
              <a:gd name="connsiteY14" fmla="*/ 34708 h 664282"/>
              <a:gd name="connsiteX15" fmla="*/ 526014 w 664252"/>
              <a:gd name="connsiteY15" fmla="*/ 36279 h 664282"/>
              <a:gd name="connsiteX16" fmla="*/ 544360 w 664252"/>
              <a:gd name="connsiteY16" fmla="*/ 3675 h 664282"/>
              <a:gd name="connsiteX17" fmla="*/ 591547 w 664252"/>
              <a:gd name="connsiteY17" fmla="*/ 24127 h 664282"/>
              <a:gd name="connsiteX18" fmla="*/ 580224 w 664252"/>
              <a:gd name="connsiteY18" fmla="*/ 59931 h 664282"/>
              <a:gd name="connsiteX19" fmla="*/ 599342 w 664252"/>
              <a:gd name="connsiteY19" fmla="*/ 78011 h 664282"/>
              <a:gd name="connsiteX20" fmla="*/ 634465 w 664252"/>
              <a:gd name="connsiteY20" fmla="*/ 64822 h 664282"/>
              <a:gd name="connsiteX21" fmla="*/ 657495 w 664252"/>
              <a:gd name="connsiteY21" fmla="*/ 110852 h 664282"/>
              <a:gd name="connsiteX22" fmla="*/ 625721 w 664252"/>
              <a:gd name="connsiteY22" fmla="*/ 130918 h 664282"/>
              <a:gd name="connsiteX23" fmla="*/ 628685 w 664252"/>
              <a:gd name="connsiteY23" fmla="*/ 156942 h 664282"/>
              <a:gd name="connsiteX24" fmla="*/ 664253 w 664252"/>
              <a:gd name="connsiteY24" fmla="*/ 169390 h 664282"/>
              <a:gd name="connsiteX25" fmla="*/ 652397 w 664252"/>
              <a:gd name="connsiteY25" fmla="*/ 219422 h 664282"/>
              <a:gd name="connsiteX26" fmla="*/ 614932 w 664252"/>
              <a:gd name="connsiteY26" fmla="*/ 214442 h 664282"/>
              <a:gd name="connsiteX27" fmla="*/ 600557 w 664252"/>
              <a:gd name="connsiteY27" fmla="*/ 236198 h 664282"/>
              <a:gd name="connsiteX28" fmla="*/ 619852 w 664252"/>
              <a:gd name="connsiteY28" fmla="*/ 268801 h 664282"/>
              <a:gd name="connsiteX29" fmla="*/ 578565 w 664252"/>
              <a:gd name="connsiteY29" fmla="*/ 299449 h 664282"/>
              <a:gd name="connsiteX30" fmla="*/ 552956 w 664252"/>
              <a:gd name="connsiteY30" fmla="*/ 271469 h 664282"/>
              <a:gd name="connsiteX31" fmla="*/ 528118 w 664252"/>
              <a:gd name="connsiteY31" fmla="*/ 278849 h 664282"/>
              <a:gd name="connsiteX32" fmla="*/ 521983 w 664252"/>
              <a:gd name="connsiteY32" fmla="*/ 316343 h 664282"/>
              <a:gd name="connsiteX33" fmla="*/ 470647 w 664252"/>
              <a:gd name="connsiteY33" fmla="*/ 313379 h 664282"/>
              <a:gd name="connsiteX34" fmla="*/ 468957 w 664252"/>
              <a:gd name="connsiteY34" fmla="*/ 275263 h 664282"/>
              <a:gd name="connsiteX35" fmla="*/ 445246 w 664252"/>
              <a:gd name="connsiteY35" fmla="*/ 264978 h 664282"/>
              <a:gd name="connsiteX36" fmla="*/ 489053 w 664252"/>
              <a:gd name="connsiteY36" fmla="*/ 258991 h 664282"/>
              <a:gd name="connsiteX37" fmla="*/ 490535 w 664252"/>
              <a:gd name="connsiteY37" fmla="*/ 293580 h 664282"/>
              <a:gd name="connsiteX38" fmla="*/ 504466 w 664252"/>
              <a:gd name="connsiteY38" fmla="*/ 294410 h 664282"/>
              <a:gd name="connsiteX39" fmla="*/ 510038 w 664252"/>
              <a:gd name="connsiteY39" fmla="*/ 260265 h 664282"/>
              <a:gd name="connsiteX40" fmla="*/ 517803 w 664252"/>
              <a:gd name="connsiteY40" fmla="*/ 259346 h 664282"/>
              <a:gd name="connsiteX41" fmla="*/ 550852 w 664252"/>
              <a:gd name="connsiteY41" fmla="*/ 249506 h 664282"/>
              <a:gd name="connsiteX42" fmla="*/ 557846 w 664252"/>
              <a:gd name="connsiteY42" fmla="*/ 246038 h 664282"/>
              <a:gd name="connsiteX43" fmla="*/ 581173 w 664252"/>
              <a:gd name="connsiteY43" fmla="*/ 271528 h 664282"/>
              <a:gd name="connsiteX44" fmla="*/ 592406 w 664252"/>
              <a:gd name="connsiteY44" fmla="*/ 263199 h 664282"/>
              <a:gd name="connsiteX45" fmla="*/ 574830 w 664252"/>
              <a:gd name="connsiteY45" fmla="*/ 233560 h 664282"/>
              <a:gd name="connsiteX46" fmla="*/ 580224 w 664252"/>
              <a:gd name="connsiteY46" fmla="*/ 227839 h 664282"/>
              <a:gd name="connsiteX47" fmla="*/ 599312 w 664252"/>
              <a:gd name="connsiteY47" fmla="*/ 198970 h 664282"/>
              <a:gd name="connsiteX48" fmla="*/ 602454 w 664252"/>
              <a:gd name="connsiteY48" fmla="*/ 191827 h 664282"/>
              <a:gd name="connsiteX49" fmla="*/ 636540 w 664252"/>
              <a:gd name="connsiteY49" fmla="*/ 196392 h 664282"/>
              <a:gd name="connsiteX50" fmla="*/ 639770 w 664252"/>
              <a:gd name="connsiteY50" fmla="*/ 182787 h 664282"/>
              <a:gd name="connsiteX51" fmla="*/ 607315 w 664252"/>
              <a:gd name="connsiteY51" fmla="*/ 171524 h 664282"/>
              <a:gd name="connsiteX52" fmla="*/ 607789 w 664252"/>
              <a:gd name="connsiteY52" fmla="*/ 163729 h 664282"/>
              <a:gd name="connsiteX53" fmla="*/ 603936 w 664252"/>
              <a:gd name="connsiteY53" fmla="*/ 129140 h 664282"/>
              <a:gd name="connsiteX54" fmla="*/ 601743 w 664252"/>
              <a:gd name="connsiteY54" fmla="*/ 121641 h 664282"/>
              <a:gd name="connsiteX55" fmla="*/ 630612 w 664252"/>
              <a:gd name="connsiteY55" fmla="*/ 103353 h 664282"/>
              <a:gd name="connsiteX56" fmla="*/ 624328 w 664252"/>
              <a:gd name="connsiteY56" fmla="*/ 90845 h 664282"/>
              <a:gd name="connsiteX57" fmla="*/ 592377 w 664252"/>
              <a:gd name="connsiteY57" fmla="*/ 102938 h 664282"/>
              <a:gd name="connsiteX58" fmla="*/ 587694 w 664252"/>
              <a:gd name="connsiteY58" fmla="*/ 96684 h 664282"/>
              <a:gd name="connsiteX59" fmla="*/ 562441 w 664252"/>
              <a:gd name="connsiteY59" fmla="*/ 72617 h 664282"/>
              <a:gd name="connsiteX60" fmla="*/ 555950 w 664252"/>
              <a:gd name="connsiteY60" fmla="*/ 68290 h 664282"/>
              <a:gd name="connsiteX61" fmla="*/ 566234 w 664252"/>
              <a:gd name="connsiteY61" fmla="*/ 35686 h 664282"/>
              <a:gd name="connsiteX62" fmla="*/ 553430 w 664252"/>
              <a:gd name="connsiteY62" fmla="*/ 30143 h 664282"/>
              <a:gd name="connsiteX63" fmla="*/ 536743 w 664252"/>
              <a:gd name="connsiteY63" fmla="*/ 59783 h 664282"/>
              <a:gd name="connsiteX64" fmla="*/ 529155 w 664252"/>
              <a:gd name="connsiteY64" fmla="*/ 58034 h 664282"/>
              <a:gd name="connsiteX65" fmla="*/ 494329 w 664252"/>
              <a:gd name="connsiteY65" fmla="*/ 55960 h 664282"/>
              <a:gd name="connsiteX66" fmla="*/ 486563 w 664252"/>
              <a:gd name="connsiteY66" fmla="*/ 56849 h 664282"/>
              <a:gd name="connsiteX67" fmla="*/ 473522 w 664252"/>
              <a:gd name="connsiteY67" fmla="*/ 25431 h 664282"/>
              <a:gd name="connsiteX68" fmla="*/ 460095 w 664252"/>
              <a:gd name="connsiteY68" fmla="*/ 29432 h 664282"/>
              <a:gd name="connsiteX69" fmla="*/ 466497 w 664252"/>
              <a:gd name="connsiteY69" fmla="*/ 63132 h 664282"/>
              <a:gd name="connsiteX70" fmla="*/ 459502 w 664252"/>
              <a:gd name="connsiteY70" fmla="*/ 66630 h 664282"/>
              <a:gd name="connsiteX71" fmla="*/ 431641 w 664252"/>
              <a:gd name="connsiteY71" fmla="*/ 87377 h 664282"/>
              <a:gd name="connsiteX72" fmla="*/ 426099 w 664252"/>
              <a:gd name="connsiteY72" fmla="*/ 93009 h 664282"/>
              <a:gd name="connsiteX73" fmla="*/ 395659 w 664252"/>
              <a:gd name="connsiteY73" fmla="*/ 77152 h 664282"/>
              <a:gd name="connsiteX74" fmla="*/ 387952 w 664252"/>
              <a:gd name="connsiteY74" fmla="*/ 88830 h 664282"/>
              <a:gd name="connsiteX75" fmla="*/ 414628 w 664252"/>
              <a:gd name="connsiteY75" fmla="*/ 110585 h 664282"/>
              <a:gd name="connsiteX76" fmla="*/ 411664 w 664252"/>
              <a:gd name="connsiteY76" fmla="*/ 117728 h 664282"/>
              <a:gd name="connsiteX77" fmla="*/ 403661 w 664252"/>
              <a:gd name="connsiteY77" fmla="*/ 151429 h 664282"/>
              <a:gd name="connsiteX78" fmla="*/ 403187 w 664252"/>
              <a:gd name="connsiteY78" fmla="*/ 159224 h 664282"/>
              <a:gd name="connsiteX79" fmla="*/ 369517 w 664252"/>
              <a:gd name="connsiteY79" fmla="*/ 166693 h 664282"/>
              <a:gd name="connsiteX80" fmla="*/ 371117 w 664252"/>
              <a:gd name="connsiteY80" fmla="*/ 180564 h 664282"/>
              <a:gd name="connsiteX81" fmla="*/ 405677 w 664252"/>
              <a:gd name="connsiteY81" fmla="*/ 180149 h 664282"/>
              <a:gd name="connsiteX82" fmla="*/ 407929 w 664252"/>
              <a:gd name="connsiteY82" fmla="*/ 187589 h 664282"/>
              <a:gd name="connsiteX83" fmla="*/ 423401 w 664252"/>
              <a:gd name="connsiteY83" fmla="*/ 218444 h 664282"/>
              <a:gd name="connsiteX84" fmla="*/ 428025 w 664252"/>
              <a:gd name="connsiteY84" fmla="*/ 224727 h 664282"/>
              <a:gd name="connsiteX85" fmla="*/ 406951 w 664252"/>
              <a:gd name="connsiteY85" fmla="*/ 252174 h 664282"/>
              <a:gd name="connsiteX86" fmla="*/ 417088 w 664252"/>
              <a:gd name="connsiteY86" fmla="*/ 261777 h 664282"/>
              <a:gd name="connsiteX87" fmla="*/ 443319 w 664252"/>
              <a:gd name="connsiteY87" fmla="*/ 239191 h 664282"/>
              <a:gd name="connsiteX88" fmla="*/ 449840 w 664252"/>
              <a:gd name="connsiteY88" fmla="*/ 243459 h 664282"/>
              <a:gd name="connsiteX89" fmla="*/ 481525 w 664252"/>
              <a:gd name="connsiteY89" fmla="*/ 257153 h 664282"/>
              <a:gd name="connsiteX90" fmla="*/ 485081 w 664252"/>
              <a:gd name="connsiteY90" fmla="*/ 205402 h 664282"/>
              <a:gd name="connsiteX91" fmla="*/ 458041 w 664252"/>
              <a:gd name="connsiteY91" fmla="*/ 137214 h 664282"/>
              <a:gd name="connsiteX92" fmla="*/ 526227 w 664252"/>
              <a:gd name="connsiteY92" fmla="*/ 110173 h 664282"/>
              <a:gd name="connsiteX93" fmla="*/ 553270 w 664252"/>
              <a:gd name="connsiteY93" fmla="*/ 178361 h 664282"/>
              <a:gd name="connsiteX94" fmla="*/ 553252 w 664252"/>
              <a:gd name="connsiteY94" fmla="*/ 178401 h 664282"/>
              <a:gd name="connsiteX95" fmla="*/ 485081 w 664252"/>
              <a:gd name="connsiteY95" fmla="*/ 205402 h 664282"/>
              <a:gd name="connsiteX96" fmla="*/ 517981 w 664252"/>
              <a:gd name="connsiteY96" fmla="*/ 129229 h 664282"/>
              <a:gd name="connsiteX97" fmla="*/ 477052 w 664252"/>
              <a:gd name="connsiteY97" fmla="*/ 145413 h 664282"/>
              <a:gd name="connsiteX98" fmla="*/ 493238 w 664252"/>
              <a:gd name="connsiteY98" fmla="*/ 186342 h 664282"/>
              <a:gd name="connsiteX99" fmla="*/ 534164 w 664252"/>
              <a:gd name="connsiteY99" fmla="*/ 170161 h 664282"/>
              <a:gd name="connsiteX100" fmla="*/ 517981 w 664252"/>
              <a:gd name="connsiteY100" fmla="*/ 129229 h 664282"/>
              <a:gd name="connsiteX101" fmla="*/ 230300 w 664252"/>
              <a:gd name="connsiteY101" fmla="*/ 664282 h 664282"/>
              <a:gd name="connsiteX102" fmla="*/ 218177 w 664252"/>
              <a:gd name="connsiteY102" fmla="*/ 623706 h 664282"/>
              <a:gd name="connsiteX103" fmla="*/ 205817 w 664252"/>
              <a:gd name="connsiteY103" fmla="*/ 623054 h 664282"/>
              <a:gd name="connsiteX104" fmla="*/ 201045 w 664252"/>
              <a:gd name="connsiteY104" fmla="*/ 622579 h 664282"/>
              <a:gd name="connsiteX105" fmla="*/ 183262 w 664252"/>
              <a:gd name="connsiteY105" fmla="*/ 661111 h 664282"/>
              <a:gd name="connsiteX106" fmla="*/ 125879 w 664252"/>
              <a:gd name="connsiteY106" fmla="*/ 642645 h 664282"/>
              <a:gd name="connsiteX107" fmla="*/ 134030 w 664252"/>
              <a:gd name="connsiteY107" fmla="*/ 601298 h 664282"/>
              <a:gd name="connsiteX108" fmla="*/ 119210 w 664252"/>
              <a:gd name="connsiteY108" fmla="*/ 592199 h 664282"/>
              <a:gd name="connsiteX109" fmla="*/ 86014 w 664252"/>
              <a:gd name="connsiteY109" fmla="*/ 617837 h 664282"/>
              <a:gd name="connsiteX110" fmla="*/ 43748 w 664252"/>
              <a:gd name="connsiteY110" fmla="*/ 574771 h 664282"/>
              <a:gd name="connsiteX111" fmla="*/ 69890 w 664252"/>
              <a:gd name="connsiteY111" fmla="*/ 542167 h 664282"/>
              <a:gd name="connsiteX112" fmla="*/ 60998 w 664252"/>
              <a:gd name="connsiteY112" fmla="*/ 527051 h 664282"/>
              <a:gd name="connsiteX113" fmla="*/ 19888 w 664252"/>
              <a:gd name="connsiteY113" fmla="*/ 534283 h 664282"/>
              <a:gd name="connsiteX114" fmla="*/ 2401 w 664252"/>
              <a:gd name="connsiteY114" fmla="*/ 476515 h 664282"/>
              <a:gd name="connsiteX115" fmla="*/ 40517 w 664252"/>
              <a:gd name="connsiteY115" fmla="*/ 459917 h 664282"/>
              <a:gd name="connsiteX116" fmla="*/ 39628 w 664252"/>
              <a:gd name="connsiteY116" fmla="*/ 442134 h 664282"/>
              <a:gd name="connsiteX117" fmla="*/ 0 w 664252"/>
              <a:gd name="connsiteY117" fmla="*/ 429418 h 664282"/>
              <a:gd name="connsiteX118" fmla="*/ 11471 w 664252"/>
              <a:gd name="connsiteY118" fmla="*/ 370139 h 664282"/>
              <a:gd name="connsiteX119" fmla="*/ 52966 w 664252"/>
              <a:gd name="connsiteY119" fmla="*/ 373103 h 664282"/>
              <a:gd name="connsiteX120" fmla="*/ 60405 w 664252"/>
              <a:gd name="connsiteY120" fmla="*/ 356949 h 664282"/>
              <a:gd name="connsiteX121" fmla="*/ 31270 w 664252"/>
              <a:gd name="connsiteY121" fmla="*/ 327310 h 664282"/>
              <a:gd name="connsiteX122" fmla="*/ 68942 w 664252"/>
              <a:gd name="connsiteY122" fmla="*/ 280183 h 664282"/>
              <a:gd name="connsiteX123" fmla="*/ 104213 w 664252"/>
              <a:gd name="connsiteY123" fmla="*/ 302531 h 664282"/>
              <a:gd name="connsiteX124" fmla="*/ 118203 w 664252"/>
              <a:gd name="connsiteY124" fmla="*/ 291802 h 664282"/>
              <a:gd name="connsiteX125" fmla="*/ 105991 w 664252"/>
              <a:gd name="connsiteY125" fmla="*/ 251877 h 664282"/>
              <a:gd name="connsiteX126" fmla="*/ 161239 w 664252"/>
              <a:gd name="connsiteY126" fmla="*/ 227662 h 664282"/>
              <a:gd name="connsiteX127" fmla="*/ 182461 w 664252"/>
              <a:gd name="connsiteY127" fmla="*/ 263733 h 664282"/>
              <a:gd name="connsiteX128" fmla="*/ 199711 w 664252"/>
              <a:gd name="connsiteY128" fmla="*/ 260769 h 664282"/>
              <a:gd name="connsiteX129" fmla="*/ 207566 w 664252"/>
              <a:gd name="connsiteY129" fmla="*/ 219629 h 664282"/>
              <a:gd name="connsiteX130" fmla="*/ 267734 w 664252"/>
              <a:gd name="connsiteY130" fmla="*/ 223838 h 664282"/>
              <a:gd name="connsiteX131" fmla="*/ 269779 w 664252"/>
              <a:gd name="connsiteY131" fmla="*/ 265926 h 664282"/>
              <a:gd name="connsiteX132" fmla="*/ 286200 w 664252"/>
              <a:gd name="connsiteY132" fmla="*/ 271232 h 664282"/>
              <a:gd name="connsiteX133" fmla="*/ 312490 w 664252"/>
              <a:gd name="connsiteY133" fmla="*/ 238243 h 664282"/>
              <a:gd name="connsiteX134" fmla="*/ 363855 w 664252"/>
              <a:gd name="connsiteY134" fmla="*/ 269957 h 664282"/>
              <a:gd name="connsiteX135" fmla="*/ 346072 w 664252"/>
              <a:gd name="connsiteY135" fmla="*/ 308489 h 664282"/>
              <a:gd name="connsiteX136" fmla="*/ 357928 w 664252"/>
              <a:gd name="connsiteY136" fmla="*/ 320730 h 664282"/>
              <a:gd name="connsiteX137" fmla="*/ 396815 w 664252"/>
              <a:gd name="connsiteY137" fmla="*/ 303569 h 664282"/>
              <a:gd name="connsiteX138" fmla="*/ 427521 w 664252"/>
              <a:gd name="connsiteY138" fmla="*/ 355467 h 664282"/>
              <a:gd name="connsiteX139" fmla="*/ 393643 w 664252"/>
              <a:gd name="connsiteY139" fmla="*/ 381372 h 664282"/>
              <a:gd name="connsiteX140" fmla="*/ 398534 w 664252"/>
              <a:gd name="connsiteY140" fmla="*/ 397615 h 664282"/>
              <a:gd name="connsiteX141" fmla="*/ 441096 w 664252"/>
              <a:gd name="connsiteY141" fmla="*/ 400579 h 664282"/>
              <a:gd name="connsiteX142" fmla="*/ 444060 w 664252"/>
              <a:gd name="connsiteY142" fmla="*/ 460777 h 664282"/>
              <a:gd name="connsiteX143" fmla="*/ 401972 w 664252"/>
              <a:gd name="connsiteY143" fmla="*/ 467920 h 664282"/>
              <a:gd name="connsiteX144" fmla="*/ 398800 w 664252"/>
              <a:gd name="connsiteY144" fmla="*/ 484459 h 664282"/>
              <a:gd name="connsiteX145" fmla="*/ 435257 w 664252"/>
              <a:gd name="connsiteY145" fmla="*/ 506837 h 664282"/>
              <a:gd name="connsiteX146" fmla="*/ 409945 w 664252"/>
              <a:gd name="connsiteY146" fmla="*/ 561611 h 664282"/>
              <a:gd name="connsiteX147" fmla="*/ 369309 w 664252"/>
              <a:gd name="connsiteY147" fmla="*/ 548421 h 664282"/>
              <a:gd name="connsiteX148" fmla="*/ 358757 w 664252"/>
              <a:gd name="connsiteY148" fmla="*/ 561611 h 664282"/>
              <a:gd name="connsiteX149" fmla="*/ 380602 w 664252"/>
              <a:gd name="connsiteY149" fmla="*/ 598364 h 664282"/>
              <a:gd name="connsiteX150" fmla="*/ 332764 w 664252"/>
              <a:gd name="connsiteY150" fmla="*/ 635087 h 664282"/>
              <a:gd name="connsiteX151" fmla="*/ 303124 w 664252"/>
              <a:gd name="connsiteY151" fmla="*/ 604618 h 664282"/>
              <a:gd name="connsiteX152" fmla="*/ 287593 w 664252"/>
              <a:gd name="connsiteY152" fmla="*/ 611524 h 664282"/>
              <a:gd name="connsiteX153" fmla="*/ 289816 w 664252"/>
              <a:gd name="connsiteY153" fmla="*/ 653997 h 664282"/>
              <a:gd name="connsiteX154" fmla="*/ 149502 w 664252"/>
              <a:gd name="connsiteY154" fmla="*/ 628715 h 664282"/>
              <a:gd name="connsiteX155" fmla="*/ 172384 w 664252"/>
              <a:gd name="connsiteY155" fmla="*/ 636095 h 664282"/>
              <a:gd name="connsiteX156" fmla="*/ 188982 w 664252"/>
              <a:gd name="connsiteY156" fmla="*/ 600083 h 664282"/>
              <a:gd name="connsiteX157" fmla="*/ 196629 w 664252"/>
              <a:gd name="connsiteY157" fmla="*/ 601328 h 664282"/>
              <a:gd name="connsiteX158" fmla="*/ 207685 w 664252"/>
              <a:gd name="connsiteY158" fmla="*/ 602691 h 664282"/>
              <a:gd name="connsiteX159" fmla="*/ 225468 w 664252"/>
              <a:gd name="connsiteY159" fmla="*/ 603284 h 664282"/>
              <a:gd name="connsiteX160" fmla="*/ 233263 w 664252"/>
              <a:gd name="connsiteY160" fmla="*/ 603106 h 664282"/>
              <a:gd name="connsiteX161" fmla="*/ 244615 w 664252"/>
              <a:gd name="connsiteY161" fmla="*/ 641074 h 664282"/>
              <a:gd name="connsiteX162" fmla="*/ 268327 w 664252"/>
              <a:gd name="connsiteY162" fmla="*/ 636984 h 664282"/>
              <a:gd name="connsiteX163" fmla="*/ 266252 w 664252"/>
              <a:gd name="connsiteY163" fmla="*/ 597326 h 664282"/>
              <a:gd name="connsiteX164" fmla="*/ 273544 w 664252"/>
              <a:gd name="connsiteY164" fmla="*/ 594837 h 664282"/>
              <a:gd name="connsiteX165" fmla="*/ 300012 w 664252"/>
              <a:gd name="connsiteY165" fmla="*/ 582981 h 664282"/>
              <a:gd name="connsiteX166" fmla="*/ 306829 w 664252"/>
              <a:gd name="connsiteY166" fmla="*/ 579217 h 664282"/>
              <a:gd name="connsiteX167" fmla="*/ 334690 w 664252"/>
              <a:gd name="connsiteY167" fmla="*/ 607730 h 664282"/>
              <a:gd name="connsiteX168" fmla="*/ 353748 w 664252"/>
              <a:gd name="connsiteY168" fmla="*/ 593118 h 664282"/>
              <a:gd name="connsiteX169" fmla="*/ 333327 w 664252"/>
              <a:gd name="connsiteY169" fmla="*/ 558765 h 664282"/>
              <a:gd name="connsiteX170" fmla="*/ 338691 w 664252"/>
              <a:gd name="connsiteY170" fmla="*/ 553163 h 664282"/>
              <a:gd name="connsiteX171" fmla="*/ 356683 w 664252"/>
              <a:gd name="connsiteY171" fmla="*/ 530637 h 664282"/>
              <a:gd name="connsiteX172" fmla="*/ 360891 w 664252"/>
              <a:gd name="connsiteY172" fmla="*/ 524235 h 664282"/>
              <a:gd name="connsiteX173" fmla="*/ 398919 w 664252"/>
              <a:gd name="connsiteY173" fmla="*/ 536565 h 664282"/>
              <a:gd name="connsiteX174" fmla="*/ 408997 w 664252"/>
              <a:gd name="connsiteY174" fmla="*/ 514721 h 664282"/>
              <a:gd name="connsiteX175" fmla="*/ 374941 w 664252"/>
              <a:gd name="connsiteY175" fmla="*/ 493795 h 664282"/>
              <a:gd name="connsiteX176" fmla="*/ 377075 w 664252"/>
              <a:gd name="connsiteY176" fmla="*/ 486356 h 664282"/>
              <a:gd name="connsiteX177" fmla="*/ 382528 w 664252"/>
              <a:gd name="connsiteY177" fmla="*/ 458080 h 664282"/>
              <a:gd name="connsiteX178" fmla="*/ 383329 w 664252"/>
              <a:gd name="connsiteY178" fmla="*/ 450373 h 664282"/>
              <a:gd name="connsiteX179" fmla="*/ 422749 w 664252"/>
              <a:gd name="connsiteY179" fmla="*/ 443586 h 664282"/>
              <a:gd name="connsiteX180" fmla="*/ 421534 w 664252"/>
              <a:gd name="connsiteY180" fmla="*/ 419578 h 664282"/>
              <a:gd name="connsiteX181" fmla="*/ 381698 w 664252"/>
              <a:gd name="connsiteY181" fmla="*/ 416851 h 664282"/>
              <a:gd name="connsiteX182" fmla="*/ 380157 w 664252"/>
              <a:gd name="connsiteY182" fmla="*/ 409234 h 664282"/>
              <a:gd name="connsiteX183" fmla="*/ 371858 w 664252"/>
              <a:gd name="connsiteY183" fmla="*/ 381610 h 664282"/>
              <a:gd name="connsiteX184" fmla="*/ 368894 w 664252"/>
              <a:gd name="connsiteY184" fmla="*/ 374407 h 664282"/>
              <a:gd name="connsiteX185" fmla="*/ 400520 w 664252"/>
              <a:gd name="connsiteY185" fmla="*/ 350192 h 664282"/>
              <a:gd name="connsiteX186" fmla="*/ 388308 w 664252"/>
              <a:gd name="connsiteY186" fmla="*/ 329444 h 664282"/>
              <a:gd name="connsiteX187" fmla="*/ 352000 w 664252"/>
              <a:gd name="connsiteY187" fmla="*/ 345597 h 664282"/>
              <a:gd name="connsiteX188" fmla="*/ 347079 w 664252"/>
              <a:gd name="connsiteY188" fmla="*/ 339670 h 664282"/>
              <a:gd name="connsiteX189" fmla="*/ 326836 w 664252"/>
              <a:gd name="connsiteY189" fmla="*/ 318922 h 664282"/>
              <a:gd name="connsiteX190" fmla="*/ 320908 w 664252"/>
              <a:gd name="connsiteY190" fmla="*/ 313883 h 664282"/>
              <a:gd name="connsiteX191" fmla="*/ 337565 w 664252"/>
              <a:gd name="connsiteY191" fmla="*/ 277930 h 664282"/>
              <a:gd name="connsiteX192" fmla="*/ 317114 w 664252"/>
              <a:gd name="connsiteY192" fmla="*/ 265304 h 664282"/>
              <a:gd name="connsiteX193" fmla="*/ 292720 w 664252"/>
              <a:gd name="connsiteY193" fmla="*/ 296010 h 664282"/>
              <a:gd name="connsiteX194" fmla="*/ 285548 w 664252"/>
              <a:gd name="connsiteY194" fmla="*/ 293047 h 664282"/>
              <a:gd name="connsiteX195" fmla="*/ 257835 w 664252"/>
              <a:gd name="connsiteY195" fmla="*/ 284155 h 664282"/>
              <a:gd name="connsiteX196" fmla="*/ 250277 w 664252"/>
              <a:gd name="connsiteY196" fmla="*/ 282436 h 664282"/>
              <a:gd name="connsiteX197" fmla="*/ 248261 w 664252"/>
              <a:gd name="connsiteY197" fmla="*/ 242985 h 664282"/>
              <a:gd name="connsiteX198" fmla="*/ 224283 w 664252"/>
              <a:gd name="connsiteY198" fmla="*/ 241296 h 664282"/>
              <a:gd name="connsiteX199" fmla="*/ 216932 w 664252"/>
              <a:gd name="connsiteY199" fmla="*/ 279827 h 664282"/>
              <a:gd name="connsiteX200" fmla="*/ 209166 w 664252"/>
              <a:gd name="connsiteY200" fmla="*/ 280450 h 664282"/>
              <a:gd name="connsiteX201" fmla="*/ 180209 w 664252"/>
              <a:gd name="connsiteY201" fmla="*/ 285370 h 664282"/>
              <a:gd name="connsiteX202" fmla="*/ 172710 w 664252"/>
              <a:gd name="connsiteY202" fmla="*/ 287356 h 664282"/>
              <a:gd name="connsiteX203" fmla="*/ 152881 w 664252"/>
              <a:gd name="connsiteY203" fmla="*/ 253715 h 664282"/>
              <a:gd name="connsiteX204" fmla="*/ 130888 w 664252"/>
              <a:gd name="connsiteY204" fmla="*/ 263407 h 664282"/>
              <a:gd name="connsiteX205" fmla="*/ 142211 w 664252"/>
              <a:gd name="connsiteY205" fmla="*/ 300694 h 664282"/>
              <a:gd name="connsiteX206" fmla="*/ 135631 w 664252"/>
              <a:gd name="connsiteY206" fmla="*/ 304902 h 664282"/>
              <a:gd name="connsiteX207" fmla="*/ 112215 w 664252"/>
              <a:gd name="connsiteY207" fmla="*/ 322686 h 664282"/>
              <a:gd name="connsiteX208" fmla="*/ 106495 w 664252"/>
              <a:gd name="connsiteY208" fmla="*/ 327962 h 664282"/>
              <a:gd name="connsiteX209" fmla="*/ 73388 w 664252"/>
              <a:gd name="connsiteY209" fmla="*/ 307451 h 664282"/>
              <a:gd name="connsiteX210" fmla="*/ 58568 w 664252"/>
              <a:gd name="connsiteY210" fmla="*/ 326243 h 664282"/>
              <a:gd name="connsiteX211" fmla="*/ 85807 w 664252"/>
              <a:gd name="connsiteY211" fmla="*/ 353867 h 664282"/>
              <a:gd name="connsiteX212" fmla="*/ 81894 w 664252"/>
              <a:gd name="connsiteY212" fmla="*/ 360595 h 664282"/>
              <a:gd name="connsiteX213" fmla="*/ 69475 w 664252"/>
              <a:gd name="connsiteY213" fmla="*/ 387508 h 664282"/>
              <a:gd name="connsiteX214" fmla="*/ 66897 w 664252"/>
              <a:gd name="connsiteY214" fmla="*/ 394829 h 664282"/>
              <a:gd name="connsiteX215" fmla="*/ 28365 w 664252"/>
              <a:gd name="connsiteY215" fmla="*/ 392043 h 664282"/>
              <a:gd name="connsiteX216" fmla="*/ 23801 w 664252"/>
              <a:gd name="connsiteY216" fmla="*/ 415754 h 664282"/>
              <a:gd name="connsiteX217" fmla="*/ 60791 w 664252"/>
              <a:gd name="connsiteY217" fmla="*/ 427610 h 664282"/>
              <a:gd name="connsiteX218" fmla="*/ 60168 w 664252"/>
              <a:gd name="connsiteY218" fmla="*/ 435316 h 664282"/>
              <a:gd name="connsiteX219" fmla="*/ 61680 w 664252"/>
              <a:gd name="connsiteY219" fmla="*/ 464956 h 664282"/>
              <a:gd name="connsiteX220" fmla="*/ 62806 w 664252"/>
              <a:gd name="connsiteY220" fmla="*/ 472662 h 664282"/>
              <a:gd name="connsiteX221" fmla="*/ 27239 w 664252"/>
              <a:gd name="connsiteY221" fmla="*/ 488164 h 664282"/>
              <a:gd name="connsiteX222" fmla="*/ 34174 w 664252"/>
              <a:gd name="connsiteY222" fmla="*/ 511223 h 664282"/>
              <a:gd name="connsiteX223" fmla="*/ 72498 w 664252"/>
              <a:gd name="connsiteY223" fmla="*/ 504466 h 664282"/>
              <a:gd name="connsiteX224" fmla="*/ 75848 w 664252"/>
              <a:gd name="connsiteY224" fmla="*/ 511461 h 664282"/>
              <a:gd name="connsiteX225" fmla="*/ 90964 w 664252"/>
              <a:gd name="connsiteY225" fmla="*/ 536802 h 664282"/>
              <a:gd name="connsiteX226" fmla="*/ 95499 w 664252"/>
              <a:gd name="connsiteY226" fmla="*/ 543086 h 664282"/>
              <a:gd name="connsiteX227" fmla="*/ 71016 w 664252"/>
              <a:gd name="connsiteY227" fmla="*/ 573407 h 664282"/>
              <a:gd name="connsiteX228" fmla="*/ 87852 w 664252"/>
              <a:gd name="connsiteY228" fmla="*/ 590539 h 664282"/>
              <a:gd name="connsiteX229" fmla="*/ 118855 w 664252"/>
              <a:gd name="connsiteY229" fmla="*/ 566620 h 664282"/>
              <a:gd name="connsiteX230" fmla="*/ 125079 w 664252"/>
              <a:gd name="connsiteY230" fmla="*/ 571273 h 664282"/>
              <a:gd name="connsiteX231" fmla="*/ 150036 w 664252"/>
              <a:gd name="connsiteY231" fmla="*/ 586478 h 664282"/>
              <a:gd name="connsiteX232" fmla="*/ 157030 w 664252"/>
              <a:gd name="connsiteY232" fmla="*/ 589917 h 664282"/>
              <a:gd name="connsiteX233" fmla="*/ 222208 w 664252"/>
              <a:gd name="connsiteY233" fmla="*/ 545576 h 664282"/>
              <a:gd name="connsiteX234" fmla="*/ 118884 w 664252"/>
              <a:gd name="connsiteY234" fmla="*/ 442252 h 664282"/>
              <a:gd name="connsiteX235" fmla="*/ 222208 w 664252"/>
              <a:gd name="connsiteY235" fmla="*/ 338929 h 664282"/>
              <a:gd name="connsiteX236" fmla="*/ 325532 w 664252"/>
              <a:gd name="connsiteY236" fmla="*/ 442252 h 664282"/>
              <a:gd name="connsiteX237" fmla="*/ 222208 w 664252"/>
              <a:gd name="connsiteY237" fmla="*/ 545487 h 664282"/>
              <a:gd name="connsiteX238" fmla="*/ 222208 w 664252"/>
              <a:gd name="connsiteY238" fmla="*/ 360803 h 664282"/>
              <a:gd name="connsiteX239" fmla="*/ 140699 w 664252"/>
              <a:gd name="connsiteY239" fmla="*/ 442252 h 664282"/>
              <a:gd name="connsiteX240" fmla="*/ 222149 w 664252"/>
              <a:gd name="connsiteY240" fmla="*/ 523761 h 664282"/>
              <a:gd name="connsiteX241" fmla="*/ 303657 w 664252"/>
              <a:gd name="connsiteY241" fmla="*/ 442311 h 664282"/>
              <a:gd name="connsiteX242" fmla="*/ 303657 w 664252"/>
              <a:gd name="connsiteY242" fmla="*/ 442252 h 664282"/>
              <a:gd name="connsiteX243" fmla="*/ 222208 w 664252"/>
              <a:gd name="connsiteY243" fmla="*/ 360714 h 664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Lst>
            <a:rect l="l" t="t" r="r" b="b"/>
            <a:pathLst>
              <a:path w="664252" h="664282">
                <a:moveTo>
                  <a:pt x="416406" y="289697"/>
                </a:moveTo>
                <a:lnTo>
                  <a:pt x="379001" y="254515"/>
                </a:lnTo>
                <a:lnTo>
                  <a:pt x="402150" y="224401"/>
                </a:lnTo>
                <a:cubicBezTo>
                  <a:pt x="397467" y="217089"/>
                  <a:pt x="393572" y="209299"/>
                  <a:pt x="390531" y="201164"/>
                </a:cubicBezTo>
                <a:lnTo>
                  <a:pt x="352592" y="201638"/>
                </a:lnTo>
                <a:lnTo>
                  <a:pt x="346664" y="150569"/>
                </a:lnTo>
                <a:lnTo>
                  <a:pt x="383625" y="142389"/>
                </a:lnTo>
                <a:cubicBezTo>
                  <a:pt x="384698" y="133755"/>
                  <a:pt x="386684" y="125260"/>
                  <a:pt x="389553" y="117047"/>
                </a:cubicBezTo>
                <a:lnTo>
                  <a:pt x="360239" y="93128"/>
                </a:lnTo>
                <a:lnTo>
                  <a:pt x="388693" y="50002"/>
                </a:lnTo>
                <a:lnTo>
                  <a:pt x="422127" y="67430"/>
                </a:lnTo>
                <a:cubicBezTo>
                  <a:pt x="428544" y="61489"/>
                  <a:pt x="435580" y="56253"/>
                  <a:pt x="443112" y="51810"/>
                </a:cubicBezTo>
                <a:lnTo>
                  <a:pt x="436117" y="14820"/>
                </a:lnTo>
                <a:lnTo>
                  <a:pt x="485437" y="0"/>
                </a:lnTo>
                <a:lnTo>
                  <a:pt x="499753" y="34708"/>
                </a:lnTo>
                <a:cubicBezTo>
                  <a:pt x="508538" y="34297"/>
                  <a:pt x="517341" y="34824"/>
                  <a:pt x="526014" y="36279"/>
                </a:cubicBezTo>
                <a:lnTo>
                  <a:pt x="544360" y="3675"/>
                </a:lnTo>
                <a:lnTo>
                  <a:pt x="591547" y="24127"/>
                </a:lnTo>
                <a:lnTo>
                  <a:pt x="580224" y="59931"/>
                </a:lnTo>
                <a:cubicBezTo>
                  <a:pt x="587231" y="65248"/>
                  <a:pt x="593642" y="71310"/>
                  <a:pt x="599342" y="78011"/>
                </a:cubicBezTo>
                <a:lnTo>
                  <a:pt x="634465" y="64822"/>
                </a:lnTo>
                <a:lnTo>
                  <a:pt x="657495" y="110852"/>
                </a:lnTo>
                <a:lnTo>
                  <a:pt x="625721" y="130918"/>
                </a:lnTo>
                <a:cubicBezTo>
                  <a:pt x="627636" y="139462"/>
                  <a:pt x="628629" y="148186"/>
                  <a:pt x="628685" y="156942"/>
                </a:cubicBezTo>
                <a:lnTo>
                  <a:pt x="664253" y="169390"/>
                </a:lnTo>
                <a:lnTo>
                  <a:pt x="652397" y="219422"/>
                </a:lnTo>
                <a:lnTo>
                  <a:pt x="614932" y="214442"/>
                </a:lnTo>
                <a:cubicBezTo>
                  <a:pt x="610919" y="222178"/>
                  <a:pt x="606100" y="229473"/>
                  <a:pt x="600557" y="236198"/>
                </a:cubicBezTo>
                <a:lnTo>
                  <a:pt x="619852" y="268801"/>
                </a:lnTo>
                <a:lnTo>
                  <a:pt x="578565" y="299449"/>
                </a:lnTo>
                <a:lnTo>
                  <a:pt x="552956" y="271469"/>
                </a:lnTo>
                <a:cubicBezTo>
                  <a:pt x="544959" y="274794"/>
                  <a:pt x="536633" y="277269"/>
                  <a:pt x="528118" y="278849"/>
                </a:cubicBezTo>
                <a:lnTo>
                  <a:pt x="521983" y="316343"/>
                </a:lnTo>
                <a:lnTo>
                  <a:pt x="470647" y="313379"/>
                </a:lnTo>
                <a:lnTo>
                  <a:pt x="468957" y="275263"/>
                </a:lnTo>
                <a:cubicBezTo>
                  <a:pt x="460721" y="272663"/>
                  <a:pt x="452774" y="269216"/>
                  <a:pt x="445246" y="264978"/>
                </a:cubicBezTo>
                <a:close/>
                <a:moveTo>
                  <a:pt x="489053" y="258991"/>
                </a:moveTo>
                <a:lnTo>
                  <a:pt x="490535" y="293580"/>
                </a:lnTo>
                <a:lnTo>
                  <a:pt x="504466" y="294410"/>
                </a:lnTo>
                <a:lnTo>
                  <a:pt x="510038" y="260265"/>
                </a:lnTo>
                <a:lnTo>
                  <a:pt x="517803" y="259346"/>
                </a:lnTo>
                <a:cubicBezTo>
                  <a:pt x="529304" y="257989"/>
                  <a:pt x="540484" y="254660"/>
                  <a:pt x="550852" y="249506"/>
                </a:cubicBezTo>
                <a:lnTo>
                  <a:pt x="557846" y="246038"/>
                </a:lnTo>
                <a:lnTo>
                  <a:pt x="581173" y="271528"/>
                </a:lnTo>
                <a:lnTo>
                  <a:pt x="592406" y="263199"/>
                </a:lnTo>
                <a:lnTo>
                  <a:pt x="574830" y="233560"/>
                </a:lnTo>
                <a:lnTo>
                  <a:pt x="580224" y="227839"/>
                </a:lnTo>
                <a:cubicBezTo>
                  <a:pt x="588189" y="219377"/>
                  <a:pt x="594644" y="209613"/>
                  <a:pt x="599312" y="198970"/>
                </a:cubicBezTo>
                <a:lnTo>
                  <a:pt x="602454" y="191827"/>
                </a:lnTo>
                <a:lnTo>
                  <a:pt x="636540" y="196392"/>
                </a:lnTo>
                <a:lnTo>
                  <a:pt x="639770" y="182787"/>
                </a:lnTo>
                <a:lnTo>
                  <a:pt x="607315" y="171524"/>
                </a:lnTo>
                <a:lnTo>
                  <a:pt x="607789" y="163729"/>
                </a:lnTo>
                <a:cubicBezTo>
                  <a:pt x="608503" y="152063"/>
                  <a:pt x="607202" y="140362"/>
                  <a:pt x="603936" y="129140"/>
                </a:cubicBezTo>
                <a:lnTo>
                  <a:pt x="601743" y="121641"/>
                </a:lnTo>
                <a:lnTo>
                  <a:pt x="630612" y="103353"/>
                </a:lnTo>
                <a:lnTo>
                  <a:pt x="624328" y="90845"/>
                </a:lnTo>
                <a:lnTo>
                  <a:pt x="592377" y="102938"/>
                </a:lnTo>
                <a:lnTo>
                  <a:pt x="587694" y="96684"/>
                </a:lnTo>
                <a:cubicBezTo>
                  <a:pt x="580722" y="87271"/>
                  <a:pt x="572177" y="79129"/>
                  <a:pt x="562441" y="72617"/>
                </a:cubicBezTo>
                <a:lnTo>
                  <a:pt x="555950" y="68290"/>
                </a:lnTo>
                <a:lnTo>
                  <a:pt x="566234" y="35686"/>
                </a:lnTo>
                <a:lnTo>
                  <a:pt x="553430" y="30143"/>
                </a:lnTo>
                <a:lnTo>
                  <a:pt x="536743" y="59783"/>
                </a:lnTo>
                <a:lnTo>
                  <a:pt x="529155" y="58034"/>
                </a:lnTo>
                <a:cubicBezTo>
                  <a:pt x="517753" y="55349"/>
                  <a:pt x="505971" y="54647"/>
                  <a:pt x="494329" y="55960"/>
                </a:cubicBezTo>
                <a:lnTo>
                  <a:pt x="486563" y="56849"/>
                </a:lnTo>
                <a:lnTo>
                  <a:pt x="473522" y="25431"/>
                </a:lnTo>
                <a:lnTo>
                  <a:pt x="460095" y="29432"/>
                </a:lnTo>
                <a:lnTo>
                  <a:pt x="466497" y="63132"/>
                </a:lnTo>
                <a:lnTo>
                  <a:pt x="459502" y="66630"/>
                </a:lnTo>
                <a:cubicBezTo>
                  <a:pt x="449099" y="71903"/>
                  <a:pt x="439673" y="78920"/>
                  <a:pt x="431641" y="87377"/>
                </a:cubicBezTo>
                <a:lnTo>
                  <a:pt x="426099" y="93009"/>
                </a:lnTo>
                <a:lnTo>
                  <a:pt x="395659" y="77152"/>
                </a:lnTo>
                <a:lnTo>
                  <a:pt x="387952" y="88830"/>
                </a:lnTo>
                <a:lnTo>
                  <a:pt x="414628" y="110585"/>
                </a:lnTo>
                <a:lnTo>
                  <a:pt x="411664" y="117728"/>
                </a:lnTo>
                <a:cubicBezTo>
                  <a:pt x="407106" y="128427"/>
                  <a:pt x="404399" y="139823"/>
                  <a:pt x="403661" y="151429"/>
                </a:cubicBezTo>
                <a:lnTo>
                  <a:pt x="403187" y="159224"/>
                </a:lnTo>
                <a:lnTo>
                  <a:pt x="369517" y="166693"/>
                </a:lnTo>
                <a:lnTo>
                  <a:pt x="371117" y="180564"/>
                </a:lnTo>
                <a:lnTo>
                  <a:pt x="405677" y="180149"/>
                </a:lnTo>
                <a:lnTo>
                  <a:pt x="407929" y="187589"/>
                </a:lnTo>
                <a:cubicBezTo>
                  <a:pt x="411297" y="198678"/>
                  <a:pt x="416528" y="209113"/>
                  <a:pt x="423401" y="218444"/>
                </a:cubicBezTo>
                <a:lnTo>
                  <a:pt x="428025" y="224727"/>
                </a:lnTo>
                <a:lnTo>
                  <a:pt x="406951" y="252174"/>
                </a:lnTo>
                <a:lnTo>
                  <a:pt x="417088" y="261777"/>
                </a:lnTo>
                <a:lnTo>
                  <a:pt x="443319" y="239191"/>
                </a:lnTo>
                <a:lnTo>
                  <a:pt x="449840" y="243459"/>
                </a:lnTo>
                <a:cubicBezTo>
                  <a:pt x="459565" y="249755"/>
                  <a:pt x="470273" y="254382"/>
                  <a:pt x="481525" y="257153"/>
                </a:cubicBezTo>
                <a:close/>
                <a:moveTo>
                  <a:pt x="485081" y="205402"/>
                </a:moveTo>
                <a:cubicBezTo>
                  <a:pt x="458785" y="194040"/>
                  <a:pt x="446677" y="163511"/>
                  <a:pt x="458041" y="137214"/>
                </a:cubicBezTo>
                <a:cubicBezTo>
                  <a:pt x="469402" y="110917"/>
                  <a:pt x="499931" y="98811"/>
                  <a:pt x="526227" y="110173"/>
                </a:cubicBezTo>
                <a:cubicBezTo>
                  <a:pt x="552526" y="121536"/>
                  <a:pt x="564631" y="152064"/>
                  <a:pt x="553270" y="178361"/>
                </a:cubicBezTo>
                <a:cubicBezTo>
                  <a:pt x="553264" y="178374"/>
                  <a:pt x="553258" y="178388"/>
                  <a:pt x="553252" y="178401"/>
                </a:cubicBezTo>
                <a:cubicBezTo>
                  <a:pt x="541850" y="204647"/>
                  <a:pt x="511363" y="216722"/>
                  <a:pt x="485081" y="205402"/>
                </a:cubicBezTo>
                <a:close/>
                <a:moveTo>
                  <a:pt x="517981" y="129229"/>
                </a:moveTo>
                <a:cubicBezTo>
                  <a:pt x="502210" y="122396"/>
                  <a:pt x="483887" y="129642"/>
                  <a:pt x="477052" y="145413"/>
                </a:cubicBezTo>
                <a:cubicBezTo>
                  <a:pt x="470220" y="161185"/>
                  <a:pt x="477467" y="179509"/>
                  <a:pt x="493238" y="186342"/>
                </a:cubicBezTo>
                <a:cubicBezTo>
                  <a:pt x="509006" y="193174"/>
                  <a:pt x="527330" y="185930"/>
                  <a:pt x="534164" y="170161"/>
                </a:cubicBezTo>
                <a:cubicBezTo>
                  <a:pt x="540964" y="154388"/>
                  <a:pt x="533729" y="136087"/>
                  <a:pt x="517981" y="129229"/>
                </a:cubicBezTo>
                <a:close/>
                <a:moveTo>
                  <a:pt x="230300" y="664282"/>
                </a:moveTo>
                <a:lnTo>
                  <a:pt x="218177" y="623706"/>
                </a:lnTo>
                <a:cubicBezTo>
                  <a:pt x="214057" y="623706"/>
                  <a:pt x="209937" y="623409"/>
                  <a:pt x="205817" y="623054"/>
                </a:cubicBezTo>
                <a:lnTo>
                  <a:pt x="201045" y="622579"/>
                </a:lnTo>
                <a:lnTo>
                  <a:pt x="183262" y="661111"/>
                </a:lnTo>
                <a:lnTo>
                  <a:pt x="125879" y="642645"/>
                </a:lnTo>
                <a:lnTo>
                  <a:pt x="134030" y="601298"/>
                </a:lnTo>
                <a:cubicBezTo>
                  <a:pt x="128932" y="598512"/>
                  <a:pt x="123982" y="595370"/>
                  <a:pt x="119210" y="592199"/>
                </a:cubicBezTo>
                <a:lnTo>
                  <a:pt x="86014" y="617837"/>
                </a:lnTo>
                <a:lnTo>
                  <a:pt x="43748" y="574771"/>
                </a:lnTo>
                <a:lnTo>
                  <a:pt x="69890" y="542167"/>
                </a:lnTo>
                <a:cubicBezTo>
                  <a:pt x="66659" y="537277"/>
                  <a:pt x="63636" y="532208"/>
                  <a:pt x="60998" y="527051"/>
                </a:cubicBezTo>
                <a:lnTo>
                  <a:pt x="19888" y="534283"/>
                </a:lnTo>
                <a:lnTo>
                  <a:pt x="2401" y="476515"/>
                </a:lnTo>
                <a:lnTo>
                  <a:pt x="40517" y="459917"/>
                </a:lnTo>
                <a:cubicBezTo>
                  <a:pt x="39921" y="454007"/>
                  <a:pt x="39624" y="448073"/>
                  <a:pt x="39628" y="442134"/>
                </a:cubicBezTo>
                <a:lnTo>
                  <a:pt x="0" y="429418"/>
                </a:lnTo>
                <a:lnTo>
                  <a:pt x="11471" y="370139"/>
                </a:lnTo>
                <a:lnTo>
                  <a:pt x="52966" y="373103"/>
                </a:lnTo>
                <a:cubicBezTo>
                  <a:pt x="55199" y="367590"/>
                  <a:pt x="57679" y="362205"/>
                  <a:pt x="60405" y="356949"/>
                </a:cubicBezTo>
                <a:lnTo>
                  <a:pt x="31270" y="327310"/>
                </a:lnTo>
                <a:lnTo>
                  <a:pt x="68942" y="280183"/>
                </a:lnTo>
                <a:lnTo>
                  <a:pt x="104213" y="302531"/>
                </a:lnTo>
                <a:cubicBezTo>
                  <a:pt x="108688" y="298737"/>
                  <a:pt x="113371" y="295151"/>
                  <a:pt x="118203" y="291802"/>
                </a:cubicBezTo>
                <a:lnTo>
                  <a:pt x="105991" y="251877"/>
                </a:lnTo>
                <a:lnTo>
                  <a:pt x="161239" y="227662"/>
                </a:lnTo>
                <a:lnTo>
                  <a:pt x="182461" y="263733"/>
                </a:lnTo>
                <a:cubicBezTo>
                  <a:pt x="188113" y="262488"/>
                  <a:pt x="193863" y="261501"/>
                  <a:pt x="199711" y="260769"/>
                </a:cubicBezTo>
                <a:lnTo>
                  <a:pt x="207566" y="219629"/>
                </a:lnTo>
                <a:lnTo>
                  <a:pt x="267734" y="223838"/>
                </a:lnTo>
                <a:lnTo>
                  <a:pt x="269779" y="265926"/>
                </a:lnTo>
                <a:cubicBezTo>
                  <a:pt x="275352" y="267447"/>
                  <a:pt x="280826" y="269216"/>
                  <a:pt x="286200" y="271232"/>
                </a:cubicBezTo>
                <a:lnTo>
                  <a:pt x="312490" y="238243"/>
                </a:lnTo>
                <a:lnTo>
                  <a:pt x="363855" y="269957"/>
                </a:lnTo>
                <a:lnTo>
                  <a:pt x="346072" y="308489"/>
                </a:lnTo>
                <a:cubicBezTo>
                  <a:pt x="350242" y="312440"/>
                  <a:pt x="354193" y="316521"/>
                  <a:pt x="357928" y="320730"/>
                </a:cubicBezTo>
                <a:lnTo>
                  <a:pt x="396815" y="303569"/>
                </a:lnTo>
                <a:lnTo>
                  <a:pt x="427521" y="355467"/>
                </a:lnTo>
                <a:lnTo>
                  <a:pt x="393643" y="381372"/>
                </a:lnTo>
                <a:cubicBezTo>
                  <a:pt x="395620" y="386708"/>
                  <a:pt x="397250" y="392123"/>
                  <a:pt x="398534" y="397615"/>
                </a:cubicBezTo>
                <a:lnTo>
                  <a:pt x="441096" y="400579"/>
                </a:lnTo>
                <a:lnTo>
                  <a:pt x="444060" y="460777"/>
                </a:lnTo>
                <a:lnTo>
                  <a:pt x="401972" y="467920"/>
                </a:lnTo>
                <a:cubicBezTo>
                  <a:pt x="401163" y="473471"/>
                  <a:pt x="400105" y="478984"/>
                  <a:pt x="398800" y="484459"/>
                </a:cubicBezTo>
                <a:lnTo>
                  <a:pt x="435257" y="506837"/>
                </a:lnTo>
                <a:lnTo>
                  <a:pt x="409945" y="561611"/>
                </a:lnTo>
                <a:lnTo>
                  <a:pt x="369309" y="548421"/>
                </a:lnTo>
                <a:cubicBezTo>
                  <a:pt x="365990" y="552956"/>
                  <a:pt x="362492" y="557313"/>
                  <a:pt x="358757" y="561611"/>
                </a:cubicBezTo>
                <a:lnTo>
                  <a:pt x="380602" y="598364"/>
                </a:lnTo>
                <a:lnTo>
                  <a:pt x="332764" y="635087"/>
                </a:lnTo>
                <a:lnTo>
                  <a:pt x="303124" y="604618"/>
                </a:lnTo>
                <a:cubicBezTo>
                  <a:pt x="298056" y="607167"/>
                  <a:pt x="292869" y="609449"/>
                  <a:pt x="287593" y="611524"/>
                </a:cubicBezTo>
                <a:lnTo>
                  <a:pt x="289816" y="653997"/>
                </a:lnTo>
                <a:close/>
                <a:moveTo>
                  <a:pt x="149502" y="628715"/>
                </a:moveTo>
                <a:lnTo>
                  <a:pt x="172384" y="636095"/>
                </a:lnTo>
                <a:lnTo>
                  <a:pt x="188982" y="600083"/>
                </a:lnTo>
                <a:lnTo>
                  <a:pt x="196629" y="601328"/>
                </a:lnTo>
                <a:cubicBezTo>
                  <a:pt x="200245" y="601921"/>
                  <a:pt x="203980" y="602395"/>
                  <a:pt x="207685" y="602691"/>
                </a:cubicBezTo>
                <a:cubicBezTo>
                  <a:pt x="213598" y="603222"/>
                  <a:pt x="219534" y="603417"/>
                  <a:pt x="225468" y="603284"/>
                </a:cubicBezTo>
                <a:lnTo>
                  <a:pt x="233263" y="603106"/>
                </a:lnTo>
                <a:lnTo>
                  <a:pt x="244615" y="641074"/>
                </a:lnTo>
                <a:lnTo>
                  <a:pt x="268327" y="636984"/>
                </a:lnTo>
                <a:lnTo>
                  <a:pt x="266252" y="597326"/>
                </a:lnTo>
                <a:lnTo>
                  <a:pt x="273544" y="594837"/>
                </a:lnTo>
                <a:cubicBezTo>
                  <a:pt x="282705" y="591689"/>
                  <a:pt x="291565" y="587720"/>
                  <a:pt x="300012" y="582981"/>
                </a:cubicBezTo>
                <a:lnTo>
                  <a:pt x="306829" y="579217"/>
                </a:lnTo>
                <a:lnTo>
                  <a:pt x="334690" y="607730"/>
                </a:lnTo>
                <a:lnTo>
                  <a:pt x="353748" y="593118"/>
                </a:lnTo>
                <a:lnTo>
                  <a:pt x="333327" y="558765"/>
                </a:lnTo>
                <a:lnTo>
                  <a:pt x="338691" y="553163"/>
                </a:lnTo>
                <a:cubicBezTo>
                  <a:pt x="345348" y="546207"/>
                  <a:pt x="351368" y="538667"/>
                  <a:pt x="356683" y="530637"/>
                </a:cubicBezTo>
                <a:lnTo>
                  <a:pt x="360891" y="524235"/>
                </a:lnTo>
                <a:lnTo>
                  <a:pt x="398919" y="536565"/>
                </a:lnTo>
                <a:lnTo>
                  <a:pt x="408997" y="514721"/>
                </a:lnTo>
                <a:lnTo>
                  <a:pt x="374941" y="493795"/>
                </a:lnTo>
                <a:lnTo>
                  <a:pt x="377075" y="486356"/>
                </a:lnTo>
                <a:cubicBezTo>
                  <a:pt x="379736" y="477114"/>
                  <a:pt x="381562" y="467650"/>
                  <a:pt x="382528" y="458080"/>
                </a:cubicBezTo>
                <a:lnTo>
                  <a:pt x="383329" y="450373"/>
                </a:lnTo>
                <a:lnTo>
                  <a:pt x="422749" y="443586"/>
                </a:lnTo>
                <a:lnTo>
                  <a:pt x="421534" y="419578"/>
                </a:lnTo>
                <a:lnTo>
                  <a:pt x="381698" y="416851"/>
                </a:lnTo>
                <a:lnTo>
                  <a:pt x="380157" y="409234"/>
                </a:lnTo>
                <a:cubicBezTo>
                  <a:pt x="378222" y="399796"/>
                  <a:pt x="375445" y="390552"/>
                  <a:pt x="371858" y="381610"/>
                </a:cubicBezTo>
                <a:lnTo>
                  <a:pt x="368894" y="374407"/>
                </a:lnTo>
                <a:lnTo>
                  <a:pt x="400520" y="350192"/>
                </a:lnTo>
                <a:lnTo>
                  <a:pt x="388308" y="329444"/>
                </a:lnTo>
                <a:lnTo>
                  <a:pt x="352000" y="345597"/>
                </a:lnTo>
                <a:lnTo>
                  <a:pt x="347079" y="339670"/>
                </a:lnTo>
                <a:cubicBezTo>
                  <a:pt x="340977" y="332153"/>
                  <a:pt x="334201" y="325208"/>
                  <a:pt x="326836" y="318922"/>
                </a:cubicBezTo>
                <a:lnTo>
                  <a:pt x="320908" y="313883"/>
                </a:lnTo>
                <a:lnTo>
                  <a:pt x="337565" y="277930"/>
                </a:lnTo>
                <a:lnTo>
                  <a:pt x="317114" y="265304"/>
                </a:lnTo>
                <a:lnTo>
                  <a:pt x="292720" y="296010"/>
                </a:lnTo>
                <a:lnTo>
                  <a:pt x="285548" y="293047"/>
                </a:lnTo>
                <a:cubicBezTo>
                  <a:pt x="276594" y="289262"/>
                  <a:pt x="267319" y="286286"/>
                  <a:pt x="257835" y="284155"/>
                </a:cubicBezTo>
                <a:lnTo>
                  <a:pt x="250277" y="282436"/>
                </a:lnTo>
                <a:lnTo>
                  <a:pt x="248261" y="242985"/>
                </a:lnTo>
                <a:lnTo>
                  <a:pt x="224283" y="241296"/>
                </a:lnTo>
                <a:lnTo>
                  <a:pt x="216932" y="279827"/>
                </a:lnTo>
                <a:lnTo>
                  <a:pt x="209166" y="280450"/>
                </a:lnTo>
                <a:cubicBezTo>
                  <a:pt x="199383" y="281200"/>
                  <a:pt x="189690" y="282845"/>
                  <a:pt x="180209" y="285370"/>
                </a:cubicBezTo>
                <a:lnTo>
                  <a:pt x="172710" y="287356"/>
                </a:lnTo>
                <a:lnTo>
                  <a:pt x="152881" y="253715"/>
                </a:lnTo>
                <a:lnTo>
                  <a:pt x="130888" y="263407"/>
                </a:lnTo>
                <a:lnTo>
                  <a:pt x="142211" y="300694"/>
                </a:lnTo>
                <a:lnTo>
                  <a:pt x="135631" y="304902"/>
                </a:lnTo>
                <a:cubicBezTo>
                  <a:pt x="127298" y="310101"/>
                  <a:pt x="119459" y="316053"/>
                  <a:pt x="112215" y="322686"/>
                </a:cubicBezTo>
                <a:lnTo>
                  <a:pt x="106495" y="327962"/>
                </a:lnTo>
                <a:lnTo>
                  <a:pt x="73388" y="307451"/>
                </a:lnTo>
                <a:lnTo>
                  <a:pt x="58568" y="326243"/>
                </a:lnTo>
                <a:lnTo>
                  <a:pt x="85807" y="353867"/>
                </a:lnTo>
                <a:lnTo>
                  <a:pt x="81894" y="360595"/>
                </a:lnTo>
                <a:cubicBezTo>
                  <a:pt x="76941" y="369167"/>
                  <a:pt x="72784" y="378177"/>
                  <a:pt x="69475" y="387508"/>
                </a:cubicBezTo>
                <a:lnTo>
                  <a:pt x="66897" y="394829"/>
                </a:lnTo>
                <a:lnTo>
                  <a:pt x="28365" y="392043"/>
                </a:lnTo>
                <a:lnTo>
                  <a:pt x="23801" y="415754"/>
                </a:lnTo>
                <a:lnTo>
                  <a:pt x="60791" y="427610"/>
                </a:lnTo>
                <a:lnTo>
                  <a:pt x="60168" y="435316"/>
                </a:lnTo>
                <a:cubicBezTo>
                  <a:pt x="59745" y="445222"/>
                  <a:pt x="60251" y="455145"/>
                  <a:pt x="61680" y="464956"/>
                </a:cubicBezTo>
                <a:lnTo>
                  <a:pt x="62806" y="472662"/>
                </a:lnTo>
                <a:lnTo>
                  <a:pt x="27239" y="488164"/>
                </a:lnTo>
                <a:lnTo>
                  <a:pt x="34174" y="511223"/>
                </a:lnTo>
                <a:lnTo>
                  <a:pt x="72498" y="504466"/>
                </a:lnTo>
                <a:lnTo>
                  <a:pt x="75848" y="511461"/>
                </a:lnTo>
                <a:cubicBezTo>
                  <a:pt x="80121" y="520341"/>
                  <a:pt x="85180" y="528823"/>
                  <a:pt x="90964" y="536802"/>
                </a:cubicBezTo>
                <a:lnTo>
                  <a:pt x="95499" y="543086"/>
                </a:lnTo>
                <a:lnTo>
                  <a:pt x="71016" y="573407"/>
                </a:lnTo>
                <a:lnTo>
                  <a:pt x="87852" y="590539"/>
                </a:lnTo>
                <a:lnTo>
                  <a:pt x="118855" y="566620"/>
                </a:lnTo>
                <a:lnTo>
                  <a:pt x="125079" y="571273"/>
                </a:lnTo>
                <a:cubicBezTo>
                  <a:pt x="132914" y="577097"/>
                  <a:pt x="141268" y="582187"/>
                  <a:pt x="150036" y="586478"/>
                </a:cubicBezTo>
                <a:lnTo>
                  <a:pt x="157030" y="589917"/>
                </a:lnTo>
                <a:close/>
                <a:moveTo>
                  <a:pt x="222208" y="545576"/>
                </a:moveTo>
                <a:cubicBezTo>
                  <a:pt x="165144" y="545576"/>
                  <a:pt x="118884" y="499317"/>
                  <a:pt x="118884" y="442252"/>
                </a:cubicBezTo>
                <a:cubicBezTo>
                  <a:pt x="118884" y="385187"/>
                  <a:pt x="165144" y="338929"/>
                  <a:pt x="222208" y="338929"/>
                </a:cubicBezTo>
                <a:cubicBezTo>
                  <a:pt x="279273" y="338929"/>
                  <a:pt x="325532" y="385187"/>
                  <a:pt x="325532" y="442252"/>
                </a:cubicBezTo>
                <a:cubicBezTo>
                  <a:pt x="325416" y="499255"/>
                  <a:pt x="279211" y="545422"/>
                  <a:pt x="222208" y="545487"/>
                </a:cubicBezTo>
                <a:close/>
                <a:moveTo>
                  <a:pt x="222208" y="360803"/>
                </a:moveTo>
                <a:cubicBezTo>
                  <a:pt x="177208" y="360785"/>
                  <a:pt x="140715" y="397253"/>
                  <a:pt x="140699" y="442252"/>
                </a:cubicBezTo>
                <a:cubicBezTo>
                  <a:pt x="140683" y="487251"/>
                  <a:pt x="177149" y="523743"/>
                  <a:pt x="222149" y="523761"/>
                </a:cubicBezTo>
                <a:cubicBezTo>
                  <a:pt x="267147" y="523779"/>
                  <a:pt x="303640" y="487310"/>
                  <a:pt x="303657" y="442311"/>
                </a:cubicBezTo>
                <a:cubicBezTo>
                  <a:pt x="303657" y="442291"/>
                  <a:pt x="303657" y="442273"/>
                  <a:pt x="303657" y="442252"/>
                </a:cubicBezTo>
                <a:cubicBezTo>
                  <a:pt x="303657" y="397253"/>
                  <a:pt x="267207" y="360764"/>
                  <a:pt x="222208" y="360714"/>
                </a:cubicBezTo>
                <a:close/>
              </a:path>
            </a:pathLst>
          </a:custGeom>
          <a:solidFill>
            <a:schemeClr val="accent2"/>
          </a:solidFill>
          <a:ln w="296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3" name="Date Placeholder 2">
            <a:extLst>
              <a:ext uri="{FF2B5EF4-FFF2-40B4-BE49-F238E27FC236}">
                <a16:creationId xmlns:a16="http://schemas.microsoft.com/office/drawing/2014/main" id="{8876CA49-1039-539F-2AC9-AE3D6766D9DF}"/>
              </a:ext>
            </a:extLst>
          </p:cNvPr>
          <p:cNvSpPr>
            <a:spLocks noGrp="1"/>
          </p:cNvSpPr>
          <p:nvPr>
            <p:ph type="dt" sz="half" idx="10"/>
          </p:nvPr>
        </p:nvSpPr>
        <p:spPr/>
        <p:txBody>
          <a:bodyPr/>
          <a:lstStyle/>
          <a:p>
            <a:fld id="{507734B8-C73A-4A4B-9525-728BAAB54AB4}" type="datetime4">
              <a:rPr lang="en-GB" smtClean="0"/>
              <a:t>06 September 2023</a:t>
            </a:fld>
            <a:endParaRPr lang="en-GB" dirty="0"/>
          </a:p>
        </p:txBody>
      </p:sp>
    </p:spTree>
    <p:extLst>
      <p:ext uri="{BB962C8B-B14F-4D97-AF65-F5344CB8AC3E}">
        <p14:creationId xmlns:p14="http://schemas.microsoft.com/office/powerpoint/2010/main" val="25810295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9C1BA55-E6CB-5883-98D0-6DBF341D9F79}"/>
              </a:ext>
            </a:extLst>
          </p:cNvPr>
          <p:cNvSpPr>
            <a:spLocks noGrp="1"/>
          </p:cNvSpPr>
          <p:nvPr>
            <p:ph type="sldNum" sz="quarter" idx="12"/>
          </p:nvPr>
        </p:nvSpPr>
        <p:spPr/>
        <p:txBody>
          <a:bodyPr/>
          <a:lstStyle/>
          <a:p>
            <a:fld id="{CBBF530E-1875-46E6-901C-76683197A1B3}" type="slidenum">
              <a:rPr lang="en-GB" smtClean="0"/>
              <a:pPr/>
              <a:t>18</a:t>
            </a:fld>
            <a:endParaRPr lang="en-GB"/>
          </a:p>
        </p:txBody>
      </p:sp>
      <p:sp>
        <p:nvSpPr>
          <p:cNvPr id="3" name="Title 2">
            <a:extLst>
              <a:ext uri="{FF2B5EF4-FFF2-40B4-BE49-F238E27FC236}">
                <a16:creationId xmlns:a16="http://schemas.microsoft.com/office/drawing/2014/main" id="{5BD683B0-BB4D-D167-5E18-388AC38593D0}"/>
              </a:ext>
            </a:extLst>
          </p:cNvPr>
          <p:cNvSpPr>
            <a:spLocks noGrp="1"/>
          </p:cNvSpPr>
          <p:nvPr>
            <p:ph type="title"/>
          </p:nvPr>
        </p:nvSpPr>
        <p:spPr/>
        <p:txBody>
          <a:bodyPr/>
          <a:lstStyle/>
          <a:p>
            <a:r>
              <a:rPr lang="en-US" dirty="0"/>
              <a:t>Python – Setting up the Directory</a:t>
            </a:r>
          </a:p>
        </p:txBody>
      </p:sp>
      <p:sp>
        <p:nvSpPr>
          <p:cNvPr id="7" name="TextBox 6">
            <a:extLst>
              <a:ext uri="{FF2B5EF4-FFF2-40B4-BE49-F238E27FC236}">
                <a16:creationId xmlns:a16="http://schemas.microsoft.com/office/drawing/2014/main" id="{37963819-5A54-B118-9CEB-CB3BC5FE6DDE}"/>
              </a:ext>
            </a:extLst>
          </p:cNvPr>
          <p:cNvSpPr txBox="1"/>
          <p:nvPr/>
        </p:nvSpPr>
        <p:spPr>
          <a:xfrm>
            <a:off x="162560" y="1107440"/>
            <a:ext cx="11836400" cy="3693319"/>
          </a:xfrm>
          <a:prstGeom prst="rect">
            <a:avLst/>
          </a:prstGeom>
          <a:noFill/>
        </p:spPr>
        <p:txBody>
          <a:bodyPr wrap="square" rtlCol="0">
            <a:spAutoFit/>
          </a:bodyPr>
          <a:lstStyle/>
          <a:p>
            <a:r>
              <a:rPr lang="en-US" dirty="0"/>
              <a:t>	It’s best to set up a separate Python folder to put the newly built .</a:t>
            </a:r>
            <a:r>
              <a:rPr lang="en-US" dirty="0" err="1"/>
              <a:t>dll</a:t>
            </a:r>
            <a:r>
              <a:rPr lang="en-US" dirty="0"/>
              <a:t>, .lib and .exe files in. Run the following 	commands to do so:</a:t>
            </a:r>
          </a:p>
          <a:p>
            <a:endParaRPr lang="en-US" dirty="0"/>
          </a:p>
          <a:p>
            <a:endParaRPr lang="en-GB" dirty="0"/>
          </a:p>
          <a:p>
            <a:pPr lvl="1"/>
            <a:r>
              <a:rPr lang="en-GB" dirty="0" err="1">
                <a:latin typeface="Courier New" panose="02070309020205020404" pitchFamily="49" charset="0"/>
                <a:cs typeface="Courier New" panose="02070309020205020404" pitchFamily="49" charset="0"/>
              </a:rPr>
              <a:t>xcopy</a:t>
            </a:r>
            <a:r>
              <a:rPr lang="en-GB" dirty="0">
                <a:latin typeface="Courier New" panose="02070309020205020404" pitchFamily="49" charset="0"/>
                <a:cs typeface="Courier New" panose="02070309020205020404" pitchFamily="49" charset="0"/>
              </a:rPr>
              <a:t> C:\cpython\PCBuild\amd64\python_d.exe \Python3_debug\.</a:t>
            </a:r>
          </a:p>
          <a:p>
            <a:pPr lvl="1"/>
            <a:r>
              <a:rPr lang="en-GB" dirty="0" err="1">
                <a:latin typeface="Courier New" panose="02070309020205020404" pitchFamily="49" charset="0"/>
                <a:cs typeface="Courier New" panose="02070309020205020404" pitchFamily="49" charset="0"/>
              </a:rPr>
              <a:t>xcopy</a:t>
            </a:r>
            <a:r>
              <a:rPr lang="en-GB" dirty="0">
                <a:latin typeface="Courier New" panose="02070309020205020404" pitchFamily="49" charset="0"/>
                <a:cs typeface="Courier New" panose="02070309020205020404" pitchFamily="49" charset="0"/>
              </a:rPr>
              <a:t> /I C:\</a:t>
            </a:r>
            <a:r>
              <a:rPr lang="en-GB" dirty="0" err="1">
                <a:latin typeface="Courier New" panose="02070309020205020404" pitchFamily="49" charset="0"/>
                <a:cs typeface="Courier New" panose="02070309020205020404" pitchFamily="49" charset="0"/>
              </a:rPr>
              <a:t>cpython</a:t>
            </a:r>
            <a:r>
              <a:rPr lang="en-GB" dirty="0">
                <a:latin typeface="Courier New" panose="02070309020205020404" pitchFamily="49" charset="0"/>
                <a:cs typeface="Courier New" panose="02070309020205020404" pitchFamily="49" charset="0"/>
              </a:rPr>
              <a:t>\</a:t>
            </a:r>
            <a:r>
              <a:rPr lang="en-GB" dirty="0" err="1">
                <a:latin typeface="Courier New" panose="02070309020205020404" pitchFamily="49" charset="0"/>
                <a:cs typeface="Courier New" panose="02070309020205020404" pitchFamily="49" charset="0"/>
              </a:rPr>
              <a:t>PCbuild</a:t>
            </a:r>
            <a:r>
              <a:rPr lang="en-GB" dirty="0">
                <a:latin typeface="Courier New" panose="02070309020205020404" pitchFamily="49" charset="0"/>
                <a:cs typeface="Courier New" panose="02070309020205020404" pitchFamily="49" charset="0"/>
              </a:rPr>
              <a:t>\amd64\*.</a:t>
            </a:r>
            <a:r>
              <a:rPr lang="en-GB" dirty="0" err="1">
                <a:latin typeface="Courier New" panose="02070309020205020404" pitchFamily="49" charset="0"/>
                <a:cs typeface="Courier New" panose="02070309020205020404" pitchFamily="49" charset="0"/>
              </a:rPr>
              <a:t>pyd</a:t>
            </a:r>
            <a:r>
              <a:rPr lang="en-GB" dirty="0">
                <a:latin typeface="Courier New" panose="02070309020205020404" pitchFamily="49" charset="0"/>
                <a:cs typeface="Courier New" panose="02070309020205020404" pitchFamily="49" charset="0"/>
              </a:rPr>
              <a:t> \Python3_debug\DLLs\</a:t>
            </a:r>
          </a:p>
          <a:p>
            <a:pPr lvl="1"/>
            <a:r>
              <a:rPr lang="en-GB" dirty="0" err="1">
                <a:latin typeface="Courier New" panose="02070309020205020404" pitchFamily="49" charset="0"/>
                <a:cs typeface="Courier New" panose="02070309020205020404" pitchFamily="49" charset="0"/>
              </a:rPr>
              <a:t>xcopy</a:t>
            </a:r>
            <a:r>
              <a:rPr lang="en-GB" dirty="0">
                <a:latin typeface="Courier New" panose="02070309020205020404" pitchFamily="49" charset="0"/>
                <a:cs typeface="Courier New" panose="02070309020205020404" pitchFamily="49" charset="0"/>
              </a:rPr>
              <a:t> /I C:\</a:t>
            </a:r>
            <a:r>
              <a:rPr lang="en-GB" dirty="0" err="1">
                <a:latin typeface="Courier New" panose="02070309020205020404" pitchFamily="49" charset="0"/>
                <a:cs typeface="Courier New" panose="02070309020205020404" pitchFamily="49" charset="0"/>
              </a:rPr>
              <a:t>cpython</a:t>
            </a:r>
            <a:r>
              <a:rPr lang="en-GB" dirty="0">
                <a:latin typeface="Courier New" panose="02070309020205020404" pitchFamily="49" charset="0"/>
                <a:cs typeface="Courier New" panose="02070309020205020404" pitchFamily="49" charset="0"/>
              </a:rPr>
              <a:t>\</a:t>
            </a:r>
            <a:r>
              <a:rPr lang="en-GB" dirty="0" err="1">
                <a:latin typeface="Courier New" panose="02070309020205020404" pitchFamily="49" charset="0"/>
                <a:cs typeface="Courier New" panose="02070309020205020404" pitchFamily="49" charset="0"/>
              </a:rPr>
              <a:t>PCBuild</a:t>
            </a:r>
            <a:r>
              <a:rPr lang="en-GB" dirty="0">
                <a:latin typeface="Courier New" panose="02070309020205020404" pitchFamily="49" charset="0"/>
                <a:cs typeface="Courier New" panose="02070309020205020404" pitchFamily="49" charset="0"/>
              </a:rPr>
              <a:t>\amd64\*.</a:t>
            </a:r>
            <a:r>
              <a:rPr lang="en-GB" dirty="0" err="1">
                <a:latin typeface="Courier New" panose="02070309020205020404" pitchFamily="49" charset="0"/>
                <a:cs typeface="Courier New" panose="02070309020205020404" pitchFamily="49" charset="0"/>
              </a:rPr>
              <a:t>dll</a:t>
            </a:r>
            <a:r>
              <a:rPr lang="en-GB" dirty="0">
                <a:latin typeface="Courier New" panose="02070309020205020404" pitchFamily="49" charset="0"/>
                <a:cs typeface="Courier New" panose="02070309020205020404" pitchFamily="49" charset="0"/>
              </a:rPr>
              <a:t> \Python3_debug\DLLs\</a:t>
            </a:r>
          </a:p>
          <a:p>
            <a:pPr lvl="1"/>
            <a:r>
              <a:rPr lang="en-GB" dirty="0" err="1">
                <a:latin typeface="Courier New" panose="02070309020205020404" pitchFamily="49" charset="0"/>
                <a:cs typeface="Courier New" panose="02070309020205020404" pitchFamily="49" charset="0"/>
              </a:rPr>
              <a:t>xcopy</a:t>
            </a:r>
            <a:r>
              <a:rPr lang="en-GB" dirty="0">
                <a:latin typeface="Courier New" panose="02070309020205020404" pitchFamily="49" charset="0"/>
                <a:cs typeface="Courier New" panose="02070309020205020404" pitchFamily="49" charset="0"/>
              </a:rPr>
              <a:t> C:\</a:t>
            </a:r>
            <a:r>
              <a:rPr lang="en-GB" dirty="0" err="1">
                <a:latin typeface="Courier New" panose="02070309020205020404" pitchFamily="49" charset="0"/>
                <a:cs typeface="Courier New" panose="02070309020205020404" pitchFamily="49" charset="0"/>
              </a:rPr>
              <a:t>cpython</a:t>
            </a:r>
            <a:r>
              <a:rPr lang="en-GB" dirty="0">
                <a:latin typeface="Courier New" panose="02070309020205020404" pitchFamily="49" charset="0"/>
                <a:cs typeface="Courier New" panose="02070309020205020404" pitchFamily="49" charset="0"/>
              </a:rPr>
              <a:t>\</a:t>
            </a:r>
            <a:r>
              <a:rPr lang="en-GB" dirty="0" err="1">
                <a:latin typeface="Courier New" panose="02070309020205020404" pitchFamily="49" charset="0"/>
                <a:cs typeface="Courier New" panose="02070309020205020404" pitchFamily="49" charset="0"/>
              </a:rPr>
              <a:t>PCbuild</a:t>
            </a:r>
            <a:r>
              <a:rPr lang="en-GB" dirty="0">
                <a:latin typeface="Courier New" panose="02070309020205020404" pitchFamily="49" charset="0"/>
                <a:cs typeface="Courier New" panose="02070309020205020404" pitchFamily="49" charset="0"/>
              </a:rPr>
              <a:t>\amd64\python3_d.dll \Python3_debug\</a:t>
            </a:r>
          </a:p>
          <a:p>
            <a:pPr lvl="1"/>
            <a:r>
              <a:rPr lang="en-GB" dirty="0" err="1">
                <a:latin typeface="Courier New" panose="02070309020205020404" pitchFamily="49" charset="0"/>
                <a:cs typeface="Courier New" panose="02070309020205020404" pitchFamily="49" charset="0"/>
              </a:rPr>
              <a:t>xcopy</a:t>
            </a:r>
            <a:r>
              <a:rPr lang="en-GB" dirty="0">
                <a:latin typeface="Courier New" panose="02070309020205020404" pitchFamily="49" charset="0"/>
                <a:cs typeface="Courier New" panose="02070309020205020404" pitchFamily="49" charset="0"/>
              </a:rPr>
              <a:t> /V /S /E /H /I C:\</a:t>
            </a:r>
            <a:r>
              <a:rPr lang="en-GB" dirty="0" err="1">
                <a:latin typeface="Courier New" panose="02070309020205020404" pitchFamily="49" charset="0"/>
                <a:cs typeface="Courier New" panose="02070309020205020404" pitchFamily="49" charset="0"/>
              </a:rPr>
              <a:t>cpython</a:t>
            </a:r>
            <a:r>
              <a:rPr lang="en-GB" dirty="0">
                <a:latin typeface="Courier New" panose="02070309020205020404" pitchFamily="49" charset="0"/>
                <a:cs typeface="Courier New" panose="02070309020205020404" pitchFamily="49" charset="0"/>
              </a:rPr>
              <a:t>\Lib \Python3_debug\Lib\.</a:t>
            </a:r>
          </a:p>
          <a:p>
            <a:endParaRPr lang="en-GB" dirty="0"/>
          </a:p>
          <a:p>
            <a:endParaRPr lang="en-GB" dirty="0"/>
          </a:p>
          <a:p>
            <a:endParaRPr lang="en-GB" dirty="0"/>
          </a:p>
          <a:p>
            <a:r>
              <a:rPr lang="en-US" dirty="0"/>
              <a:t> </a:t>
            </a:r>
          </a:p>
        </p:txBody>
      </p:sp>
      <p:pic>
        <p:nvPicPr>
          <p:cNvPr id="2052" name="Picture 4" descr="Image preview">
            <a:extLst>
              <a:ext uri="{FF2B5EF4-FFF2-40B4-BE49-F238E27FC236}">
                <a16:creationId xmlns:a16="http://schemas.microsoft.com/office/drawing/2014/main" id="{E3B0D768-5D64-CD2E-9DF6-663AE2F14BF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73" t="5818" r="334" b="27489"/>
          <a:stretch/>
        </p:blipFill>
        <p:spPr bwMode="auto">
          <a:xfrm>
            <a:off x="4227840" y="3824906"/>
            <a:ext cx="7234529" cy="2531444"/>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9F078C98-A70F-3F34-7E05-0772F5785D9D}"/>
              </a:ext>
            </a:extLst>
          </p:cNvPr>
          <p:cNvSpPr txBox="1"/>
          <p:nvPr/>
        </p:nvSpPr>
        <p:spPr>
          <a:xfrm>
            <a:off x="336480" y="4154428"/>
            <a:ext cx="3513221" cy="1754326"/>
          </a:xfrm>
          <a:prstGeom prst="rect">
            <a:avLst/>
          </a:prstGeom>
          <a:noFill/>
        </p:spPr>
        <p:txBody>
          <a:bodyPr wrap="square" rtlCol="0">
            <a:spAutoFit/>
          </a:bodyPr>
          <a:lstStyle/>
          <a:p>
            <a:r>
              <a:rPr lang="en-US" dirty="0"/>
              <a:t>The Python directory should look something like this.</a:t>
            </a:r>
          </a:p>
          <a:p>
            <a:endParaRPr lang="en-US" dirty="0"/>
          </a:p>
          <a:p>
            <a:r>
              <a:rPr lang="en-US" dirty="0"/>
              <a:t>You may need to manually copy over  the Include folder from the source directory.</a:t>
            </a:r>
          </a:p>
        </p:txBody>
      </p:sp>
      <p:sp>
        <p:nvSpPr>
          <p:cNvPr id="11" name="Graphic 27">
            <a:extLst>
              <a:ext uri="{FF2B5EF4-FFF2-40B4-BE49-F238E27FC236}">
                <a16:creationId xmlns:a16="http://schemas.microsoft.com/office/drawing/2014/main" id="{783DC75D-C09F-ABA4-586F-EEACE237159E}"/>
              </a:ext>
            </a:extLst>
          </p:cNvPr>
          <p:cNvSpPr>
            <a:spLocks noChangeAspect="1"/>
          </p:cNvSpPr>
          <p:nvPr/>
        </p:nvSpPr>
        <p:spPr>
          <a:xfrm>
            <a:off x="336480" y="1107440"/>
            <a:ext cx="515171" cy="515194"/>
          </a:xfrm>
          <a:custGeom>
            <a:avLst/>
            <a:gdLst>
              <a:gd name="connsiteX0" fmla="*/ 416406 w 664252"/>
              <a:gd name="connsiteY0" fmla="*/ 289697 h 664282"/>
              <a:gd name="connsiteX1" fmla="*/ 379001 w 664252"/>
              <a:gd name="connsiteY1" fmla="*/ 254515 h 664282"/>
              <a:gd name="connsiteX2" fmla="*/ 402150 w 664252"/>
              <a:gd name="connsiteY2" fmla="*/ 224401 h 664282"/>
              <a:gd name="connsiteX3" fmla="*/ 390531 w 664252"/>
              <a:gd name="connsiteY3" fmla="*/ 201164 h 664282"/>
              <a:gd name="connsiteX4" fmla="*/ 352592 w 664252"/>
              <a:gd name="connsiteY4" fmla="*/ 201638 h 664282"/>
              <a:gd name="connsiteX5" fmla="*/ 346664 w 664252"/>
              <a:gd name="connsiteY5" fmla="*/ 150569 h 664282"/>
              <a:gd name="connsiteX6" fmla="*/ 383625 w 664252"/>
              <a:gd name="connsiteY6" fmla="*/ 142389 h 664282"/>
              <a:gd name="connsiteX7" fmla="*/ 389553 w 664252"/>
              <a:gd name="connsiteY7" fmla="*/ 117047 h 664282"/>
              <a:gd name="connsiteX8" fmla="*/ 360239 w 664252"/>
              <a:gd name="connsiteY8" fmla="*/ 93128 h 664282"/>
              <a:gd name="connsiteX9" fmla="*/ 388693 w 664252"/>
              <a:gd name="connsiteY9" fmla="*/ 50002 h 664282"/>
              <a:gd name="connsiteX10" fmla="*/ 422127 w 664252"/>
              <a:gd name="connsiteY10" fmla="*/ 67430 h 664282"/>
              <a:gd name="connsiteX11" fmla="*/ 443112 w 664252"/>
              <a:gd name="connsiteY11" fmla="*/ 51810 h 664282"/>
              <a:gd name="connsiteX12" fmla="*/ 436117 w 664252"/>
              <a:gd name="connsiteY12" fmla="*/ 14820 h 664282"/>
              <a:gd name="connsiteX13" fmla="*/ 485437 w 664252"/>
              <a:gd name="connsiteY13" fmla="*/ 0 h 664282"/>
              <a:gd name="connsiteX14" fmla="*/ 499753 w 664252"/>
              <a:gd name="connsiteY14" fmla="*/ 34708 h 664282"/>
              <a:gd name="connsiteX15" fmla="*/ 526014 w 664252"/>
              <a:gd name="connsiteY15" fmla="*/ 36279 h 664282"/>
              <a:gd name="connsiteX16" fmla="*/ 544360 w 664252"/>
              <a:gd name="connsiteY16" fmla="*/ 3675 h 664282"/>
              <a:gd name="connsiteX17" fmla="*/ 591547 w 664252"/>
              <a:gd name="connsiteY17" fmla="*/ 24127 h 664282"/>
              <a:gd name="connsiteX18" fmla="*/ 580224 w 664252"/>
              <a:gd name="connsiteY18" fmla="*/ 59931 h 664282"/>
              <a:gd name="connsiteX19" fmla="*/ 599342 w 664252"/>
              <a:gd name="connsiteY19" fmla="*/ 78011 h 664282"/>
              <a:gd name="connsiteX20" fmla="*/ 634465 w 664252"/>
              <a:gd name="connsiteY20" fmla="*/ 64822 h 664282"/>
              <a:gd name="connsiteX21" fmla="*/ 657495 w 664252"/>
              <a:gd name="connsiteY21" fmla="*/ 110852 h 664282"/>
              <a:gd name="connsiteX22" fmla="*/ 625721 w 664252"/>
              <a:gd name="connsiteY22" fmla="*/ 130918 h 664282"/>
              <a:gd name="connsiteX23" fmla="*/ 628685 w 664252"/>
              <a:gd name="connsiteY23" fmla="*/ 156942 h 664282"/>
              <a:gd name="connsiteX24" fmla="*/ 664253 w 664252"/>
              <a:gd name="connsiteY24" fmla="*/ 169390 h 664282"/>
              <a:gd name="connsiteX25" fmla="*/ 652397 w 664252"/>
              <a:gd name="connsiteY25" fmla="*/ 219422 h 664282"/>
              <a:gd name="connsiteX26" fmla="*/ 614932 w 664252"/>
              <a:gd name="connsiteY26" fmla="*/ 214442 h 664282"/>
              <a:gd name="connsiteX27" fmla="*/ 600557 w 664252"/>
              <a:gd name="connsiteY27" fmla="*/ 236198 h 664282"/>
              <a:gd name="connsiteX28" fmla="*/ 619852 w 664252"/>
              <a:gd name="connsiteY28" fmla="*/ 268801 h 664282"/>
              <a:gd name="connsiteX29" fmla="*/ 578565 w 664252"/>
              <a:gd name="connsiteY29" fmla="*/ 299449 h 664282"/>
              <a:gd name="connsiteX30" fmla="*/ 552956 w 664252"/>
              <a:gd name="connsiteY30" fmla="*/ 271469 h 664282"/>
              <a:gd name="connsiteX31" fmla="*/ 528118 w 664252"/>
              <a:gd name="connsiteY31" fmla="*/ 278849 h 664282"/>
              <a:gd name="connsiteX32" fmla="*/ 521983 w 664252"/>
              <a:gd name="connsiteY32" fmla="*/ 316343 h 664282"/>
              <a:gd name="connsiteX33" fmla="*/ 470647 w 664252"/>
              <a:gd name="connsiteY33" fmla="*/ 313379 h 664282"/>
              <a:gd name="connsiteX34" fmla="*/ 468957 w 664252"/>
              <a:gd name="connsiteY34" fmla="*/ 275263 h 664282"/>
              <a:gd name="connsiteX35" fmla="*/ 445246 w 664252"/>
              <a:gd name="connsiteY35" fmla="*/ 264978 h 664282"/>
              <a:gd name="connsiteX36" fmla="*/ 489053 w 664252"/>
              <a:gd name="connsiteY36" fmla="*/ 258991 h 664282"/>
              <a:gd name="connsiteX37" fmla="*/ 490535 w 664252"/>
              <a:gd name="connsiteY37" fmla="*/ 293580 h 664282"/>
              <a:gd name="connsiteX38" fmla="*/ 504466 w 664252"/>
              <a:gd name="connsiteY38" fmla="*/ 294410 h 664282"/>
              <a:gd name="connsiteX39" fmla="*/ 510038 w 664252"/>
              <a:gd name="connsiteY39" fmla="*/ 260265 h 664282"/>
              <a:gd name="connsiteX40" fmla="*/ 517803 w 664252"/>
              <a:gd name="connsiteY40" fmla="*/ 259346 h 664282"/>
              <a:gd name="connsiteX41" fmla="*/ 550852 w 664252"/>
              <a:gd name="connsiteY41" fmla="*/ 249506 h 664282"/>
              <a:gd name="connsiteX42" fmla="*/ 557846 w 664252"/>
              <a:gd name="connsiteY42" fmla="*/ 246038 h 664282"/>
              <a:gd name="connsiteX43" fmla="*/ 581173 w 664252"/>
              <a:gd name="connsiteY43" fmla="*/ 271528 h 664282"/>
              <a:gd name="connsiteX44" fmla="*/ 592406 w 664252"/>
              <a:gd name="connsiteY44" fmla="*/ 263199 h 664282"/>
              <a:gd name="connsiteX45" fmla="*/ 574830 w 664252"/>
              <a:gd name="connsiteY45" fmla="*/ 233560 h 664282"/>
              <a:gd name="connsiteX46" fmla="*/ 580224 w 664252"/>
              <a:gd name="connsiteY46" fmla="*/ 227839 h 664282"/>
              <a:gd name="connsiteX47" fmla="*/ 599312 w 664252"/>
              <a:gd name="connsiteY47" fmla="*/ 198970 h 664282"/>
              <a:gd name="connsiteX48" fmla="*/ 602454 w 664252"/>
              <a:gd name="connsiteY48" fmla="*/ 191827 h 664282"/>
              <a:gd name="connsiteX49" fmla="*/ 636540 w 664252"/>
              <a:gd name="connsiteY49" fmla="*/ 196392 h 664282"/>
              <a:gd name="connsiteX50" fmla="*/ 639770 w 664252"/>
              <a:gd name="connsiteY50" fmla="*/ 182787 h 664282"/>
              <a:gd name="connsiteX51" fmla="*/ 607315 w 664252"/>
              <a:gd name="connsiteY51" fmla="*/ 171524 h 664282"/>
              <a:gd name="connsiteX52" fmla="*/ 607789 w 664252"/>
              <a:gd name="connsiteY52" fmla="*/ 163729 h 664282"/>
              <a:gd name="connsiteX53" fmla="*/ 603936 w 664252"/>
              <a:gd name="connsiteY53" fmla="*/ 129140 h 664282"/>
              <a:gd name="connsiteX54" fmla="*/ 601743 w 664252"/>
              <a:gd name="connsiteY54" fmla="*/ 121641 h 664282"/>
              <a:gd name="connsiteX55" fmla="*/ 630612 w 664252"/>
              <a:gd name="connsiteY55" fmla="*/ 103353 h 664282"/>
              <a:gd name="connsiteX56" fmla="*/ 624328 w 664252"/>
              <a:gd name="connsiteY56" fmla="*/ 90845 h 664282"/>
              <a:gd name="connsiteX57" fmla="*/ 592377 w 664252"/>
              <a:gd name="connsiteY57" fmla="*/ 102938 h 664282"/>
              <a:gd name="connsiteX58" fmla="*/ 587694 w 664252"/>
              <a:gd name="connsiteY58" fmla="*/ 96684 h 664282"/>
              <a:gd name="connsiteX59" fmla="*/ 562441 w 664252"/>
              <a:gd name="connsiteY59" fmla="*/ 72617 h 664282"/>
              <a:gd name="connsiteX60" fmla="*/ 555950 w 664252"/>
              <a:gd name="connsiteY60" fmla="*/ 68290 h 664282"/>
              <a:gd name="connsiteX61" fmla="*/ 566234 w 664252"/>
              <a:gd name="connsiteY61" fmla="*/ 35686 h 664282"/>
              <a:gd name="connsiteX62" fmla="*/ 553430 w 664252"/>
              <a:gd name="connsiteY62" fmla="*/ 30143 h 664282"/>
              <a:gd name="connsiteX63" fmla="*/ 536743 w 664252"/>
              <a:gd name="connsiteY63" fmla="*/ 59783 h 664282"/>
              <a:gd name="connsiteX64" fmla="*/ 529155 w 664252"/>
              <a:gd name="connsiteY64" fmla="*/ 58034 h 664282"/>
              <a:gd name="connsiteX65" fmla="*/ 494329 w 664252"/>
              <a:gd name="connsiteY65" fmla="*/ 55960 h 664282"/>
              <a:gd name="connsiteX66" fmla="*/ 486563 w 664252"/>
              <a:gd name="connsiteY66" fmla="*/ 56849 h 664282"/>
              <a:gd name="connsiteX67" fmla="*/ 473522 w 664252"/>
              <a:gd name="connsiteY67" fmla="*/ 25431 h 664282"/>
              <a:gd name="connsiteX68" fmla="*/ 460095 w 664252"/>
              <a:gd name="connsiteY68" fmla="*/ 29432 h 664282"/>
              <a:gd name="connsiteX69" fmla="*/ 466497 w 664252"/>
              <a:gd name="connsiteY69" fmla="*/ 63132 h 664282"/>
              <a:gd name="connsiteX70" fmla="*/ 459502 w 664252"/>
              <a:gd name="connsiteY70" fmla="*/ 66630 h 664282"/>
              <a:gd name="connsiteX71" fmla="*/ 431641 w 664252"/>
              <a:gd name="connsiteY71" fmla="*/ 87377 h 664282"/>
              <a:gd name="connsiteX72" fmla="*/ 426099 w 664252"/>
              <a:gd name="connsiteY72" fmla="*/ 93009 h 664282"/>
              <a:gd name="connsiteX73" fmla="*/ 395659 w 664252"/>
              <a:gd name="connsiteY73" fmla="*/ 77152 h 664282"/>
              <a:gd name="connsiteX74" fmla="*/ 387952 w 664252"/>
              <a:gd name="connsiteY74" fmla="*/ 88830 h 664282"/>
              <a:gd name="connsiteX75" fmla="*/ 414628 w 664252"/>
              <a:gd name="connsiteY75" fmla="*/ 110585 h 664282"/>
              <a:gd name="connsiteX76" fmla="*/ 411664 w 664252"/>
              <a:gd name="connsiteY76" fmla="*/ 117728 h 664282"/>
              <a:gd name="connsiteX77" fmla="*/ 403661 w 664252"/>
              <a:gd name="connsiteY77" fmla="*/ 151429 h 664282"/>
              <a:gd name="connsiteX78" fmla="*/ 403187 w 664252"/>
              <a:gd name="connsiteY78" fmla="*/ 159224 h 664282"/>
              <a:gd name="connsiteX79" fmla="*/ 369517 w 664252"/>
              <a:gd name="connsiteY79" fmla="*/ 166693 h 664282"/>
              <a:gd name="connsiteX80" fmla="*/ 371117 w 664252"/>
              <a:gd name="connsiteY80" fmla="*/ 180564 h 664282"/>
              <a:gd name="connsiteX81" fmla="*/ 405677 w 664252"/>
              <a:gd name="connsiteY81" fmla="*/ 180149 h 664282"/>
              <a:gd name="connsiteX82" fmla="*/ 407929 w 664252"/>
              <a:gd name="connsiteY82" fmla="*/ 187589 h 664282"/>
              <a:gd name="connsiteX83" fmla="*/ 423401 w 664252"/>
              <a:gd name="connsiteY83" fmla="*/ 218444 h 664282"/>
              <a:gd name="connsiteX84" fmla="*/ 428025 w 664252"/>
              <a:gd name="connsiteY84" fmla="*/ 224727 h 664282"/>
              <a:gd name="connsiteX85" fmla="*/ 406951 w 664252"/>
              <a:gd name="connsiteY85" fmla="*/ 252174 h 664282"/>
              <a:gd name="connsiteX86" fmla="*/ 417088 w 664252"/>
              <a:gd name="connsiteY86" fmla="*/ 261777 h 664282"/>
              <a:gd name="connsiteX87" fmla="*/ 443319 w 664252"/>
              <a:gd name="connsiteY87" fmla="*/ 239191 h 664282"/>
              <a:gd name="connsiteX88" fmla="*/ 449840 w 664252"/>
              <a:gd name="connsiteY88" fmla="*/ 243459 h 664282"/>
              <a:gd name="connsiteX89" fmla="*/ 481525 w 664252"/>
              <a:gd name="connsiteY89" fmla="*/ 257153 h 664282"/>
              <a:gd name="connsiteX90" fmla="*/ 485081 w 664252"/>
              <a:gd name="connsiteY90" fmla="*/ 205402 h 664282"/>
              <a:gd name="connsiteX91" fmla="*/ 458041 w 664252"/>
              <a:gd name="connsiteY91" fmla="*/ 137214 h 664282"/>
              <a:gd name="connsiteX92" fmla="*/ 526227 w 664252"/>
              <a:gd name="connsiteY92" fmla="*/ 110173 h 664282"/>
              <a:gd name="connsiteX93" fmla="*/ 553270 w 664252"/>
              <a:gd name="connsiteY93" fmla="*/ 178361 h 664282"/>
              <a:gd name="connsiteX94" fmla="*/ 553252 w 664252"/>
              <a:gd name="connsiteY94" fmla="*/ 178401 h 664282"/>
              <a:gd name="connsiteX95" fmla="*/ 485081 w 664252"/>
              <a:gd name="connsiteY95" fmla="*/ 205402 h 664282"/>
              <a:gd name="connsiteX96" fmla="*/ 517981 w 664252"/>
              <a:gd name="connsiteY96" fmla="*/ 129229 h 664282"/>
              <a:gd name="connsiteX97" fmla="*/ 477052 w 664252"/>
              <a:gd name="connsiteY97" fmla="*/ 145413 h 664282"/>
              <a:gd name="connsiteX98" fmla="*/ 493238 w 664252"/>
              <a:gd name="connsiteY98" fmla="*/ 186342 h 664282"/>
              <a:gd name="connsiteX99" fmla="*/ 534164 w 664252"/>
              <a:gd name="connsiteY99" fmla="*/ 170161 h 664282"/>
              <a:gd name="connsiteX100" fmla="*/ 517981 w 664252"/>
              <a:gd name="connsiteY100" fmla="*/ 129229 h 664282"/>
              <a:gd name="connsiteX101" fmla="*/ 230300 w 664252"/>
              <a:gd name="connsiteY101" fmla="*/ 664282 h 664282"/>
              <a:gd name="connsiteX102" fmla="*/ 218177 w 664252"/>
              <a:gd name="connsiteY102" fmla="*/ 623706 h 664282"/>
              <a:gd name="connsiteX103" fmla="*/ 205817 w 664252"/>
              <a:gd name="connsiteY103" fmla="*/ 623054 h 664282"/>
              <a:gd name="connsiteX104" fmla="*/ 201045 w 664252"/>
              <a:gd name="connsiteY104" fmla="*/ 622579 h 664282"/>
              <a:gd name="connsiteX105" fmla="*/ 183262 w 664252"/>
              <a:gd name="connsiteY105" fmla="*/ 661111 h 664282"/>
              <a:gd name="connsiteX106" fmla="*/ 125879 w 664252"/>
              <a:gd name="connsiteY106" fmla="*/ 642645 h 664282"/>
              <a:gd name="connsiteX107" fmla="*/ 134030 w 664252"/>
              <a:gd name="connsiteY107" fmla="*/ 601298 h 664282"/>
              <a:gd name="connsiteX108" fmla="*/ 119210 w 664252"/>
              <a:gd name="connsiteY108" fmla="*/ 592199 h 664282"/>
              <a:gd name="connsiteX109" fmla="*/ 86014 w 664252"/>
              <a:gd name="connsiteY109" fmla="*/ 617837 h 664282"/>
              <a:gd name="connsiteX110" fmla="*/ 43748 w 664252"/>
              <a:gd name="connsiteY110" fmla="*/ 574771 h 664282"/>
              <a:gd name="connsiteX111" fmla="*/ 69890 w 664252"/>
              <a:gd name="connsiteY111" fmla="*/ 542167 h 664282"/>
              <a:gd name="connsiteX112" fmla="*/ 60998 w 664252"/>
              <a:gd name="connsiteY112" fmla="*/ 527051 h 664282"/>
              <a:gd name="connsiteX113" fmla="*/ 19888 w 664252"/>
              <a:gd name="connsiteY113" fmla="*/ 534283 h 664282"/>
              <a:gd name="connsiteX114" fmla="*/ 2401 w 664252"/>
              <a:gd name="connsiteY114" fmla="*/ 476515 h 664282"/>
              <a:gd name="connsiteX115" fmla="*/ 40517 w 664252"/>
              <a:gd name="connsiteY115" fmla="*/ 459917 h 664282"/>
              <a:gd name="connsiteX116" fmla="*/ 39628 w 664252"/>
              <a:gd name="connsiteY116" fmla="*/ 442134 h 664282"/>
              <a:gd name="connsiteX117" fmla="*/ 0 w 664252"/>
              <a:gd name="connsiteY117" fmla="*/ 429418 h 664282"/>
              <a:gd name="connsiteX118" fmla="*/ 11471 w 664252"/>
              <a:gd name="connsiteY118" fmla="*/ 370139 h 664282"/>
              <a:gd name="connsiteX119" fmla="*/ 52966 w 664252"/>
              <a:gd name="connsiteY119" fmla="*/ 373103 h 664282"/>
              <a:gd name="connsiteX120" fmla="*/ 60405 w 664252"/>
              <a:gd name="connsiteY120" fmla="*/ 356949 h 664282"/>
              <a:gd name="connsiteX121" fmla="*/ 31270 w 664252"/>
              <a:gd name="connsiteY121" fmla="*/ 327310 h 664282"/>
              <a:gd name="connsiteX122" fmla="*/ 68942 w 664252"/>
              <a:gd name="connsiteY122" fmla="*/ 280183 h 664282"/>
              <a:gd name="connsiteX123" fmla="*/ 104213 w 664252"/>
              <a:gd name="connsiteY123" fmla="*/ 302531 h 664282"/>
              <a:gd name="connsiteX124" fmla="*/ 118203 w 664252"/>
              <a:gd name="connsiteY124" fmla="*/ 291802 h 664282"/>
              <a:gd name="connsiteX125" fmla="*/ 105991 w 664252"/>
              <a:gd name="connsiteY125" fmla="*/ 251877 h 664282"/>
              <a:gd name="connsiteX126" fmla="*/ 161239 w 664252"/>
              <a:gd name="connsiteY126" fmla="*/ 227662 h 664282"/>
              <a:gd name="connsiteX127" fmla="*/ 182461 w 664252"/>
              <a:gd name="connsiteY127" fmla="*/ 263733 h 664282"/>
              <a:gd name="connsiteX128" fmla="*/ 199711 w 664252"/>
              <a:gd name="connsiteY128" fmla="*/ 260769 h 664282"/>
              <a:gd name="connsiteX129" fmla="*/ 207566 w 664252"/>
              <a:gd name="connsiteY129" fmla="*/ 219629 h 664282"/>
              <a:gd name="connsiteX130" fmla="*/ 267734 w 664252"/>
              <a:gd name="connsiteY130" fmla="*/ 223838 h 664282"/>
              <a:gd name="connsiteX131" fmla="*/ 269779 w 664252"/>
              <a:gd name="connsiteY131" fmla="*/ 265926 h 664282"/>
              <a:gd name="connsiteX132" fmla="*/ 286200 w 664252"/>
              <a:gd name="connsiteY132" fmla="*/ 271232 h 664282"/>
              <a:gd name="connsiteX133" fmla="*/ 312490 w 664252"/>
              <a:gd name="connsiteY133" fmla="*/ 238243 h 664282"/>
              <a:gd name="connsiteX134" fmla="*/ 363855 w 664252"/>
              <a:gd name="connsiteY134" fmla="*/ 269957 h 664282"/>
              <a:gd name="connsiteX135" fmla="*/ 346072 w 664252"/>
              <a:gd name="connsiteY135" fmla="*/ 308489 h 664282"/>
              <a:gd name="connsiteX136" fmla="*/ 357928 w 664252"/>
              <a:gd name="connsiteY136" fmla="*/ 320730 h 664282"/>
              <a:gd name="connsiteX137" fmla="*/ 396815 w 664252"/>
              <a:gd name="connsiteY137" fmla="*/ 303569 h 664282"/>
              <a:gd name="connsiteX138" fmla="*/ 427521 w 664252"/>
              <a:gd name="connsiteY138" fmla="*/ 355467 h 664282"/>
              <a:gd name="connsiteX139" fmla="*/ 393643 w 664252"/>
              <a:gd name="connsiteY139" fmla="*/ 381372 h 664282"/>
              <a:gd name="connsiteX140" fmla="*/ 398534 w 664252"/>
              <a:gd name="connsiteY140" fmla="*/ 397615 h 664282"/>
              <a:gd name="connsiteX141" fmla="*/ 441096 w 664252"/>
              <a:gd name="connsiteY141" fmla="*/ 400579 h 664282"/>
              <a:gd name="connsiteX142" fmla="*/ 444060 w 664252"/>
              <a:gd name="connsiteY142" fmla="*/ 460777 h 664282"/>
              <a:gd name="connsiteX143" fmla="*/ 401972 w 664252"/>
              <a:gd name="connsiteY143" fmla="*/ 467920 h 664282"/>
              <a:gd name="connsiteX144" fmla="*/ 398800 w 664252"/>
              <a:gd name="connsiteY144" fmla="*/ 484459 h 664282"/>
              <a:gd name="connsiteX145" fmla="*/ 435257 w 664252"/>
              <a:gd name="connsiteY145" fmla="*/ 506837 h 664282"/>
              <a:gd name="connsiteX146" fmla="*/ 409945 w 664252"/>
              <a:gd name="connsiteY146" fmla="*/ 561611 h 664282"/>
              <a:gd name="connsiteX147" fmla="*/ 369309 w 664252"/>
              <a:gd name="connsiteY147" fmla="*/ 548421 h 664282"/>
              <a:gd name="connsiteX148" fmla="*/ 358757 w 664252"/>
              <a:gd name="connsiteY148" fmla="*/ 561611 h 664282"/>
              <a:gd name="connsiteX149" fmla="*/ 380602 w 664252"/>
              <a:gd name="connsiteY149" fmla="*/ 598364 h 664282"/>
              <a:gd name="connsiteX150" fmla="*/ 332764 w 664252"/>
              <a:gd name="connsiteY150" fmla="*/ 635087 h 664282"/>
              <a:gd name="connsiteX151" fmla="*/ 303124 w 664252"/>
              <a:gd name="connsiteY151" fmla="*/ 604618 h 664282"/>
              <a:gd name="connsiteX152" fmla="*/ 287593 w 664252"/>
              <a:gd name="connsiteY152" fmla="*/ 611524 h 664282"/>
              <a:gd name="connsiteX153" fmla="*/ 289816 w 664252"/>
              <a:gd name="connsiteY153" fmla="*/ 653997 h 664282"/>
              <a:gd name="connsiteX154" fmla="*/ 149502 w 664252"/>
              <a:gd name="connsiteY154" fmla="*/ 628715 h 664282"/>
              <a:gd name="connsiteX155" fmla="*/ 172384 w 664252"/>
              <a:gd name="connsiteY155" fmla="*/ 636095 h 664282"/>
              <a:gd name="connsiteX156" fmla="*/ 188982 w 664252"/>
              <a:gd name="connsiteY156" fmla="*/ 600083 h 664282"/>
              <a:gd name="connsiteX157" fmla="*/ 196629 w 664252"/>
              <a:gd name="connsiteY157" fmla="*/ 601328 h 664282"/>
              <a:gd name="connsiteX158" fmla="*/ 207685 w 664252"/>
              <a:gd name="connsiteY158" fmla="*/ 602691 h 664282"/>
              <a:gd name="connsiteX159" fmla="*/ 225468 w 664252"/>
              <a:gd name="connsiteY159" fmla="*/ 603284 h 664282"/>
              <a:gd name="connsiteX160" fmla="*/ 233263 w 664252"/>
              <a:gd name="connsiteY160" fmla="*/ 603106 h 664282"/>
              <a:gd name="connsiteX161" fmla="*/ 244615 w 664252"/>
              <a:gd name="connsiteY161" fmla="*/ 641074 h 664282"/>
              <a:gd name="connsiteX162" fmla="*/ 268327 w 664252"/>
              <a:gd name="connsiteY162" fmla="*/ 636984 h 664282"/>
              <a:gd name="connsiteX163" fmla="*/ 266252 w 664252"/>
              <a:gd name="connsiteY163" fmla="*/ 597326 h 664282"/>
              <a:gd name="connsiteX164" fmla="*/ 273544 w 664252"/>
              <a:gd name="connsiteY164" fmla="*/ 594837 h 664282"/>
              <a:gd name="connsiteX165" fmla="*/ 300012 w 664252"/>
              <a:gd name="connsiteY165" fmla="*/ 582981 h 664282"/>
              <a:gd name="connsiteX166" fmla="*/ 306829 w 664252"/>
              <a:gd name="connsiteY166" fmla="*/ 579217 h 664282"/>
              <a:gd name="connsiteX167" fmla="*/ 334690 w 664252"/>
              <a:gd name="connsiteY167" fmla="*/ 607730 h 664282"/>
              <a:gd name="connsiteX168" fmla="*/ 353748 w 664252"/>
              <a:gd name="connsiteY168" fmla="*/ 593118 h 664282"/>
              <a:gd name="connsiteX169" fmla="*/ 333327 w 664252"/>
              <a:gd name="connsiteY169" fmla="*/ 558765 h 664282"/>
              <a:gd name="connsiteX170" fmla="*/ 338691 w 664252"/>
              <a:gd name="connsiteY170" fmla="*/ 553163 h 664282"/>
              <a:gd name="connsiteX171" fmla="*/ 356683 w 664252"/>
              <a:gd name="connsiteY171" fmla="*/ 530637 h 664282"/>
              <a:gd name="connsiteX172" fmla="*/ 360891 w 664252"/>
              <a:gd name="connsiteY172" fmla="*/ 524235 h 664282"/>
              <a:gd name="connsiteX173" fmla="*/ 398919 w 664252"/>
              <a:gd name="connsiteY173" fmla="*/ 536565 h 664282"/>
              <a:gd name="connsiteX174" fmla="*/ 408997 w 664252"/>
              <a:gd name="connsiteY174" fmla="*/ 514721 h 664282"/>
              <a:gd name="connsiteX175" fmla="*/ 374941 w 664252"/>
              <a:gd name="connsiteY175" fmla="*/ 493795 h 664282"/>
              <a:gd name="connsiteX176" fmla="*/ 377075 w 664252"/>
              <a:gd name="connsiteY176" fmla="*/ 486356 h 664282"/>
              <a:gd name="connsiteX177" fmla="*/ 382528 w 664252"/>
              <a:gd name="connsiteY177" fmla="*/ 458080 h 664282"/>
              <a:gd name="connsiteX178" fmla="*/ 383329 w 664252"/>
              <a:gd name="connsiteY178" fmla="*/ 450373 h 664282"/>
              <a:gd name="connsiteX179" fmla="*/ 422749 w 664252"/>
              <a:gd name="connsiteY179" fmla="*/ 443586 h 664282"/>
              <a:gd name="connsiteX180" fmla="*/ 421534 w 664252"/>
              <a:gd name="connsiteY180" fmla="*/ 419578 h 664282"/>
              <a:gd name="connsiteX181" fmla="*/ 381698 w 664252"/>
              <a:gd name="connsiteY181" fmla="*/ 416851 h 664282"/>
              <a:gd name="connsiteX182" fmla="*/ 380157 w 664252"/>
              <a:gd name="connsiteY182" fmla="*/ 409234 h 664282"/>
              <a:gd name="connsiteX183" fmla="*/ 371858 w 664252"/>
              <a:gd name="connsiteY183" fmla="*/ 381610 h 664282"/>
              <a:gd name="connsiteX184" fmla="*/ 368894 w 664252"/>
              <a:gd name="connsiteY184" fmla="*/ 374407 h 664282"/>
              <a:gd name="connsiteX185" fmla="*/ 400520 w 664252"/>
              <a:gd name="connsiteY185" fmla="*/ 350192 h 664282"/>
              <a:gd name="connsiteX186" fmla="*/ 388308 w 664252"/>
              <a:gd name="connsiteY186" fmla="*/ 329444 h 664282"/>
              <a:gd name="connsiteX187" fmla="*/ 352000 w 664252"/>
              <a:gd name="connsiteY187" fmla="*/ 345597 h 664282"/>
              <a:gd name="connsiteX188" fmla="*/ 347079 w 664252"/>
              <a:gd name="connsiteY188" fmla="*/ 339670 h 664282"/>
              <a:gd name="connsiteX189" fmla="*/ 326836 w 664252"/>
              <a:gd name="connsiteY189" fmla="*/ 318922 h 664282"/>
              <a:gd name="connsiteX190" fmla="*/ 320908 w 664252"/>
              <a:gd name="connsiteY190" fmla="*/ 313883 h 664282"/>
              <a:gd name="connsiteX191" fmla="*/ 337565 w 664252"/>
              <a:gd name="connsiteY191" fmla="*/ 277930 h 664282"/>
              <a:gd name="connsiteX192" fmla="*/ 317114 w 664252"/>
              <a:gd name="connsiteY192" fmla="*/ 265304 h 664282"/>
              <a:gd name="connsiteX193" fmla="*/ 292720 w 664252"/>
              <a:gd name="connsiteY193" fmla="*/ 296010 h 664282"/>
              <a:gd name="connsiteX194" fmla="*/ 285548 w 664252"/>
              <a:gd name="connsiteY194" fmla="*/ 293047 h 664282"/>
              <a:gd name="connsiteX195" fmla="*/ 257835 w 664252"/>
              <a:gd name="connsiteY195" fmla="*/ 284155 h 664282"/>
              <a:gd name="connsiteX196" fmla="*/ 250277 w 664252"/>
              <a:gd name="connsiteY196" fmla="*/ 282436 h 664282"/>
              <a:gd name="connsiteX197" fmla="*/ 248261 w 664252"/>
              <a:gd name="connsiteY197" fmla="*/ 242985 h 664282"/>
              <a:gd name="connsiteX198" fmla="*/ 224283 w 664252"/>
              <a:gd name="connsiteY198" fmla="*/ 241296 h 664282"/>
              <a:gd name="connsiteX199" fmla="*/ 216932 w 664252"/>
              <a:gd name="connsiteY199" fmla="*/ 279827 h 664282"/>
              <a:gd name="connsiteX200" fmla="*/ 209166 w 664252"/>
              <a:gd name="connsiteY200" fmla="*/ 280450 h 664282"/>
              <a:gd name="connsiteX201" fmla="*/ 180209 w 664252"/>
              <a:gd name="connsiteY201" fmla="*/ 285370 h 664282"/>
              <a:gd name="connsiteX202" fmla="*/ 172710 w 664252"/>
              <a:gd name="connsiteY202" fmla="*/ 287356 h 664282"/>
              <a:gd name="connsiteX203" fmla="*/ 152881 w 664252"/>
              <a:gd name="connsiteY203" fmla="*/ 253715 h 664282"/>
              <a:gd name="connsiteX204" fmla="*/ 130888 w 664252"/>
              <a:gd name="connsiteY204" fmla="*/ 263407 h 664282"/>
              <a:gd name="connsiteX205" fmla="*/ 142211 w 664252"/>
              <a:gd name="connsiteY205" fmla="*/ 300694 h 664282"/>
              <a:gd name="connsiteX206" fmla="*/ 135631 w 664252"/>
              <a:gd name="connsiteY206" fmla="*/ 304902 h 664282"/>
              <a:gd name="connsiteX207" fmla="*/ 112215 w 664252"/>
              <a:gd name="connsiteY207" fmla="*/ 322686 h 664282"/>
              <a:gd name="connsiteX208" fmla="*/ 106495 w 664252"/>
              <a:gd name="connsiteY208" fmla="*/ 327962 h 664282"/>
              <a:gd name="connsiteX209" fmla="*/ 73388 w 664252"/>
              <a:gd name="connsiteY209" fmla="*/ 307451 h 664282"/>
              <a:gd name="connsiteX210" fmla="*/ 58568 w 664252"/>
              <a:gd name="connsiteY210" fmla="*/ 326243 h 664282"/>
              <a:gd name="connsiteX211" fmla="*/ 85807 w 664252"/>
              <a:gd name="connsiteY211" fmla="*/ 353867 h 664282"/>
              <a:gd name="connsiteX212" fmla="*/ 81894 w 664252"/>
              <a:gd name="connsiteY212" fmla="*/ 360595 h 664282"/>
              <a:gd name="connsiteX213" fmla="*/ 69475 w 664252"/>
              <a:gd name="connsiteY213" fmla="*/ 387508 h 664282"/>
              <a:gd name="connsiteX214" fmla="*/ 66897 w 664252"/>
              <a:gd name="connsiteY214" fmla="*/ 394829 h 664282"/>
              <a:gd name="connsiteX215" fmla="*/ 28365 w 664252"/>
              <a:gd name="connsiteY215" fmla="*/ 392043 h 664282"/>
              <a:gd name="connsiteX216" fmla="*/ 23801 w 664252"/>
              <a:gd name="connsiteY216" fmla="*/ 415754 h 664282"/>
              <a:gd name="connsiteX217" fmla="*/ 60791 w 664252"/>
              <a:gd name="connsiteY217" fmla="*/ 427610 h 664282"/>
              <a:gd name="connsiteX218" fmla="*/ 60168 w 664252"/>
              <a:gd name="connsiteY218" fmla="*/ 435316 h 664282"/>
              <a:gd name="connsiteX219" fmla="*/ 61680 w 664252"/>
              <a:gd name="connsiteY219" fmla="*/ 464956 h 664282"/>
              <a:gd name="connsiteX220" fmla="*/ 62806 w 664252"/>
              <a:gd name="connsiteY220" fmla="*/ 472662 h 664282"/>
              <a:gd name="connsiteX221" fmla="*/ 27239 w 664252"/>
              <a:gd name="connsiteY221" fmla="*/ 488164 h 664282"/>
              <a:gd name="connsiteX222" fmla="*/ 34174 w 664252"/>
              <a:gd name="connsiteY222" fmla="*/ 511223 h 664282"/>
              <a:gd name="connsiteX223" fmla="*/ 72498 w 664252"/>
              <a:gd name="connsiteY223" fmla="*/ 504466 h 664282"/>
              <a:gd name="connsiteX224" fmla="*/ 75848 w 664252"/>
              <a:gd name="connsiteY224" fmla="*/ 511461 h 664282"/>
              <a:gd name="connsiteX225" fmla="*/ 90964 w 664252"/>
              <a:gd name="connsiteY225" fmla="*/ 536802 h 664282"/>
              <a:gd name="connsiteX226" fmla="*/ 95499 w 664252"/>
              <a:gd name="connsiteY226" fmla="*/ 543086 h 664282"/>
              <a:gd name="connsiteX227" fmla="*/ 71016 w 664252"/>
              <a:gd name="connsiteY227" fmla="*/ 573407 h 664282"/>
              <a:gd name="connsiteX228" fmla="*/ 87852 w 664252"/>
              <a:gd name="connsiteY228" fmla="*/ 590539 h 664282"/>
              <a:gd name="connsiteX229" fmla="*/ 118855 w 664252"/>
              <a:gd name="connsiteY229" fmla="*/ 566620 h 664282"/>
              <a:gd name="connsiteX230" fmla="*/ 125079 w 664252"/>
              <a:gd name="connsiteY230" fmla="*/ 571273 h 664282"/>
              <a:gd name="connsiteX231" fmla="*/ 150036 w 664252"/>
              <a:gd name="connsiteY231" fmla="*/ 586478 h 664282"/>
              <a:gd name="connsiteX232" fmla="*/ 157030 w 664252"/>
              <a:gd name="connsiteY232" fmla="*/ 589917 h 664282"/>
              <a:gd name="connsiteX233" fmla="*/ 222208 w 664252"/>
              <a:gd name="connsiteY233" fmla="*/ 545576 h 664282"/>
              <a:gd name="connsiteX234" fmla="*/ 118884 w 664252"/>
              <a:gd name="connsiteY234" fmla="*/ 442252 h 664282"/>
              <a:gd name="connsiteX235" fmla="*/ 222208 w 664252"/>
              <a:gd name="connsiteY235" fmla="*/ 338929 h 664282"/>
              <a:gd name="connsiteX236" fmla="*/ 325532 w 664252"/>
              <a:gd name="connsiteY236" fmla="*/ 442252 h 664282"/>
              <a:gd name="connsiteX237" fmla="*/ 222208 w 664252"/>
              <a:gd name="connsiteY237" fmla="*/ 545487 h 664282"/>
              <a:gd name="connsiteX238" fmla="*/ 222208 w 664252"/>
              <a:gd name="connsiteY238" fmla="*/ 360803 h 664282"/>
              <a:gd name="connsiteX239" fmla="*/ 140699 w 664252"/>
              <a:gd name="connsiteY239" fmla="*/ 442252 h 664282"/>
              <a:gd name="connsiteX240" fmla="*/ 222149 w 664252"/>
              <a:gd name="connsiteY240" fmla="*/ 523761 h 664282"/>
              <a:gd name="connsiteX241" fmla="*/ 303657 w 664252"/>
              <a:gd name="connsiteY241" fmla="*/ 442311 h 664282"/>
              <a:gd name="connsiteX242" fmla="*/ 303657 w 664252"/>
              <a:gd name="connsiteY242" fmla="*/ 442252 h 664282"/>
              <a:gd name="connsiteX243" fmla="*/ 222208 w 664252"/>
              <a:gd name="connsiteY243" fmla="*/ 360714 h 664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Lst>
            <a:rect l="l" t="t" r="r" b="b"/>
            <a:pathLst>
              <a:path w="664252" h="664282">
                <a:moveTo>
                  <a:pt x="416406" y="289697"/>
                </a:moveTo>
                <a:lnTo>
                  <a:pt x="379001" y="254515"/>
                </a:lnTo>
                <a:lnTo>
                  <a:pt x="402150" y="224401"/>
                </a:lnTo>
                <a:cubicBezTo>
                  <a:pt x="397467" y="217089"/>
                  <a:pt x="393572" y="209299"/>
                  <a:pt x="390531" y="201164"/>
                </a:cubicBezTo>
                <a:lnTo>
                  <a:pt x="352592" y="201638"/>
                </a:lnTo>
                <a:lnTo>
                  <a:pt x="346664" y="150569"/>
                </a:lnTo>
                <a:lnTo>
                  <a:pt x="383625" y="142389"/>
                </a:lnTo>
                <a:cubicBezTo>
                  <a:pt x="384698" y="133755"/>
                  <a:pt x="386684" y="125260"/>
                  <a:pt x="389553" y="117047"/>
                </a:cubicBezTo>
                <a:lnTo>
                  <a:pt x="360239" y="93128"/>
                </a:lnTo>
                <a:lnTo>
                  <a:pt x="388693" y="50002"/>
                </a:lnTo>
                <a:lnTo>
                  <a:pt x="422127" y="67430"/>
                </a:lnTo>
                <a:cubicBezTo>
                  <a:pt x="428544" y="61489"/>
                  <a:pt x="435580" y="56253"/>
                  <a:pt x="443112" y="51810"/>
                </a:cubicBezTo>
                <a:lnTo>
                  <a:pt x="436117" y="14820"/>
                </a:lnTo>
                <a:lnTo>
                  <a:pt x="485437" y="0"/>
                </a:lnTo>
                <a:lnTo>
                  <a:pt x="499753" y="34708"/>
                </a:lnTo>
                <a:cubicBezTo>
                  <a:pt x="508538" y="34297"/>
                  <a:pt x="517341" y="34824"/>
                  <a:pt x="526014" y="36279"/>
                </a:cubicBezTo>
                <a:lnTo>
                  <a:pt x="544360" y="3675"/>
                </a:lnTo>
                <a:lnTo>
                  <a:pt x="591547" y="24127"/>
                </a:lnTo>
                <a:lnTo>
                  <a:pt x="580224" y="59931"/>
                </a:lnTo>
                <a:cubicBezTo>
                  <a:pt x="587231" y="65248"/>
                  <a:pt x="593642" y="71310"/>
                  <a:pt x="599342" y="78011"/>
                </a:cubicBezTo>
                <a:lnTo>
                  <a:pt x="634465" y="64822"/>
                </a:lnTo>
                <a:lnTo>
                  <a:pt x="657495" y="110852"/>
                </a:lnTo>
                <a:lnTo>
                  <a:pt x="625721" y="130918"/>
                </a:lnTo>
                <a:cubicBezTo>
                  <a:pt x="627636" y="139462"/>
                  <a:pt x="628629" y="148186"/>
                  <a:pt x="628685" y="156942"/>
                </a:cubicBezTo>
                <a:lnTo>
                  <a:pt x="664253" y="169390"/>
                </a:lnTo>
                <a:lnTo>
                  <a:pt x="652397" y="219422"/>
                </a:lnTo>
                <a:lnTo>
                  <a:pt x="614932" y="214442"/>
                </a:lnTo>
                <a:cubicBezTo>
                  <a:pt x="610919" y="222178"/>
                  <a:pt x="606100" y="229473"/>
                  <a:pt x="600557" y="236198"/>
                </a:cubicBezTo>
                <a:lnTo>
                  <a:pt x="619852" y="268801"/>
                </a:lnTo>
                <a:lnTo>
                  <a:pt x="578565" y="299449"/>
                </a:lnTo>
                <a:lnTo>
                  <a:pt x="552956" y="271469"/>
                </a:lnTo>
                <a:cubicBezTo>
                  <a:pt x="544959" y="274794"/>
                  <a:pt x="536633" y="277269"/>
                  <a:pt x="528118" y="278849"/>
                </a:cubicBezTo>
                <a:lnTo>
                  <a:pt x="521983" y="316343"/>
                </a:lnTo>
                <a:lnTo>
                  <a:pt x="470647" y="313379"/>
                </a:lnTo>
                <a:lnTo>
                  <a:pt x="468957" y="275263"/>
                </a:lnTo>
                <a:cubicBezTo>
                  <a:pt x="460721" y="272663"/>
                  <a:pt x="452774" y="269216"/>
                  <a:pt x="445246" y="264978"/>
                </a:cubicBezTo>
                <a:close/>
                <a:moveTo>
                  <a:pt x="489053" y="258991"/>
                </a:moveTo>
                <a:lnTo>
                  <a:pt x="490535" y="293580"/>
                </a:lnTo>
                <a:lnTo>
                  <a:pt x="504466" y="294410"/>
                </a:lnTo>
                <a:lnTo>
                  <a:pt x="510038" y="260265"/>
                </a:lnTo>
                <a:lnTo>
                  <a:pt x="517803" y="259346"/>
                </a:lnTo>
                <a:cubicBezTo>
                  <a:pt x="529304" y="257989"/>
                  <a:pt x="540484" y="254660"/>
                  <a:pt x="550852" y="249506"/>
                </a:cubicBezTo>
                <a:lnTo>
                  <a:pt x="557846" y="246038"/>
                </a:lnTo>
                <a:lnTo>
                  <a:pt x="581173" y="271528"/>
                </a:lnTo>
                <a:lnTo>
                  <a:pt x="592406" y="263199"/>
                </a:lnTo>
                <a:lnTo>
                  <a:pt x="574830" y="233560"/>
                </a:lnTo>
                <a:lnTo>
                  <a:pt x="580224" y="227839"/>
                </a:lnTo>
                <a:cubicBezTo>
                  <a:pt x="588189" y="219377"/>
                  <a:pt x="594644" y="209613"/>
                  <a:pt x="599312" y="198970"/>
                </a:cubicBezTo>
                <a:lnTo>
                  <a:pt x="602454" y="191827"/>
                </a:lnTo>
                <a:lnTo>
                  <a:pt x="636540" y="196392"/>
                </a:lnTo>
                <a:lnTo>
                  <a:pt x="639770" y="182787"/>
                </a:lnTo>
                <a:lnTo>
                  <a:pt x="607315" y="171524"/>
                </a:lnTo>
                <a:lnTo>
                  <a:pt x="607789" y="163729"/>
                </a:lnTo>
                <a:cubicBezTo>
                  <a:pt x="608503" y="152063"/>
                  <a:pt x="607202" y="140362"/>
                  <a:pt x="603936" y="129140"/>
                </a:cubicBezTo>
                <a:lnTo>
                  <a:pt x="601743" y="121641"/>
                </a:lnTo>
                <a:lnTo>
                  <a:pt x="630612" y="103353"/>
                </a:lnTo>
                <a:lnTo>
                  <a:pt x="624328" y="90845"/>
                </a:lnTo>
                <a:lnTo>
                  <a:pt x="592377" y="102938"/>
                </a:lnTo>
                <a:lnTo>
                  <a:pt x="587694" y="96684"/>
                </a:lnTo>
                <a:cubicBezTo>
                  <a:pt x="580722" y="87271"/>
                  <a:pt x="572177" y="79129"/>
                  <a:pt x="562441" y="72617"/>
                </a:cubicBezTo>
                <a:lnTo>
                  <a:pt x="555950" y="68290"/>
                </a:lnTo>
                <a:lnTo>
                  <a:pt x="566234" y="35686"/>
                </a:lnTo>
                <a:lnTo>
                  <a:pt x="553430" y="30143"/>
                </a:lnTo>
                <a:lnTo>
                  <a:pt x="536743" y="59783"/>
                </a:lnTo>
                <a:lnTo>
                  <a:pt x="529155" y="58034"/>
                </a:lnTo>
                <a:cubicBezTo>
                  <a:pt x="517753" y="55349"/>
                  <a:pt x="505971" y="54647"/>
                  <a:pt x="494329" y="55960"/>
                </a:cubicBezTo>
                <a:lnTo>
                  <a:pt x="486563" y="56849"/>
                </a:lnTo>
                <a:lnTo>
                  <a:pt x="473522" y="25431"/>
                </a:lnTo>
                <a:lnTo>
                  <a:pt x="460095" y="29432"/>
                </a:lnTo>
                <a:lnTo>
                  <a:pt x="466497" y="63132"/>
                </a:lnTo>
                <a:lnTo>
                  <a:pt x="459502" y="66630"/>
                </a:lnTo>
                <a:cubicBezTo>
                  <a:pt x="449099" y="71903"/>
                  <a:pt x="439673" y="78920"/>
                  <a:pt x="431641" y="87377"/>
                </a:cubicBezTo>
                <a:lnTo>
                  <a:pt x="426099" y="93009"/>
                </a:lnTo>
                <a:lnTo>
                  <a:pt x="395659" y="77152"/>
                </a:lnTo>
                <a:lnTo>
                  <a:pt x="387952" y="88830"/>
                </a:lnTo>
                <a:lnTo>
                  <a:pt x="414628" y="110585"/>
                </a:lnTo>
                <a:lnTo>
                  <a:pt x="411664" y="117728"/>
                </a:lnTo>
                <a:cubicBezTo>
                  <a:pt x="407106" y="128427"/>
                  <a:pt x="404399" y="139823"/>
                  <a:pt x="403661" y="151429"/>
                </a:cubicBezTo>
                <a:lnTo>
                  <a:pt x="403187" y="159224"/>
                </a:lnTo>
                <a:lnTo>
                  <a:pt x="369517" y="166693"/>
                </a:lnTo>
                <a:lnTo>
                  <a:pt x="371117" y="180564"/>
                </a:lnTo>
                <a:lnTo>
                  <a:pt x="405677" y="180149"/>
                </a:lnTo>
                <a:lnTo>
                  <a:pt x="407929" y="187589"/>
                </a:lnTo>
                <a:cubicBezTo>
                  <a:pt x="411297" y="198678"/>
                  <a:pt x="416528" y="209113"/>
                  <a:pt x="423401" y="218444"/>
                </a:cubicBezTo>
                <a:lnTo>
                  <a:pt x="428025" y="224727"/>
                </a:lnTo>
                <a:lnTo>
                  <a:pt x="406951" y="252174"/>
                </a:lnTo>
                <a:lnTo>
                  <a:pt x="417088" y="261777"/>
                </a:lnTo>
                <a:lnTo>
                  <a:pt x="443319" y="239191"/>
                </a:lnTo>
                <a:lnTo>
                  <a:pt x="449840" y="243459"/>
                </a:lnTo>
                <a:cubicBezTo>
                  <a:pt x="459565" y="249755"/>
                  <a:pt x="470273" y="254382"/>
                  <a:pt x="481525" y="257153"/>
                </a:cubicBezTo>
                <a:close/>
                <a:moveTo>
                  <a:pt x="485081" y="205402"/>
                </a:moveTo>
                <a:cubicBezTo>
                  <a:pt x="458785" y="194040"/>
                  <a:pt x="446677" y="163511"/>
                  <a:pt x="458041" y="137214"/>
                </a:cubicBezTo>
                <a:cubicBezTo>
                  <a:pt x="469402" y="110917"/>
                  <a:pt x="499931" y="98811"/>
                  <a:pt x="526227" y="110173"/>
                </a:cubicBezTo>
                <a:cubicBezTo>
                  <a:pt x="552526" y="121536"/>
                  <a:pt x="564631" y="152064"/>
                  <a:pt x="553270" y="178361"/>
                </a:cubicBezTo>
                <a:cubicBezTo>
                  <a:pt x="553264" y="178374"/>
                  <a:pt x="553258" y="178388"/>
                  <a:pt x="553252" y="178401"/>
                </a:cubicBezTo>
                <a:cubicBezTo>
                  <a:pt x="541850" y="204647"/>
                  <a:pt x="511363" y="216722"/>
                  <a:pt x="485081" y="205402"/>
                </a:cubicBezTo>
                <a:close/>
                <a:moveTo>
                  <a:pt x="517981" y="129229"/>
                </a:moveTo>
                <a:cubicBezTo>
                  <a:pt x="502210" y="122396"/>
                  <a:pt x="483887" y="129642"/>
                  <a:pt x="477052" y="145413"/>
                </a:cubicBezTo>
                <a:cubicBezTo>
                  <a:pt x="470220" y="161185"/>
                  <a:pt x="477467" y="179509"/>
                  <a:pt x="493238" y="186342"/>
                </a:cubicBezTo>
                <a:cubicBezTo>
                  <a:pt x="509006" y="193174"/>
                  <a:pt x="527330" y="185930"/>
                  <a:pt x="534164" y="170161"/>
                </a:cubicBezTo>
                <a:cubicBezTo>
                  <a:pt x="540964" y="154388"/>
                  <a:pt x="533729" y="136087"/>
                  <a:pt x="517981" y="129229"/>
                </a:cubicBezTo>
                <a:close/>
                <a:moveTo>
                  <a:pt x="230300" y="664282"/>
                </a:moveTo>
                <a:lnTo>
                  <a:pt x="218177" y="623706"/>
                </a:lnTo>
                <a:cubicBezTo>
                  <a:pt x="214057" y="623706"/>
                  <a:pt x="209937" y="623409"/>
                  <a:pt x="205817" y="623054"/>
                </a:cubicBezTo>
                <a:lnTo>
                  <a:pt x="201045" y="622579"/>
                </a:lnTo>
                <a:lnTo>
                  <a:pt x="183262" y="661111"/>
                </a:lnTo>
                <a:lnTo>
                  <a:pt x="125879" y="642645"/>
                </a:lnTo>
                <a:lnTo>
                  <a:pt x="134030" y="601298"/>
                </a:lnTo>
                <a:cubicBezTo>
                  <a:pt x="128932" y="598512"/>
                  <a:pt x="123982" y="595370"/>
                  <a:pt x="119210" y="592199"/>
                </a:cubicBezTo>
                <a:lnTo>
                  <a:pt x="86014" y="617837"/>
                </a:lnTo>
                <a:lnTo>
                  <a:pt x="43748" y="574771"/>
                </a:lnTo>
                <a:lnTo>
                  <a:pt x="69890" y="542167"/>
                </a:lnTo>
                <a:cubicBezTo>
                  <a:pt x="66659" y="537277"/>
                  <a:pt x="63636" y="532208"/>
                  <a:pt x="60998" y="527051"/>
                </a:cubicBezTo>
                <a:lnTo>
                  <a:pt x="19888" y="534283"/>
                </a:lnTo>
                <a:lnTo>
                  <a:pt x="2401" y="476515"/>
                </a:lnTo>
                <a:lnTo>
                  <a:pt x="40517" y="459917"/>
                </a:lnTo>
                <a:cubicBezTo>
                  <a:pt x="39921" y="454007"/>
                  <a:pt x="39624" y="448073"/>
                  <a:pt x="39628" y="442134"/>
                </a:cubicBezTo>
                <a:lnTo>
                  <a:pt x="0" y="429418"/>
                </a:lnTo>
                <a:lnTo>
                  <a:pt x="11471" y="370139"/>
                </a:lnTo>
                <a:lnTo>
                  <a:pt x="52966" y="373103"/>
                </a:lnTo>
                <a:cubicBezTo>
                  <a:pt x="55199" y="367590"/>
                  <a:pt x="57679" y="362205"/>
                  <a:pt x="60405" y="356949"/>
                </a:cubicBezTo>
                <a:lnTo>
                  <a:pt x="31270" y="327310"/>
                </a:lnTo>
                <a:lnTo>
                  <a:pt x="68942" y="280183"/>
                </a:lnTo>
                <a:lnTo>
                  <a:pt x="104213" y="302531"/>
                </a:lnTo>
                <a:cubicBezTo>
                  <a:pt x="108688" y="298737"/>
                  <a:pt x="113371" y="295151"/>
                  <a:pt x="118203" y="291802"/>
                </a:cubicBezTo>
                <a:lnTo>
                  <a:pt x="105991" y="251877"/>
                </a:lnTo>
                <a:lnTo>
                  <a:pt x="161239" y="227662"/>
                </a:lnTo>
                <a:lnTo>
                  <a:pt x="182461" y="263733"/>
                </a:lnTo>
                <a:cubicBezTo>
                  <a:pt x="188113" y="262488"/>
                  <a:pt x="193863" y="261501"/>
                  <a:pt x="199711" y="260769"/>
                </a:cubicBezTo>
                <a:lnTo>
                  <a:pt x="207566" y="219629"/>
                </a:lnTo>
                <a:lnTo>
                  <a:pt x="267734" y="223838"/>
                </a:lnTo>
                <a:lnTo>
                  <a:pt x="269779" y="265926"/>
                </a:lnTo>
                <a:cubicBezTo>
                  <a:pt x="275352" y="267447"/>
                  <a:pt x="280826" y="269216"/>
                  <a:pt x="286200" y="271232"/>
                </a:cubicBezTo>
                <a:lnTo>
                  <a:pt x="312490" y="238243"/>
                </a:lnTo>
                <a:lnTo>
                  <a:pt x="363855" y="269957"/>
                </a:lnTo>
                <a:lnTo>
                  <a:pt x="346072" y="308489"/>
                </a:lnTo>
                <a:cubicBezTo>
                  <a:pt x="350242" y="312440"/>
                  <a:pt x="354193" y="316521"/>
                  <a:pt x="357928" y="320730"/>
                </a:cubicBezTo>
                <a:lnTo>
                  <a:pt x="396815" y="303569"/>
                </a:lnTo>
                <a:lnTo>
                  <a:pt x="427521" y="355467"/>
                </a:lnTo>
                <a:lnTo>
                  <a:pt x="393643" y="381372"/>
                </a:lnTo>
                <a:cubicBezTo>
                  <a:pt x="395620" y="386708"/>
                  <a:pt x="397250" y="392123"/>
                  <a:pt x="398534" y="397615"/>
                </a:cubicBezTo>
                <a:lnTo>
                  <a:pt x="441096" y="400579"/>
                </a:lnTo>
                <a:lnTo>
                  <a:pt x="444060" y="460777"/>
                </a:lnTo>
                <a:lnTo>
                  <a:pt x="401972" y="467920"/>
                </a:lnTo>
                <a:cubicBezTo>
                  <a:pt x="401163" y="473471"/>
                  <a:pt x="400105" y="478984"/>
                  <a:pt x="398800" y="484459"/>
                </a:cubicBezTo>
                <a:lnTo>
                  <a:pt x="435257" y="506837"/>
                </a:lnTo>
                <a:lnTo>
                  <a:pt x="409945" y="561611"/>
                </a:lnTo>
                <a:lnTo>
                  <a:pt x="369309" y="548421"/>
                </a:lnTo>
                <a:cubicBezTo>
                  <a:pt x="365990" y="552956"/>
                  <a:pt x="362492" y="557313"/>
                  <a:pt x="358757" y="561611"/>
                </a:cubicBezTo>
                <a:lnTo>
                  <a:pt x="380602" y="598364"/>
                </a:lnTo>
                <a:lnTo>
                  <a:pt x="332764" y="635087"/>
                </a:lnTo>
                <a:lnTo>
                  <a:pt x="303124" y="604618"/>
                </a:lnTo>
                <a:cubicBezTo>
                  <a:pt x="298056" y="607167"/>
                  <a:pt x="292869" y="609449"/>
                  <a:pt x="287593" y="611524"/>
                </a:cubicBezTo>
                <a:lnTo>
                  <a:pt x="289816" y="653997"/>
                </a:lnTo>
                <a:close/>
                <a:moveTo>
                  <a:pt x="149502" y="628715"/>
                </a:moveTo>
                <a:lnTo>
                  <a:pt x="172384" y="636095"/>
                </a:lnTo>
                <a:lnTo>
                  <a:pt x="188982" y="600083"/>
                </a:lnTo>
                <a:lnTo>
                  <a:pt x="196629" y="601328"/>
                </a:lnTo>
                <a:cubicBezTo>
                  <a:pt x="200245" y="601921"/>
                  <a:pt x="203980" y="602395"/>
                  <a:pt x="207685" y="602691"/>
                </a:cubicBezTo>
                <a:cubicBezTo>
                  <a:pt x="213598" y="603222"/>
                  <a:pt x="219534" y="603417"/>
                  <a:pt x="225468" y="603284"/>
                </a:cubicBezTo>
                <a:lnTo>
                  <a:pt x="233263" y="603106"/>
                </a:lnTo>
                <a:lnTo>
                  <a:pt x="244615" y="641074"/>
                </a:lnTo>
                <a:lnTo>
                  <a:pt x="268327" y="636984"/>
                </a:lnTo>
                <a:lnTo>
                  <a:pt x="266252" y="597326"/>
                </a:lnTo>
                <a:lnTo>
                  <a:pt x="273544" y="594837"/>
                </a:lnTo>
                <a:cubicBezTo>
                  <a:pt x="282705" y="591689"/>
                  <a:pt x="291565" y="587720"/>
                  <a:pt x="300012" y="582981"/>
                </a:cubicBezTo>
                <a:lnTo>
                  <a:pt x="306829" y="579217"/>
                </a:lnTo>
                <a:lnTo>
                  <a:pt x="334690" y="607730"/>
                </a:lnTo>
                <a:lnTo>
                  <a:pt x="353748" y="593118"/>
                </a:lnTo>
                <a:lnTo>
                  <a:pt x="333327" y="558765"/>
                </a:lnTo>
                <a:lnTo>
                  <a:pt x="338691" y="553163"/>
                </a:lnTo>
                <a:cubicBezTo>
                  <a:pt x="345348" y="546207"/>
                  <a:pt x="351368" y="538667"/>
                  <a:pt x="356683" y="530637"/>
                </a:cubicBezTo>
                <a:lnTo>
                  <a:pt x="360891" y="524235"/>
                </a:lnTo>
                <a:lnTo>
                  <a:pt x="398919" y="536565"/>
                </a:lnTo>
                <a:lnTo>
                  <a:pt x="408997" y="514721"/>
                </a:lnTo>
                <a:lnTo>
                  <a:pt x="374941" y="493795"/>
                </a:lnTo>
                <a:lnTo>
                  <a:pt x="377075" y="486356"/>
                </a:lnTo>
                <a:cubicBezTo>
                  <a:pt x="379736" y="477114"/>
                  <a:pt x="381562" y="467650"/>
                  <a:pt x="382528" y="458080"/>
                </a:cubicBezTo>
                <a:lnTo>
                  <a:pt x="383329" y="450373"/>
                </a:lnTo>
                <a:lnTo>
                  <a:pt x="422749" y="443586"/>
                </a:lnTo>
                <a:lnTo>
                  <a:pt x="421534" y="419578"/>
                </a:lnTo>
                <a:lnTo>
                  <a:pt x="381698" y="416851"/>
                </a:lnTo>
                <a:lnTo>
                  <a:pt x="380157" y="409234"/>
                </a:lnTo>
                <a:cubicBezTo>
                  <a:pt x="378222" y="399796"/>
                  <a:pt x="375445" y="390552"/>
                  <a:pt x="371858" y="381610"/>
                </a:cubicBezTo>
                <a:lnTo>
                  <a:pt x="368894" y="374407"/>
                </a:lnTo>
                <a:lnTo>
                  <a:pt x="400520" y="350192"/>
                </a:lnTo>
                <a:lnTo>
                  <a:pt x="388308" y="329444"/>
                </a:lnTo>
                <a:lnTo>
                  <a:pt x="352000" y="345597"/>
                </a:lnTo>
                <a:lnTo>
                  <a:pt x="347079" y="339670"/>
                </a:lnTo>
                <a:cubicBezTo>
                  <a:pt x="340977" y="332153"/>
                  <a:pt x="334201" y="325208"/>
                  <a:pt x="326836" y="318922"/>
                </a:cubicBezTo>
                <a:lnTo>
                  <a:pt x="320908" y="313883"/>
                </a:lnTo>
                <a:lnTo>
                  <a:pt x="337565" y="277930"/>
                </a:lnTo>
                <a:lnTo>
                  <a:pt x="317114" y="265304"/>
                </a:lnTo>
                <a:lnTo>
                  <a:pt x="292720" y="296010"/>
                </a:lnTo>
                <a:lnTo>
                  <a:pt x="285548" y="293047"/>
                </a:lnTo>
                <a:cubicBezTo>
                  <a:pt x="276594" y="289262"/>
                  <a:pt x="267319" y="286286"/>
                  <a:pt x="257835" y="284155"/>
                </a:cubicBezTo>
                <a:lnTo>
                  <a:pt x="250277" y="282436"/>
                </a:lnTo>
                <a:lnTo>
                  <a:pt x="248261" y="242985"/>
                </a:lnTo>
                <a:lnTo>
                  <a:pt x="224283" y="241296"/>
                </a:lnTo>
                <a:lnTo>
                  <a:pt x="216932" y="279827"/>
                </a:lnTo>
                <a:lnTo>
                  <a:pt x="209166" y="280450"/>
                </a:lnTo>
                <a:cubicBezTo>
                  <a:pt x="199383" y="281200"/>
                  <a:pt x="189690" y="282845"/>
                  <a:pt x="180209" y="285370"/>
                </a:cubicBezTo>
                <a:lnTo>
                  <a:pt x="172710" y="287356"/>
                </a:lnTo>
                <a:lnTo>
                  <a:pt x="152881" y="253715"/>
                </a:lnTo>
                <a:lnTo>
                  <a:pt x="130888" y="263407"/>
                </a:lnTo>
                <a:lnTo>
                  <a:pt x="142211" y="300694"/>
                </a:lnTo>
                <a:lnTo>
                  <a:pt x="135631" y="304902"/>
                </a:lnTo>
                <a:cubicBezTo>
                  <a:pt x="127298" y="310101"/>
                  <a:pt x="119459" y="316053"/>
                  <a:pt x="112215" y="322686"/>
                </a:cubicBezTo>
                <a:lnTo>
                  <a:pt x="106495" y="327962"/>
                </a:lnTo>
                <a:lnTo>
                  <a:pt x="73388" y="307451"/>
                </a:lnTo>
                <a:lnTo>
                  <a:pt x="58568" y="326243"/>
                </a:lnTo>
                <a:lnTo>
                  <a:pt x="85807" y="353867"/>
                </a:lnTo>
                <a:lnTo>
                  <a:pt x="81894" y="360595"/>
                </a:lnTo>
                <a:cubicBezTo>
                  <a:pt x="76941" y="369167"/>
                  <a:pt x="72784" y="378177"/>
                  <a:pt x="69475" y="387508"/>
                </a:cubicBezTo>
                <a:lnTo>
                  <a:pt x="66897" y="394829"/>
                </a:lnTo>
                <a:lnTo>
                  <a:pt x="28365" y="392043"/>
                </a:lnTo>
                <a:lnTo>
                  <a:pt x="23801" y="415754"/>
                </a:lnTo>
                <a:lnTo>
                  <a:pt x="60791" y="427610"/>
                </a:lnTo>
                <a:lnTo>
                  <a:pt x="60168" y="435316"/>
                </a:lnTo>
                <a:cubicBezTo>
                  <a:pt x="59745" y="445222"/>
                  <a:pt x="60251" y="455145"/>
                  <a:pt x="61680" y="464956"/>
                </a:cubicBezTo>
                <a:lnTo>
                  <a:pt x="62806" y="472662"/>
                </a:lnTo>
                <a:lnTo>
                  <a:pt x="27239" y="488164"/>
                </a:lnTo>
                <a:lnTo>
                  <a:pt x="34174" y="511223"/>
                </a:lnTo>
                <a:lnTo>
                  <a:pt x="72498" y="504466"/>
                </a:lnTo>
                <a:lnTo>
                  <a:pt x="75848" y="511461"/>
                </a:lnTo>
                <a:cubicBezTo>
                  <a:pt x="80121" y="520341"/>
                  <a:pt x="85180" y="528823"/>
                  <a:pt x="90964" y="536802"/>
                </a:cubicBezTo>
                <a:lnTo>
                  <a:pt x="95499" y="543086"/>
                </a:lnTo>
                <a:lnTo>
                  <a:pt x="71016" y="573407"/>
                </a:lnTo>
                <a:lnTo>
                  <a:pt x="87852" y="590539"/>
                </a:lnTo>
                <a:lnTo>
                  <a:pt x="118855" y="566620"/>
                </a:lnTo>
                <a:lnTo>
                  <a:pt x="125079" y="571273"/>
                </a:lnTo>
                <a:cubicBezTo>
                  <a:pt x="132914" y="577097"/>
                  <a:pt x="141268" y="582187"/>
                  <a:pt x="150036" y="586478"/>
                </a:cubicBezTo>
                <a:lnTo>
                  <a:pt x="157030" y="589917"/>
                </a:lnTo>
                <a:close/>
                <a:moveTo>
                  <a:pt x="222208" y="545576"/>
                </a:moveTo>
                <a:cubicBezTo>
                  <a:pt x="165144" y="545576"/>
                  <a:pt x="118884" y="499317"/>
                  <a:pt x="118884" y="442252"/>
                </a:cubicBezTo>
                <a:cubicBezTo>
                  <a:pt x="118884" y="385187"/>
                  <a:pt x="165144" y="338929"/>
                  <a:pt x="222208" y="338929"/>
                </a:cubicBezTo>
                <a:cubicBezTo>
                  <a:pt x="279273" y="338929"/>
                  <a:pt x="325532" y="385187"/>
                  <a:pt x="325532" y="442252"/>
                </a:cubicBezTo>
                <a:cubicBezTo>
                  <a:pt x="325416" y="499255"/>
                  <a:pt x="279211" y="545422"/>
                  <a:pt x="222208" y="545487"/>
                </a:cubicBezTo>
                <a:close/>
                <a:moveTo>
                  <a:pt x="222208" y="360803"/>
                </a:moveTo>
                <a:cubicBezTo>
                  <a:pt x="177208" y="360785"/>
                  <a:pt x="140715" y="397253"/>
                  <a:pt x="140699" y="442252"/>
                </a:cubicBezTo>
                <a:cubicBezTo>
                  <a:pt x="140683" y="487251"/>
                  <a:pt x="177149" y="523743"/>
                  <a:pt x="222149" y="523761"/>
                </a:cubicBezTo>
                <a:cubicBezTo>
                  <a:pt x="267147" y="523779"/>
                  <a:pt x="303640" y="487310"/>
                  <a:pt x="303657" y="442311"/>
                </a:cubicBezTo>
                <a:cubicBezTo>
                  <a:pt x="303657" y="442291"/>
                  <a:pt x="303657" y="442273"/>
                  <a:pt x="303657" y="442252"/>
                </a:cubicBezTo>
                <a:cubicBezTo>
                  <a:pt x="303657" y="397253"/>
                  <a:pt x="267207" y="360764"/>
                  <a:pt x="222208" y="360714"/>
                </a:cubicBezTo>
                <a:close/>
              </a:path>
            </a:pathLst>
          </a:custGeom>
          <a:solidFill>
            <a:schemeClr val="accent2"/>
          </a:solidFill>
          <a:ln w="296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4" name="Date Placeholder 3">
            <a:extLst>
              <a:ext uri="{FF2B5EF4-FFF2-40B4-BE49-F238E27FC236}">
                <a16:creationId xmlns:a16="http://schemas.microsoft.com/office/drawing/2014/main" id="{6620A8AF-94C4-4F3A-2311-2A061D4D0996}"/>
              </a:ext>
            </a:extLst>
          </p:cNvPr>
          <p:cNvSpPr>
            <a:spLocks noGrp="1"/>
          </p:cNvSpPr>
          <p:nvPr>
            <p:ph type="dt" sz="half" idx="10"/>
          </p:nvPr>
        </p:nvSpPr>
        <p:spPr/>
        <p:txBody>
          <a:bodyPr/>
          <a:lstStyle/>
          <a:p>
            <a:fld id="{69DE1640-1B62-4DCD-910C-2CC76F5FD331}" type="datetime4">
              <a:rPr lang="en-GB" smtClean="0"/>
              <a:t>06 September 2023</a:t>
            </a:fld>
            <a:endParaRPr lang="en-GB" dirty="0"/>
          </a:p>
        </p:txBody>
      </p:sp>
    </p:spTree>
    <p:extLst>
      <p:ext uri="{BB962C8B-B14F-4D97-AF65-F5344CB8AC3E}">
        <p14:creationId xmlns:p14="http://schemas.microsoft.com/office/powerpoint/2010/main" val="8390584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9C1BA55-E6CB-5883-98D0-6DBF341D9F79}"/>
              </a:ext>
            </a:extLst>
          </p:cNvPr>
          <p:cNvSpPr>
            <a:spLocks noGrp="1"/>
          </p:cNvSpPr>
          <p:nvPr>
            <p:ph type="sldNum" sz="quarter" idx="12"/>
          </p:nvPr>
        </p:nvSpPr>
        <p:spPr/>
        <p:txBody>
          <a:bodyPr/>
          <a:lstStyle/>
          <a:p>
            <a:fld id="{CBBF530E-1875-46E6-901C-76683197A1B3}" type="slidenum">
              <a:rPr lang="en-GB" smtClean="0"/>
              <a:pPr/>
              <a:t>19</a:t>
            </a:fld>
            <a:endParaRPr lang="en-GB"/>
          </a:p>
        </p:txBody>
      </p:sp>
      <p:sp>
        <p:nvSpPr>
          <p:cNvPr id="3" name="Title 2">
            <a:extLst>
              <a:ext uri="{FF2B5EF4-FFF2-40B4-BE49-F238E27FC236}">
                <a16:creationId xmlns:a16="http://schemas.microsoft.com/office/drawing/2014/main" id="{5BD683B0-BB4D-D167-5E18-388AC38593D0}"/>
              </a:ext>
            </a:extLst>
          </p:cNvPr>
          <p:cNvSpPr>
            <a:spLocks noGrp="1"/>
          </p:cNvSpPr>
          <p:nvPr>
            <p:ph type="title"/>
          </p:nvPr>
        </p:nvSpPr>
        <p:spPr/>
        <p:txBody>
          <a:bodyPr/>
          <a:lstStyle/>
          <a:p>
            <a:r>
              <a:rPr lang="en-US" dirty="0"/>
              <a:t>Python – Adding Python to path</a:t>
            </a:r>
          </a:p>
        </p:txBody>
      </p:sp>
      <p:pic>
        <p:nvPicPr>
          <p:cNvPr id="8" name="Picture 7">
            <a:extLst>
              <a:ext uri="{FF2B5EF4-FFF2-40B4-BE49-F238E27FC236}">
                <a16:creationId xmlns:a16="http://schemas.microsoft.com/office/drawing/2014/main" id="{7C1B3515-6444-8AD1-4C63-EDB1FC43F8A1}"/>
              </a:ext>
            </a:extLst>
          </p:cNvPr>
          <p:cNvPicPr>
            <a:picLocks noChangeAspect="1"/>
          </p:cNvPicPr>
          <p:nvPr/>
        </p:nvPicPr>
        <p:blipFill>
          <a:blip r:embed="rId2"/>
          <a:stretch>
            <a:fillRect/>
          </a:stretch>
        </p:blipFill>
        <p:spPr>
          <a:xfrm>
            <a:off x="958973" y="2220800"/>
            <a:ext cx="3796645" cy="4318112"/>
          </a:xfrm>
          <a:prstGeom prst="rect">
            <a:avLst/>
          </a:prstGeom>
        </p:spPr>
      </p:pic>
      <p:pic>
        <p:nvPicPr>
          <p:cNvPr id="9" name="Picture 8">
            <a:extLst>
              <a:ext uri="{FF2B5EF4-FFF2-40B4-BE49-F238E27FC236}">
                <a16:creationId xmlns:a16="http://schemas.microsoft.com/office/drawing/2014/main" id="{746F1E2B-8E29-AF5F-14D8-72F6E6776E72}"/>
              </a:ext>
            </a:extLst>
          </p:cNvPr>
          <p:cNvPicPr>
            <a:picLocks noChangeAspect="1"/>
          </p:cNvPicPr>
          <p:nvPr/>
        </p:nvPicPr>
        <p:blipFill>
          <a:blip r:embed="rId3"/>
          <a:stretch>
            <a:fillRect/>
          </a:stretch>
        </p:blipFill>
        <p:spPr>
          <a:xfrm>
            <a:off x="5793208" y="2381249"/>
            <a:ext cx="4197815" cy="3975101"/>
          </a:xfrm>
          <a:prstGeom prst="rect">
            <a:avLst/>
          </a:prstGeom>
        </p:spPr>
      </p:pic>
      <p:sp>
        <p:nvSpPr>
          <p:cNvPr id="10" name="TextBox 9">
            <a:extLst>
              <a:ext uri="{FF2B5EF4-FFF2-40B4-BE49-F238E27FC236}">
                <a16:creationId xmlns:a16="http://schemas.microsoft.com/office/drawing/2014/main" id="{B99BB53C-47A9-1796-1C61-9382089E57DD}"/>
              </a:ext>
            </a:extLst>
          </p:cNvPr>
          <p:cNvSpPr txBox="1"/>
          <p:nvPr/>
        </p:nvSpPr>
        <p:spPr>
          <a:xfrm>
            <a:off x="96253" y="1106905"/>
            <a:ext cx="11906450" cy="923330"/>
          </a:xfrm>
          <a:prstGeom prst="rect">
            <a:avLst/>
          </a:prstGeom>
          <a:noFill/>
        </p:spPr>
        <p:txBody>
          <a:bodyPr wrap="square" rtlCol="0">
            <a:spAutoFit/>
          </a:bodyPr>
          <a:lstStyle/>
          <a:p>
            <a:r>
              <a:rPr lang="en-US" dirty="0"/>
              <a:t>	To be able to access the Python interpreter from the command line, add Python to the system path by 	searching for environment variables from the start menu. Add an additional user variable called 	PYTHONPATH by selecting New..</a:t>
            </a:r>
          </a:p>
        </p:txBody>
      </p:sp>
      <p:sp>
        <p:nvSpPr>
          <p:cNvPr id="11" name="Graphic 27">
            <a:extLst>
              <a:ext uri="{FF2B5EF4-FFF2-40B4-BE49-F238E27FC236}">
                <a16:creationId xmlns:a16="http://schemas.microsoft.com/office/drawing/2014/main" id="{7BFCCD04-8831-D41F-1498-D5B7D81878A3}"/>
              </a:ext>
            </a:extLst>
          </p:cNvPr>
          <p:cNvSpPr>
            <a:spLocks noChangeAspect="1"/>
          </p:cNvSpPr>
          <p:nvPr/>
        </p:nvSpPr>
        <p:spPr>
          <a:xfrm>
            <a:off x="325371" y="1172473"/>
            <a:ext cx="515171" cy="515194"/>
          </a:xfrm>
          <a:custGeom>
            <a:avLst/>
            <a:gdLst>
              <a:gd name="connsiteX0" fmla="*/ 416406 w 664252"/>
              <a:gd name="connsiteY0" fmla="*/ 289697 h 664282"/>
              <a:gd name="connsiteX1" fmla="*/ 379001 w 664252"/>
              <a:gd name="connsiteY1" fmla="*/ 254515 h 664282"/>
              <a:gd name="connsiteX2" fmla="*/ 402150 w 664252"/>
              <a:gd name="connsiteY2" fmla="*/ 224401 h 664282"/>
              <a:gd name="connsiteX3" fmla="*/ 390531 w 664252"/>
              <a:gd name="connsiteY3" fmla="*/ 201164 h 664282"/>
              <a:gd name="connsiteX4" fmla="*/ 352592 w 664252"/>
              <a:gd name="connsiteY4" fmla="*/ 201638 h 664282"/>
              <a:gd name="connsiteX5" fmla="*/ 346664 w 664252"/>
              <a:gd name="connsiteY5" fmla="*/ 150569 h 664282"/>
              <a:gd name="connsiteX6" fmla="*/ 383625 w 664252"/>
              <a:gd name="connsiteY6" fmla="*/ 142389 h 664282"/>
              <a:gd name="connsiteX7" fmla="*/ 389553 w 664252"/>
              <a:gd name="connsiteY7" fmla="*/ 117047 h 664282"/>
              <a:gd name="connsiteX8" fmla="*/ 360239 w 664252"/>
              <a:gd name="connsiteY8" fmla="*/ 93128 h 664282"/>
              <a:gd name="connsiteX9" fmla="*/ 388693 w 664252"/>
              <a:gd name="connsiteY9" fmla="*/ 50002 h 664282"/>
              <a:gd name="connsiteX10" fmla="*/ 422127 w 664252"/>
              <a:gd name="connsiteY10" fmla="*/ 67430 h 664282"/>
              <a:gd name="connsiteX11" fmla="*/ 443112 w 664252"/>
              <a:gd name="connsiteY11" fmla="*/ 51810 h 664282"/>
              <a:gd name="connsiteX12" fmla="*/ 436117 w 664252"/>
              <a:gd name="connsiteY12" fmla="*/ 14820 h 664282"/>
              <a:gd name="connsiteX13" fmla="*/ 485437 w 664252"/>
              <a:gd name="connsiteY13" fmla="*/ 0 h 664282"/>
              <a:gd name="connsiteX14" fmla="*/ 499753 w 664252"/>
              <a:gd name="connsiteY14" fmla="*/ 34708 h 664282"/>
              <a:gd name="connsiteX15" fmla="*/ 526014 w 664252"/>
              <a:gd name="connsiteY15" fmla="*/ 36279 h 664282"/>
              <a:gd name="connsiteX16" fmla="*/ 544360 w 664252"/>
              <a:gd name="connsiteY16" fmla="*/ 3675 h 664282"/>
              <a:gd name="connsiteX17" fmla="*/ 591547 w 664252"/>
              <a:gd name="connsiteY17" fmla="*/ 24127 h 664282"/>
              <a:gd name="connsiteX18" fmla="*/ 580224 w 664252"/>
              <a:gd name="connsiteY18" fmla="*/ 59931 h 664282"/>
              <a:gd name="connsiteX19" fmla="*/ 599342 w 664252"/>
              <a:gd name="connsiteY19" fmla="*/ 78011 h 664282"/>
              <a:gd name="connsiteX20" fmla="*/ 634465 w 664252"/>
              <a:gd name="connsiteY20" fmla="*/ 64822 h 664282"/>
              <a:gd name="connsiteX21" fmla="*/ 657495 w 664252"/>
              <a:gd name="connsiteY21" fmla="*/ 110852 h 664282"/>
              <a:gd name="connsiteX22" fmla="*/ 625721 w 664252"/>
              <a:gd name="connsiteY22" fmla="*/ 130918 h 664282"/>
              <a:gd name="connsiteX23" fmla="*/ 628685 w 664252"/>
              <a:gd name="connsiteY23" fmla="*/ 156942 h 664282"/>
              <a:gd name="connsiteX24" fmla="*/ 664253 w 664252"/>
              <a:gd name="connsiteY24" fmla="*/ 169390 h 664282"/>
              <a:gd name="connsiteX25" fmla="*/ 652397 w 664252"/>
              <a:gd name="connsiteY25" fmla="*/ 219422 h 664282"/>
              <a:gd name="connsiteX26" fmla="*/ 614932 w 664252"/>
              <a:gd name="connsiteY26" fmla="*/ 214442 h 664282"/>
              <a:gd name="connsiteX27" fmla="*/ 600557 w 664252"/>
              <a:gd name="connsiteY27" fmla="*/ 236198 h 664282"/>
              <a:gd name="connsiteX28" fmla="*/ 619852 w 664252"/>
              <a:gd name="connsiteY28" fmla="*/ 268801 h 664282"/>
              <a:gd name="connsiteX29" fmla="*/ 578565 w 664252"/>
              <a:gd name="connsiteY29" fmla="*/ 299449 h 664282"/>
              <a:gd name="connsiteX30" fmla="*/ 552956 w 664252"/>
              <a:gd name="connsiteY30" fmla="*/ 271469 h 664282"/>
              <a:gd name="connsiteX31" fmla="*/ 528118 w 664252"/>
              <a:gd name="connsiteY31" fmla="*/ 278849 h 664282"/>
              <a:gd name="connsiteX32" fmla="*/ 521983 w 664252"/>
              <a:gd name="connsiteY32" fmla="*/ 316343 h 664282"/>
              <a:gd name="connsiteX33" fmla="*/ 470647 w 664252"/>
              <a:gd name="connsiteY33" fmla="*/ 313379 h 664282"/>
              <a:gd name="connsiteX34" fmla="*/ 468957 w 664252"/>
              <a:gd name="connsiteY34" fmla="*/ 275263 h 664282"/>
              <a:gd name="connsiteX35" fmla="*/ 445246 w 664252"/>
              <a:gd name="connsiteY35" fmla="*/ 264978 h 664282"/>
              <a:gd name="connsiteX36" fmla="*/ 489053 w 664252"/>
              <a:gd name="connsiteY36" fmla="*/ 258991 h 664282"/>
              <a:gd name="connsiteX37" fmla="*/ 490535 w 664252"/>
              <a:gd name="connsiteY37" fmla="*/ 293580 h 664282"/>
              <a:gd name="connsiteX38" fmla="*/ 504466 w 664252"/>
              <a:gd name="connsiteY38" fmla="*/ 294410 h 664282"/>
              <a:gd name="connsiteX39" fmla="*/ 510038 w 664252"/>
              <a:gd name="connsiteY39" fmla="*/ 260265 h 664282"/>
              <a:gd name="connsiteX40" fmla="*/ 517803 w 664252"/>
              <a:gd name="connsiteY40" fmla="*/ 259346 h 664282"/>
              <a:gd name="connsiteX41" fmla="*/ 550852 w 664252"/>
              <a:gd name="connsiteY41" fmla="*/ 249506 h 664282"/>
              <a:gd name="connsiteX42" fmla="*/ 557846 w 664252"/>
              <a:gd name="connsiteY42" fmla="*/ 246038 h 664282"/>
              <a:gd name="connsiteX43" fmla="*/ 581173 w 664252"/>
              <a:gd name="connsiteY43" fmla="*/ 271528 h 664282"/>
              <a:gd name="connsiteX44" fmla="*/ 592406 w 664252"/>
              <a:gd name="connsiteY44" fmla="*/ 263199 h 664282"/>
              <a:gd name="connsiteX45" fmla="*/ 574830 w 664252"/>
              <a:gd name="connsiteY45" fmla="*/ 233560 h 664282"/>
              <a:gd name="connsiteX46" fmla="*/ 580224 w 664252"/>
              <a:gd name="connsiteY46" fmla="*/ 227839 h 664282"/>
              <a:gd name="connsiteX47" fmla="*/ 599312 w 664252"/>
              <a:gd name="connsiteY47" fmla="*/ 198970 h 664282"/>
              <a:gd name="connsiteX48" fmla="*/ 602454 w 664252"/>
              <a:gd name="connsiteY48" fmla="*/ 191827 h 664282"/>
              <a:gd name="connsiteX49" fmla="*/ 636540 w 664252"/>
              <a:gd name="connsiteY49" fmla="*/ 196392 h 664282"/>
              <a:gd name="connsiteX50" fmla="*/ 639770 w 664252"/>
              <a:gd name="connsiteY50" fmla="*/ 182787 h 664282"/>
              <a:gd name="connsiteX51" fmla="*/ 607315 w 664252"/>
              <a:gd name="connsiteY51" fmla="*/ 171524 h 664282"/>
              <a:gd name="connsiteX52" fmla="*/ 607789 w 664252"/>
              <a:gd name="connsiteY52" fmla="*/ 163729 h 664282"/>
              <a:gd name="connsiteX53" fmla="*/ 603936 w 664252"/>
              <a:gd name="connsiteY53" fmla="*/ 129140 h 664282"/>
              <a:gd name="connsiteX54" fmla="*/ 601743 w 664252"/>
              <a:gd name="connsiteY54" fmla="*/ 121641 h 664282"/>
              <a:gd name="connsiteX55" fmla="*/ 630612 w 664252"/>
              <a:gd name="connsiteY55" fmla="*/ 103353 h 664282"/>
              <a:gd name="connsiteX56" fmla="*/ 624328 w 664252"/>
              <a:gd name="connsiteY56" fmla="*/ 90845 h 664282"/>
              <a:gd name="connsiteX57" fmla="*/ 592377 w 664252"/>
              <a:gd name="connsiteY57" fmla="*/ 102938 h 664282"/>
              <a:gd name="connsiteX58" fmla="*/ 587694 w 664252"/>
              <a:gd name="connsiteY58" fmla="*/ 96684 h 664282"/>
              <a:gd name="connsiteX59" fmla="*/ 562441 w 664252"/>
              <a:gd name="connsiteY59" fmla="*/ 72617 h 664282"/>
              <a:gd name="connsiteX60" fmla="*/ 555950 w 664252"/>
              <a:gd name="connsiteY60" fmla="*/ 68290 h 664282"/>
              <a:gd name="connsiteX61" fmla="*/ 566234 w 664252"/>
              <a:gd name="connsiteY61" fmla="*/ 35686 h 664282"/>
              <a:gd name="connsiteX62" fmla="*/ 553430 w 664252"/>
              <a:gd name="connsiteY62" fmla="*/ 30143 h 664282"/>
              <a:gd name="connsiteX63" fmla="*/ 536743 w 664252"/>
              <a:gd name="connsiteY63" fmla="*/ 59783 h 664282"/>
              <a:gd name="connsiteX64" fmla="*/ 529155 w 664252"/>
              <a:gd name="connsiteY64" fmla="*/ 58034 h 664282"/>
              <a:gd name="connsiteX65" fmla="*/ 494329 w 664252"/>
              <a:gd name="connsiteY65" fmla="*/ 55960 h 664282"/>
              <a:gd name="connsiteX66" fmla="*/ 486563 w 664252"/>
              <a:gd name="connsiteY66" fmla="*/ 56849 h 664282"/>
              <a:gd name="connsiteX67" fmla="*/ 473522 w 664252"/>
              <a:gd name="connsiteY67" fmla="*/ 25431 h 664282"/>
              <a:gd name="connsiteX68" fmla="*/ 460095 w 664252"/>
              <a:gd name="connsiteY68" fmla="*/ 29432 h 664282"/>
              <a:gd name="connsiteX69" fmla="*/ 466497 w 664252"/>
              <a:gd name="connsiteY69" fmla="*/ 63132 h 664282"/>
              <a:gd name="connsiteX70" fmla="*/ 459502 w 664252"/>
              <a:gd name="connsiteY70" fmla="*/ 66630 h 664282"/>
              <a:gd name="connsiteX71" fmla="*/ 431641 w 664252"/>
              <a:gd name="connsiteY71" fmla="*/ 87377 h 664282"/>
              <a:gd name="connsiteX72" fmla="*/ 426099 w 664252"/>
              <a:gd name="connsiteY72" fmla="*/ 93009 h 664282"/>
              <a:gd name="connsiteX73" fmla="*/ 395659 w 664252"/>
              <a:gd name="connsiteY73" fmla="*/ 77152 h 664282"/>
              <a:gd name="connsiteX74" fmla="*/ 387952 w 664252"/>
              <a:gd name="connsiteY74" fmla="*/ 88830 h 664282"/>
              <a:gd name="connsiteX75" fmla="*/ 414628 w 664252"/>
              <a:gd name="connsiteY75" fmla="*/ 110585 h 664282"/>
              <a:gd name="connsiteX76" fmla="*/ 411664 w 664252"/>
              <a:gd name="connsiteY76" fmla="*/ 117728 h 664282"/>
              <a:gd name="connsiteX77" fmla="*/ 403661 w 664252"/>
              <a:gd name="connsiteY77" fmla="*/ 151429 h 664282"/>
              <a:gd name="connsiteX78" fmla="*/ 403187 w 664252"/>
              <a:gd name="connsiteY78" fmla="*/ 159224 h 664282"/>
              <a:gd name="connsiteX79" fmla="*/ 369517 w 664252"/>
              <a:gd name="connsiteY79" fmla="*/ 166693 h 664282"/>
              <a:gd name="connsiteX80" fmla="*/ 371117 w 664252"/>
              <a:gd name="connsiteY80" fmla="*/ 180564 h 664282"/>
              <a:gd name="connsiteX81" fmla="*/ 405677 w 664252"/>
              <a:gd name="connsiteY81" fmla="*/ 180149 h 664282"/>
              <a:gd name="connsiteX82" fmla="*/ 407929 w 664252"/>
              <a:gd name="connsiteY82" fmla="*/ 187589 h 664282"/>
              <a:gd name="connsiteX83" fmla="*/ 423401 w 664252"/>
              <a:gd name="connsiteY83" fmla="*/ 218444 h 664282"/>
              <a:gd name="connsiteX84" fmla="*/ 428025 w 664252"/>
              <a:gd name="connsiteY84" fmla="*/ 224727 h 664282"/>
              <a:gd name="connsiteX85" fmla="*/ 406951 w 664252"/>
              <a:gd name="connsiteY85" fmla="*/ 252174 h 664282"/>
              <a:gd name="connsiteX86" fmla="*/ 417088 w 664252"/>
              <a:gd name="connsiteY86" fmla="*/ 261777 h 664282"/>
              <a:gd name="connsiteX87" fmla="*/ 443319 w 664252"/>
              <a:gd name="connsiteY87" fmla="*/ 239191 h 664282"/>
              <a:gd name="connsiteX88" fmla="*/ 449840 w 664252"/>
              <a:gd name="connsiteY88" fmla="*/ 243459 h 664282"/>
              <a:gd name="connsiteX89" fmla="*/ 481525 w 664252"/>
              <a:gd name="connsiteY89" fmla="*/ 257153 h 664282"/>
              <a:gd name="connsiteX90" fmla="*/ 485081 w 664252"/>
              <a:gd name="connsiteY90" fmla="*/ 205402 h 664282"/>
              <a:gd name="connsiteX91" fmla="*/ 458041 w 664252"/>
              <a:gd name="connsiteY91" fmla="*/ 137214 h 664282"/>
              <a:gd name="connsiteX92" fmla="*/ 526227 w 664252"/>
              <a:gd name="connsiteY92" fmla="*/ 110173 h 664282"/>
              <a:gd name="connsiteX93" fmla="*/ 553270 w 664252"/>
              <a:gd name="connsiteY93" fmla="*/ 178361 h 664282"/>
              <a:gd name="connsiteX94" fmla="*/ 553252 w 664252"/>
              <a:gd name="connsiteY94" fmla="*/ 178401 h 664282"/>
              <a:gd name="connsiteX95" fmla="*/ 485081 w 664252"/>
              <a:gd name="connsiteY95" fmla="*/ 205402 h 664282"/>
              <a:gd name="connsiteX96" fmla="*/ 517981 w 664252"/>
              <a:gd name="connsiteY96" fmla="*/ 129229 h 664282"/>
              <a:gd name="connsiteX97" fmla="*/ 477052 w 664252"/>
              <a:gd name="connsiteY97" fmla="*/ 145413 h 664282"/>
              <a:gd name="connsiteX98" fmla="*/ 493238 w 664252"/>
              <a:gd name="connsiteY98" fmla="*/ 186342 h 664282"/>
              <a:gd name="connsiteX99" fmla="*/ 534164 w 664252"/>
              <a:gd name="connsiteY99" fmla="*/ 170161 h 664282"/>
              <a:gd name="connsiteX100" fmla="*/ 517981 w 664252"/>
              <a:gd name="connsiteY100" fmla="*/ 129229 h 664282"/>
              <a:gd name="connsiteX101" fmla="*/ 230300 w 664252"/>
              <a:gd name="connsiteY101" fmla="*/ 664282 h 664282"/>
              <a:gd name="connsiteX102" fmla="*/ 218177 w 664252"/>
              <a:gd name="connsiteY102" fmla="*/ 623706 h 664282"/>
              <a:gd name="connsiteX103" fmla="*/ 205817 w 664252"/>
              <a:gd name="connsiteY103" fmla="*/ 623054 h 664282"/>
              <a:gd name="connsiteX104" fmla="*/ 201045 w 664252"/>
              <a:gd name="connsiteY104" fmla="*/ 622579 h 664282"/>
              <a:gd name="connsiteX105" fmla="*/ 183262 w 664252"/>
              <a:gd name="connsiteY105" fmla="*/ 661111 h 664282"/>
              <a:gd name="connsiteX106" fmla="*/ 125879 w 664252"/>
              <a:gd name="connsiteY106" fmla="*/ 642645 h 664282"/>
              <a:gd name="connsiteX107" fmla="*/ 134030 w 664252"/>
              <a:gd name="connsiteY107" fmla="*/ 601298 h 664282"/>
              <a:gd name="connsiteX108" fmla="*/ 119210 w 664252"/>
              <a:gd name="connsiteY108" fmla="*/ 592199 h 664282"/>
              <a:gd name="connsiteX109" fmla="*/ 86014 w 664252"/>
              <a:gd name="connsiteY109" fmla="*/ 617837 h 664282"/>
              <a:gd name="connsiteX110" fmla="*/ 43748 w 664252"/>
              <a:gd name="connsiteY110" fmla="*/ 574771 h 664282"/>
              <a:gd name="connsiteX111" fmla="*/ 69890 w 664252"/>
              <a:gd name="connsiteY111" fmla="*/ 542167 h 664282"/>
              <a:gd name="connsiteX112" fmla="*/ 60998 w 664252"/>
              <a:gd name="connsiteY112" fmla="*/ 527051 h 664282"/>
              <a:gd name="connsiteX113" fmla="*/ 19888 w 664252"/>
              <a:gd name="connsiteY113" fmla="*/ 534283 h 664282"/>
              <a:gd name="connsiteX114" fmla="*/ 2401 w 664252"/>
              <a:gd name="connsiteY114" fmla="*/ 476515 h 664282"/>
              <a:gd name="connsiteX115" fmla="*/ 40517 w 664252"/>
              <a:gd name="connsiteY115" fmla="*/ 459917 h 664282"/>
              <a:gd name="connsiteX116" fmla="*/ 39628 w 664252"/>
              <a:gd name="connsiteY116" fmla="*/ 442134 h 664282"/>
              <a:gd name="connsiteX117" fmla="*/ 0 w 664252"/>
              <a:gd name="connsiteY117" fmla="*/ 429418 h 664282"/>
              <a:gd name="connsiteX118" fmla="*/ 11471 w 664252"/>
              <a:gd name="connsiteY118" fmla="*/ 370139 h 664282"/>
              <a:gd name="connsiteX119" fmla="*/ 52966 w 664252"/>
              <a:gd name="connsiteY119" fmla="*/ 373103 h 664282"/>
              <a:gd name="connsiteX120" fmla="*/ 60405 w 664252"/>
              <a:gd name="connsiteY120" fmla="*/ 356949 h 664282"/>
              <a:gd name="connsiteX121" fmla="*/ 31270 w 664252"/>
              <a:gd name="connsiteY121" fmla="*/ 327310 h 664282"/>
              <a:gd name="connsiteX122" fmla="*/ 68942 w 664252"/>
              <a:gd name="connsiteY122" fmla="*/ 280183 h 664282"/>
              <a:gd name="connsiteX123" fmla="*/ 104213 w 664252"/>
              <a:gd name="connsiteY123" fmla="*/ 302531 h 664282"/>
              <a:gd name="connsiteX124" fmla="*/ 118203 w 664252"/>
              <a:gd name="connsiteY124" fmla="*/ 291802 h 664282"/>
              <a:gd name="connsiteX125" fmla="*/ 105991 w 664252"/>
              <a:gd name="connsiteY125" fmla="*/ 251877 h 664282"/>
              <a:gd name="connsiteX126" fmla="*/ 161239 w 664252"/>
              <a:gd name="connsiteY126" fmla="*/ 227662 h 664282"/>
              <a:gd name="connsiteX127" fmla="*/ 182461 w 664252"/>
              <a:gd name="connsiteY127" fmla="*/ 263733 h 664282"/>
              <a:gd name="connsiteX128" fmla="*/ 199711 w 664252"/>
              <a:gd name="connsiteY128" fmla="*/ 260769 h 664282"/>
              <a:gd name="connsiteX129" fmla="*/ 207566 w 664252"/>
              <a:gd name="connsiteY129" fmla="*/ 219629 h 664282"/>
              <a:gd name="connsiteX130" fmla="*/ 267734 w 664252"/>
              <a:gd name="connsiteY130" fmla="*/ 223838 h 664282"/>
              <a:gd name="connsiteX131" fmla="*/ 269779 w 664252"/>
              <a:gd name="connsiteY131" fmla="*/ 265926 h 664282"/>
              <a:gd name="connsiteX132" fmla="*/ 286200 w 664252"/>
              <a:gd name="connsiteY132" fmla="*/ 271232 h 664282"/>
              <a:gd name="connsiteX133" fmla="*/ 312490 w 664252"/>
              <a:gd name="connsiteY133" fmla="*/ 238243 h 664282"/>
              <a:gd name="connsiteX134" fmla="*/ 363855 w 664252"/>
              <a:gd name="connsiteY134" fmla="*/ 269957 h 664282"/>
              <a:gd name="connsiteX135" fmla="*/ 346072 w 664252"/>
              <a:gd name="connsiteY135" fmla="*/ 308489 h 664282"/>
              <a:gd name="connsiteX136" fmla="*/ 357928 w 664252"/>
              <a:gd name="connsiteY136" fmla="*/ 320730 h 664282"/>
              <a:gd name="connsiteX137" fmla="*/ 396815 w 664252"/>
              <a:gd name="connsiteY137" fmla="*/ 303569 h 664282"/>
              <a:gd name="connsiteX138" fmla="*/ 427521 w 664252"/>
              <a:gd name="connsiteY138" fmla="*/ 355467 h 664282"/>
              <a:gd name="connsiteX139" fmla="*/ 393643 w 664252"/>
              <a:gd name="connsiteY139" fmla="*/ 381372 h 664282"/>
              <a:gd name="connsiteX140" fmla="*/ 398534 w 664252"/>
              <a:gd name="connsiteY140" fmla="*/ 397615 h 664282"/>
              <a:gd name="connsiteX141" fmla="*/ 441096 w 664252"/>
              <a:gd name="connsiteY141" fmla="*/ 400579 h 664282"/>
              <a:gd name="connsiteX142" fmla="*/ 444060 w 664252"/>
              <a:gd name="connsiteY142" fmla="*/ 460777 h 664282"/>
              <a:gd name="connsiteX143" fmla="*/ 401972 w 664252"/>
              <a:gd name="connsiteY143" fmla="*/ 467920 h 664282"/>
              <a:gd name="connsiteX144" fmla="*/ 398800 w 664252"/>
              <a:gd name="connsiteY144" fmla="*/ 484459 h 664282"/>
              <a:gd name="connsiteX145" fmla="*/ 435257 w 664252"/>
              <a:gd name="connsiteY145" fmla="*/ 506837 h 664282"/>
              <a:gd name="connsiteX146" fmla="*/ 409945 w 664252"/>
              <a:gd name="connsiteY146" fmla="*/ 561611 h 664282"/>
              <a:gd name="connsiteX147" fmla="*/ 369309 w 664252"/>
              <a:gd name="connsiteY147" fmla="*/ 548421 h 664282"/>
              <a:gd name="connsiteX148" fmla="*/ 358757 w 664252"/>
              <a:gd name="connsiteY148" fmla="*/ 561611 h 664282"/>
              <a:gd name="connsiteX149" fmla="*/ 380602 w 664252"/>
              <a:gd name="connsiteY149" fmla="*/ 598364 h 664282"/>
              <a:gd name="connsiteX150" fmla="*/ 332764 w 664252"/>
              <a:gd name="connsiteY150" fmla="*/ 635087 h 664282"/>
              <a:gd name="connsiteX151" fmla="*/ 303124 w 664252"/>
              <a:gd name="connsiteY151" fmla="*/ 604618 h 664282"/>
              <a:gd name="connsiteX152" fmla="*/ 287593 w 664252"/>
              <a:gd name="connsiteY152" fmla="*/ 611524 h 664282"/>
              <a:gd name="connsiteX153" fmla="*/ 289816 w 664252"/>
              <a:gd name="connsiteY153" fmla="*/ 653997 h 664282"/>
              <a:gd name="connsiteX154" fmla="*/ 149502 w 664252"/>
              <a:gd name="connsiteY154" fmla="*/ 628715 h 664282"/>
              <a:gd name="connsiteX155" fmla="*/ 172384 w 664252"/>
              <a:gd name="connsiteY155" fmla="*/ 636095 h 664282"/>
              <a:gd name="connsiteX156" fmla="*/ 188982 w 664252"/>
              <a:gd name="connsiteY156" fmla="*/ 600083 h 664282"/>
              <a:gd name="connsiteX157" fmla="*/ 196629 w 664252"/>
              <a:gd name="connsiteY157" fmla="*/ 601328 h 664282"/>
              <a:gd name="connsiteX158" fmla="*/ 207685 w 664252"/>
              <a:gd name="connsiteY158" fmla="*/ 602691 h 664282"/>
              <a:gd name="connsiteX159" fmla="*/ 225468 w 664252"/>
              <a:gd name="connsiteY159" fmla="*/ 603284 h 664282"/>
              <a:gd name="connsiteX160" fmla="*/ 233263 w 664252"/>
              <a:gd name="connsiteY160" fmla="*/ 603106 h 664282"/>
              <a:gd name="connsiteX161" fmla="*/ 244615 w 664252"/>
              <a:gd name="connsiteY161" fmla="*/ 641074 h 664282"/>
              <a:gd name="connsiteX162" fmla="*/ 268327 w 664252"/>
              <a:gd name="connsiteY162" fmla="*/ 636984 h 664282"/>
              <a:gd name="connsiteX163" fmla="*/ 266252 w 664252"/>
              <a:gd name="connsiteY163" fmla="*/ 597326 h 664282"/>
              <a:gd name="connsiteX164" fmla="*/ 273544 w 664252"/>
              <a:gd name="connsiteY164" fmla="*/ 594837 h 664282"/>
              <a:gd name="connsiteX165" fmla="*/ 300012 w 664252"/>
              <a:gd name="connsiteY165" fmla="*/ 582981 h 664282"/>
              <a:gd name="connsiteX166" fmla="*/ 306829 w 664252"/>
              <a:gd name="connsiteY166" fmla="*/ 579217 h 664282"/>
              <a:gd name="connsiteX167" fmla="*/ 334690 w 664252"/>
              <a:gd name="connsiteY167" fmla="*/ 607730 h 664282"/>
              <a:gd name="connsiteX168" fmla="*/ 353748 w 664252"/>
              <a:gd name="connsiteY168" fmla="*/ 593118 h 664282"/>
              <a:gd name="connsiteX169" fmla="*/ 333327 w 664252"/>
              <a:gd name="connsiteY169" fmla="*/ 558765 h 664282"/>
              <a:gd name="connsiteX170" fmla="*/ 338691 w 664252"/>
              <a:gd name="connsiteY170" fmla="*/ 553163 h 664282"/>
              <a:gd name="connsiteX171" fmla="*/ 356683 w 664252"/>
              <a:gd name="connsiteY171" fmla="*/ 530637 h 664282"/>
              <a:gd name="connsiteX172" fmla="*/ 360891 w 664252"/>
              <a:gd name="connsiteY172" fmla="*/ 524235 h 664282"/>
              <a:gd name="connsiteX173" fmla="*/ 398919 w 664252"/>
              <a:gd name="connsiteY173" fmla="*/ 536565 h 664282"/>
              <a:gd name="connsiteX174" fmla="*/ 408997 w 664252"/>
              <a:gd name="connsiteY174" fmla="*/ 514721 h 664282"/>
              <a:gd name="connsiteX175" fmla="*/ 374941 w 664252"/>
              <a:gd name="connsiteY175" fmla="*/ 493795 h 664282"/>
              <a:gd name="connsiteX176" fmla="*/ 377075 w 664252"/>
              <a:gd name="connsiteY176" fmla="*/ 486356 h 664282"/>
              <a:gd name="connsiteX177" fmla="*/ 382528 w 664252"/>
              <a:gd name="connsiteY177" fmla="*/ 458080 h 664282"/>
              <a:gd name="connsiteX178" fmla="*/ 383329 w 664252"/>
              <a:gd name="connsiteY178" fmla="*/ 450373 h 664282"/>
              <a:gd name="connsiteX179" fmla="*/ 422749 w 664252"/>
              <a:gd name="connsiteY179" fmla="*/ 443586 h 664282"/>
              <a:gd name="connsiteX180" fmla="*/ 421534 w 664252"/>
              <a:gd name="connsiteY180" fmla="*/ 419578 h 664282"/>
              <a:gd name="connsiteX181" fmla="*/ 381698 w 664252"/>
              <a:gd name="connsiteY181" fmla="*/ 416851 h 664282"/>
              <a:gd name="connsiteX182" fmla="*/ 380157 w 664252"/>
              <a:gd name="connsiteY182" fmla="*/ 409234 h 664282"/>
              <a:gd name="connsiteX183" fmla="*/ 371858 w 664252"/>
              <a:gd name="connsiteY183" fmla="*/ 381610 h 664282"/>
              <a:gd name="connsiteX184" fmla="*/ 368894 w 664252"/>
              <a:gd name="connsiteY184" fmla="*/ 374407 h 664282"/>
              <a:gd name="connsiteX185" fmla="*/ 400520 w 664252"/>
              <a:gd name="connsiteY185" fmla="*/ 350192 h 664282"/>
              <a:gd name="connsiteX186" fmla="*/ 388308 w 664252"/>
              <a:gd name="connsiteY186" fmla="*/ 329444 h 664282"/>
              <a:gd name="connsiteX187" fmla="*/ 352000 w 664252"/>
              <a:gd name="connsiteY187" fmla="*/ 345597 h 664282"/>
              <a:gd name="connsiteX188" fmla="*/ 347079 w 664252"/>
              <a:gd name="connsiteY188" fmla="*/ 339670 h 664282"/>
              <a:gd name="connsiteX189" fmla="*/ 326836 w 664252"/>
              <a:gd name="connsiteY189" fmla="*/ 318922 h 664282"/>
              <a:gd name="connsiteX190" fmla="*/ 320908 w 664252"/>
              <a:gd name="connsiteY190" fmla="*/ 313883 h 664282"/>
              <a:gd name="connsiteX191" fmla="*/ 337565 w 664252"/>
              <a:gd name="connsiteY191" fmla="*/ 277930 h 664282"/>
              <a:gd name="connsiteX192" fmla="*/ 317114 w 664252"/>
              <a:gd name="connsiteY192" fmla="*/ 265304 h 664282"/>
              <a:gd name="connsiteX193" fmla="*/ 292720 w 664252"/>
              <a:gd name="connsiteY193" fmla="*/ 296010 h 664282"/>
              <a:gd name="connsiteX194" fmla="*/ 285548 w 664252"/>
              <a:gd name="connsiteY194" fmla="*/ 293047 h 664282"/>
              <a:gd name="connsiteX195" fmla="*/ 257835 w 664252"/>
              <a:gd name="connsiteY195" fmla="*/ 284155 h 664282"/>
              <a:gd name="connsiteX196" fmla="*/ 250277 w 664252"/>
              <a:gd name="connsiteY196" fmla="*/ 282436 h 664282"/>
              <a:gd name="connsiteX197" fmla="*/ 248261 w 664252"/>
              <a:gd name="connsiteY197" fmla="*/ 242985 h 664282"/>
              <a:gd name="connsiteX198" fmla="*/ 224283 w 664252"/>
              <a:gd name="connsiteY198" fmla="*/ 241296 h 664282"/>
              <a:gd name="connsiteX199" fmla="*/ 216932 w 664252"/>
              <a:gd name="connsiteY199" fmla="*/ 279827 h 664282"/>
              <a:gd name="connsiteX200" fmla="*/ 209166 w 664252"/>
              <a:gd name="connsiteY200" fmla="*/ 280450 h 664282"/>
              <a:gd name="connsiteX201" fmla="*/ 180209 w 664252"/>
              <a:gd name="connsiteY201" fmla="*/ 285370 h 664282"/>
              <a:gd name="connsiteX202" fmla="*/ 172710 w 664252"/>
              <a:gd name="connsiteY202" fmla="*/ 287356 h 664282"/>
              <a:gd name="connsiteX203" fmla="*/ 152881 w 664252"/>
              <a:gd name="connsiteY203" fmla="*/ 253715 h 664282"/>
              <a:gd name="connsiteX204" fmla="*/ 130888 w 664252"/>
              <a:gd name="connsiteY204" fmla="*/ 263407 h 664282"/>
              <a:gd name="connsiteX205" fmla="*/ 142211 w 664252"/>
              <a:gd name="connsiteY205" fmla="*/ 300694 h 664282"/>
              <a:gd name="connsiteX206" fmla="*/ 135631 w 664252"/>
              <a:gd name="connsiteY206" fmla="*/ 304902 h 664282"/>
              <a:gd name="connsiteX207" fmla="*/ 112215 w 664252"/>
              <a:gd name="connsiteY207" fmla="*/ 322686 h 664282"/>
              <a:gd name="connsiteX208" fmla="*/ 106495 w 664252"/>
              <a:gd name="connsiteY208" fmla="*/ 327962 h 664282"/>
              <a:gd name="connsiteX209" fmla="*/ 73388 w 664252"/>
              <a:gd name="connsiteY209" fmla="*/ 307451 h 664282"/>
              <a:gd name="connsiteX210" fmla="*/ 58568 w 664252"/>
              <a:gd name="connsiteY210" fmla="*/ 326243 h 664282"/>
              <a:gd name="connsiteX211" fmla="*/ 85807 w 664252"/>
              <a:gd name="connsiteY211" fmla="*/ 353867 h 664282"/>
              <a:gd name="connsiteX212" fmla="*/ 81894 w 664252"/>
              <a:gd name="connsiteY212" fmla="*/ 360595 h 664282"/>
              <a:gd name="connsiteX213" fmla="*/ 69475 w 664252"/>
              <a:gd name="connsiteY213" fmla="*/ 387508 h 664282"/>
              <a:gd name="connsiteX214" fmla="*/ 66897 w 664252"/>
              <a:gd name="connsiteY214" fmla="*/ 394829 h 664282"/>
              <a:gd name="connsiteX215" fmla="*/ 28365 w 664252"/>
              <a:gd name="connsiteY215" fmla="*/ 392043 h 664282"/>
              <a:gd name="connsiteX216" fmla="*/ 23801 w 664252"/>
              <a:gd name="connsiteY216" fmla="*/ 415754 h 664282"/>
              <a:gd name="connsiteX217" fmla="*/ 60791 w 664252"/>
              <a:gd name="connsiteY217" fmla="*/ 427610 h 664282"/>
              <a:gd name="connsiteX218" fmla="*/ 60168 w 664252"/>
              <a:gd name="connsiteY218" fmla="*/ 435316 h 664282"/>
              <a:gd name="connsiteX219" fmla="*/ 61680 w 664252"/>
              <a:gd name="connsiteY219" fmla="*/ 464956 h 664282"/>
              <a:gd name="connsiteX220" fmla="*/ 62806 w 664252"/>
              <a:gd name="connsiteY220" fmla="*/ 472662 h 664282"/>
              <a:gd name="connsiteX221" fmla="*/ 27239 w 664252"/>
              <a:gd name="connsiteY221" fmla="*/ 488164 h 664282"/>
              <a:gd name="connsiteX222" fmla="*/ 34174 w 664252"/>
              <a:gd name="connsiteY222" fmla="*/ 511223 h 664282"/>
              <a:gd name="connsiteX223" fmla="*/ 72498 w 664252"/>
              <a:gd name="connsiteY223" fmla="*/ 504466 h 664282"/>
              <a:gd name="connsiteX224" fmla="*/ 75848 w 664252"/>
              <a:gd name="connsiteY224" fmla="*/ 511461 h 664282"/>
              <a:gd name="connsiteX225" fmla="*/ 90964 w 664252"/>
              <a:gd name="connsiteY225" fmla="*/ 536802 h 664282"/>
              <a:gd name="connsiteX226" fmla="*/ 95499 w 664252"/>
              <a:gd name="connsiteY226" fmla="*/ 543086 h 664282"/>
              <a:gd name="connsiteX227" fmla="*/ 71016 w 664252"/>
              <a:gd name="connsiteY227" fmla="*/ 573407 h 664282"/>
              <a:gd name="connsiteX228" fmla="*/ 87852 w 664252"/>
              <a:gd name="connsiteY228" fmla="*/ 590539 h 664282"/>
              <a:gd name="connsiteX229" fmla="*/ 118855 w 664252"/>
              <a:gd name="connsiteY229" fmla="*/ 566620 h 664282"/>
              <a:gd name="connsiteX230" fmla="*/ 125079 w 664252"/>
              <a:gd name="connsiteY230" fmla="*/ 571273 h 664282"/>
              <a:gd name="connsiteX231" fmla="*/ 150036 w 664252"/>
              <a:gd name="connsiteY231" fmla="*/ 586478 h 664282"/>
              <a:gd name="connsiteX232" fmla="*/ 157030 w 664252"/>
              <a:gd name="connsiteY232" fmla="*/ 589917 h 664282"/>
              <a:gd name="connsiteX233" fmla="*/ 222208 w 664252"/>
              <a:gd name="connsiteY233" fmla="*/ 545576 h 664282"/>
              <a:gd name="connsiteX234" fmla="*/ 118884 w 664252"/>
              <a:gd name="connsiteY234" fmla="*/ 442252 h 664282"/>
              <a:gd name="connsiteX235" fmla="*/ 222208 w 664252"/>
              <a:gd name="connsiteY235" fmla="*/ 338929 h 664282"/>
              <a:gd name="connsiteX236" fmla="*/ 325532 w 664252"/>
              <a:gd name="connsiteY236" fmla="*/ 442252 h 664282"/>
              <a:gd name="connsiteX237" fmla="*/ 222208 w 664252"/>
              <a:gd name="connsiteY237" fmla="*/ 545487 h 664282"/>
              <a:gd name="connsiteX238" fmla="*/ 222208 w 664252"/>
              <a:gd name="connsiteY238" fmla="*/ 360803 h 664282"/>
              <a:gd name="connsiteX239" fmla="*/ 140699 w 664252"/>
              <a:gd name="connsiteY239" fmla="*/ 442252 h 664282"/>
              <a:gd name="connsiteX240" fmla="*/ 222149 w 664252"/>
              <a:gd name="connsiteY240" fmla="*/ 523761 h 664282"/>
              <a:gd name="connsiteX241" fmla="*/ 303657 w 664252"/>
              <a:gd name="connsiteY241" fmla="*/ 442311 h 664282"/>
              <a:gd name="connsiteX242" fmla="*/ 303657 w 664252"/>
              <a:gd name="connsiteY242" fmla="*/ 442252 h 664282"/>
              <a:gd name="connsiteX243" fmla="*/ 222208 w 664252"/>
              <a:gd name="connsiteY243" fmla="*/ 360714 h 664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Lst>
            <a:rect l="l" t="t" r="r" b="b"/>
            <a:pathLst>
              <a:path w="664252" h="664282">
                <a:moveTo>
                  <a:pt x="416406" y="289697"/>
                </a:moveTo>
                <a:lnTo>
                  <a:pt x="379001" y="254515"/>
                </a:lnTo>
                <a:lnTo>
                  <a:pt x="402150" y="224401"/>
                </a:lnTo>
                <a:cubicBezTo>
                  <a:pt x="397467" y="217089"/>
                  <a:pt x="393572" y="209299"/>
                  <a:pt x="390531" y="201164"/>
                </a:cubicBezTo>
                <a:lnTo>
                  <a:pt x="352592" y="201638"/>
                </a:lnTo>
                <a:lnTo>
                  <a:pt x="346664" y="150569"/>
                </a:lnTo>
                <a:lnTo>
                  <a:pt x="383625" y="142389"/>
                </a:lnTo>
                <a:cubicBezTo>
                  <a:pt x="384698" y="133755"/>
                  <a:pt x="386684" y="125260"/>
                  <a:pt x="389553" y="117047"/>
                </a:cubicBezTo>
                <a:lnTo>
                  <a:pt x="360239" y="93128"/>
                </a:lnTo>
                <a:lnTo>
                  <a:pt x="388693" y="50002"/>
                </a:lnTo>
                <a:lnTo>
                  <a:pt x="422127" y="67430"/>
                </a:lnTo>
                <a:cubicBezTo>
                  <a:pt x="428544" y="61489"/>
                  <a:pt x="435580" y="56253"/>
                  <a:pt x="443112" y="51810"/>
                </a:cubicBezTo>
                <a:lnTo>
                  <a:pt x="436117" y="14820"/>
                </a:lnTo>
                <a:lnTo>
                  <a:pt x="485437" y="0"/>
                </a:lnTo>
                <a:lnTo>
                  <a:pt x="499753" y="34708"/>
                </a:lnTo>
                <a:cubicBezTo>
                  <a:pt x="508538" y="34297"/>
                  <a:pt x="517341" y="34824"/>
                  <a:pt x="526014" y="36279"/>
                </a:cubicBezTo>
                <a:lnTo>
                  <a:pt x="544360" y="3675"/>
                </a:lnTo>
                <a:lnTo>
                  <a:pt x="591547" y="24127"/>
                </a:lnTo>
                <a:lnTo>
                  <a:pt x="580224" y="59931"/>
                </a:lnTo>
                <a:cubicBezTo>
                  <a:pt x="587231" y="65248"/>
                  <a:pt x="593642" y="71310"/>
                  <a:pt x="599342" y="78011"/>
                </a:cubicBezTo>
                <a:lnTo>
                  <a:pt x="634465" y="64822"/>
                </a:lnTo>
                <a:lnTo>
                  <a:pt x="657495" y="110852"/>
                </a:lnTo>
                <a:lnTo>
                  <a:pt x="625721" y="130918"/>
                </a:lnTo>
                <a:cubicBezTo>
                  <a:pt x="627636" y="139462"/>
                  <a:pt x="628629" y="148186"/>
                  <a:pt x="628685" y="156942"/>
                </a:cubicBezTo>
                <a:lnTo>
                  <a:pt x="664253" y="169390"/>
                </a:lnTo>
                <a:lnTo>
                  <a:pt x="652397" y="219422"/>
                </a:lnTo>
                <a:lnTo>
                  <a:pt x="614932" y="214442"/>
                </a:lnTo>
                <a:cubicBezTo>
                  <a:pt x="610919" y="222178"/>
                  <a:pt x="606100" y="229473"/>
                  <a:pt x="600557" y="236198"/>
                </a:cubicBezTo>
                <a:lnTo>
                  <a:pt x="619852" y="268801"/>
                </a:lnTo>
                <a:lnTo>
                  <a:pt x="578565" y="299449"/>
                </a:lnTo>
                <a:lnTo>
                  <a:pt x="552956" y="271469"/>
                </a:lnTo>
                <a:cubicBezTo>
                  <a:pt x="544959" y="274794"/>
                  <a:pt x="536633" y="277269"/>
                  <a:pt x="528118" y="278849"/>
                </a:cubicBezTo>
                <a:lnTo>
                  <a:pt x="521983" y="316343"/>
                </a:lnTo>
                <a:lnTo>
                  <a:pt x="470647" y="313379"/>
                </a:lnTo>
                <a:lnTo>
                  <a:pt x="468957" y="275263"/>
                </a:lnTo>
                <a:cubicBezTo>
                  <a:pt x="460721" y="272663"/>
                  <a:pt x="452774" y="269216"/>
                  <a:pt x="445246" y="264978"/>
                </a:cubicBezTo>
                <a:close/>
                <a:moveTo>
                  <a:pt x="489053" y="258991"/>
                </a:moveTo>
                <a:lnTo>
                  <a:pt x="490535" y="293580"/>
                </a:lnTo>
                <a:lnTo>
                  <a:pt x="504466" y="294410"/>
                </a:lnTo>
                <a:lnTo>
                  <a:pt x="510038" y="260265"/>
                </a:lnTo>
                <a:lnTo>
                  <a:pt x="517803" y="259346"/>
                </a:lnTo>
                <a:cubicBezTo>
                  <a:pt x="529304" y="257989"/>
                  <a:pt x="540484" y="254660"/>
                  <a:pt x="550852" y="249506"/>
                </a:cubicBezTo>
                <a:lnTo>
                  <a:pt x="557846" y="246038"/>
                </a:lnTo>
                <a:lnTo>
                  <a:pt x="581173" y="271528"/>
                </a:lnTo>
                <a:lnTo>
                  <a:pt x="592406" y="263199"/>
                </a:lnTo>
                <a:lnTo>
                  <a:pt x="574830" y="233560"/>
                </a:lnTo>
                <a:lnTo>
                  <a:pt x="580224" y="227839"/>
                </a:lnTo>
                <a:cubicBezTo>
                  <a:pt x="588189" y="219377"/>
                  <a:pt x="594644" y="209613"/>
                  <a:pt x="599312" y="198970"/>
                </a:cubicBezTo>
                <a:lnTo>
                  <a:pt x="602454" y="191827"/>
                </a:lnTo>
                <a:lnTo>
                  <a:pt x="636540" y="196392"/>
                </a:lnTo>
                <a:lnTo>
                  <a:pt x="639770" y="182787"/>
                </a:lnTo>
                <a:lnTo>
                  <a:pt x="607315" y="171524"/>
                </a:lnTo>
                <a:lnTo>
                  <a:pt x="607789" y="163729"/>
                </a:lnTo>
                <a:cubicBezTo>
                  <a:pt x="608503" y="152063"/>
                  <a:pt x="607202" y="140362"/>
                  <a:pt x="603936" y="129140"/>
                </a:cubicBezTo>
                <a:lnTo>
                  <a:pt x="601743" y="121641"/>
                </a:lnTo>
                <a:lnTo>
                  <a:pt x="630612" y="103353"/>
                </a:lnTo>
                <a:lnTo>
                  <a:pt x="624328" y="90845"/>
                </a:lnTo>
                <a:lnTo>
                  <a:pt x="592377" y="102938"/>
                </a:lnTo>
                <a:lnTo>
                  <a:pt x="587694" y="96684"/>
                </a:lnTo>
                <a:cubicBezTo>
                  <a:pt x="580722" y="87271"/>
                  <a:pt x="572177" y="79129"/>
                  <a:pt x="562441" y="72617"/>
                </a:cubicBezTo>
                <a:lnTo>
                  <a:pt x="555950" y="68290"/>
                </a:lnTo>
                <a:lnTo>
                  <a:pt x="566234" y="35686"/>
                </a:lnTo>
                <a:lnTo>
                  <a:pt x="553430" y="30143"/>
                </a:lnTo>
                <a:lnTo>
                  <a:pt x="536743" y="59783"/>
                </a:lnTo>
                <a:lnTo>
                  <a:pt x="529155" y="58034"/>
                </a:lnTo>
                <a:cubicBezTo>
                  <a:pt x="517753" y="55349"/>
                  <a:pt x="505971" y="54647"/>
                  <a:pt x="494329" y="55960"/>
                </a:cubicBezTo>
                <a:lnTo>
                  <a:pt x="486563" y="56849"/>
                </a:lnTo>
                <a:lnTo>
                  <a:pt x="473522" y="25431"/>
                </a:lnTo>
                <a:lnTo>
                  <a:pt x="460095" y="29432"/>
                </a:lnTo>
                <a:lnTo>
                  <a:pt x="466497" y="63132"/>
                </a:lnTo>
                <a:lnTo>
                  <a:pt x="459502" y="66630"/>
                </a:lnTo>
                <a:cubicBezTo>
                  <a:pt x="449099" y="71903"/>
                  <a:pt x="439673" y="78920"/>
                  <a:pt x="431641" y="87377"/>
                </a:cubicBezTo>
                <a:lnTo>
                  <a:pt x="426099" y="93009"/>
                </a:lnTo>
                <a:lnTo>
                  <a:pt x="395659" y="77152"/>
                </a:lnTo>
                <a:lnTo>
                  <a:pt x="387952" y="88830"/>
                </a:lnTo>
                <a:lnTo>
                  <a:pt x="414628" y="110585"/>
                </a:lnTo>
                <a:lnTo>
                  <a:pt x="411664" y="117728"/>
                </a:lnTo>
                <a:cubicBezTo>
                  <a:pt x="407106" y="128427"/>
                  <a:pt x="404399" y="139823"/>
                  <a:pt x="403661" y="151429"/>
                </a:cubicBezTo>
                <a:lnTo>
                  <a:pt x="403187" y="159224"/>
                </a:lnTo>
                <a:lnTo>
                  <a:pt x="369517" y="166693"/>
                </a:lnTo>
                <a:lnTo>
                  <a:pt x="371117" y="180564"/>
                </a:lnTo>
                <a:lnTo>
                  <a:pt x="405677" y="180149"/>
                </a:lnTo>
                <a:lnTo>
                  <a:pt x="407929" y="187589"/>
                </a:lnTo>
                <a:cubicBezTo>
                  <a:pt x="411297" y="198678"/>
                  <a:pt x="416528" y="209113"/>
                  <a:pt x="423401" y="218444"/>
                </a:cubicBezTo>
                <a:lnTo>
                  <a:pt x="428025" y="224727"/>
                </a:lnTo>
                <a:lnTo>
                  <a:pt x="406951" y="252174"/>
                </a:lnTo>
                <a:lnTo>
                  <a:pt x="417088" y="261777"/>
                </a:lnTo>
                <a:lnTo>
                  <a:pt x="443319" y="239191"/>
                </a:lnTo>
                <a:lnTo>
                  <a:pt x="449840" y="243459"/>
                </a:lnTo>
                <a:cubicBezTo>
                  <a:pt x="459565" y="249755"/>
                  <a:pt x="470273" y="254382"/>
                  <a:pt x="481525" y="257153"/>
                </a:cubicBezTo>
                <a:close/>
                <a:moveTo>
                  <a:pt x="485081" y="205402"/>
                </a:moveTo>
                <a:cubicBezTo>
                  <a:pt x="458785" y="194040"/>
                  <a:pt x="446677" y="163511"/>
                  <a:pt x="458041" y="137214"/>
                </a:cubicBezTo>
                <a:cubicBezTo>
                  <a:pt x="469402" y="110917"/>
                  <a:pt x="499931" y="98811"/>
                  <a:pt x="526227" y="110173"/>
                </a:cubicBezTo>
                <a:cubicBezTo>
                  <a:pt x="552526" y="121536"/>
                  <a:pt x="564631" y="152064"/>
                  <a:pt x="553270" y="178361"/>
                </a:cubicBezTo>
                <a:cubicBezTo>
                  <a:pt x="553264" y="178374"/>
                  <a:pt x="553258" y="178388"/>
                  <a:pt x="553252" y="178401"/>
                </a:cubicBezTo>
                <a:cubicBezTo>
                  <a:pt x="541850" y="204647"/>
                  <a:pt x="511363" y="216722"/>
                  <a:pt x="485081" y="205402"/>
                </a:cubicBezTo>
                <a:close/>
                <a:moveTo>
                  <a:pt x="517981" y="129229"/>
                </a:moveTo>
                <a:cubicBezTo>
                  <a:pt x="502210" y="122396"/>
                  <a:pt x="483887" y="129642"/>
                  <a:pt x="477052" y="145413"/>
                </a:cubicBezTo>
                <a:cubicBezTo>
                  <a:pt x="470220" y="161185"/>
                  <a:pt x="477467" y="179509"/>
                  <a:pt x="493238" y="186342"/>
                </a:cubicBezTo>
                <a:cubicBezTo>
                  <a:pt x="509006" y="193174"/>
                  <a:pt x="527330" y="185930"/>
                  <a:pt x="534164" y="170161"/>
                </a:cubicBezTo>
                <a:cubicBezTo>
                  <a:pt x="540964" y="154388"/>
                  <a:pt x="533729" y="136087"/>
                  <a:pt x="517981" y="129229"/>
                </a:cubicBezTo>
                <a:close/>
                <a:moveTo>
                  <a:pt x="230300" y="664282"/>
                </a:moveTo>
                <a:lnTo>
                  <a:pt x="218177" y="623706"/>
                </a:lnTo>
                <a:cubicBezTo>
                  <a:pt x="214057" y="623706"/>
                  <a:pt x="209937" y="623409"/>
                  <a:pt x="205817" y="623054"/>
                </a:cubicBezTo>
                <a:lnTo>
                  <a:pt x="201045" y="622579"/>
                </a:lnTo>
                <a:lnTo>
                  <a:pt x="183262" y="661111"/>
                </a:lnTo>
                <a:lnTo>
                  <a:pt x="125879" y="642645"/>
                </a:lnTo>
                <a:lnTo>
                  <a:pt x="134030" y="601298"/>
                </a:lnTo>
                <a:cubicBezTo>
                  <a:pt x="128932" y="598512"/>
                  <a:pt x="123982" y="595370"/>
                  <a:pt x="119210" y="592199"/>
                </a:cubicBezTo>
                <a:lnTo>
                  <a:pt x="86014" y="617837"/>
                </a:lnTo>
                <a:lnTo>
                  <a:pt x="43748" y="574771"/>
                </a:lnTo>
                <a:lnTo>
                  <a:pt x="69890" y="542167"/>
                </a:lnTo>
                <a:cubicBezTo>
                  <a:pt x="66659" y="537277"/>
                  <a:pt x="63636" y="532208"/>
                  <a:pt x="60998" y="527051"/>
                </a:cubicBezTo>
                <a:lnTo>
                  <a:pt x="19888" y="534283"/>
                </a:lnTo>
                <a:lnTo>
                  <a:pt x="2401" y="476515"/>
                </a:lnTo>
                <a:lnTo>
                  <a:pt x="40517" y="459917"/>
                </a:lnTo>
                <a:cubicBezTo>
                  <a:pt x="39921" y="454007"/>
                  <a:pt x="39624" y="448073"/>
                  <a:pt x="39628" y="442134"/>
                </a:cubicBezTo>
                <a:lnTo>
                  <a:pt x="0" y="429418"/>
                </a:lnTo>
                <a:lnTo>
                  <a:pt x="11471" y="370139"/>
                </a:lnTo>
                <a:lnTo>
                  <a:pt x="52966" y="373103"/>
                </a:lnTo>
                <a:cubicBezTo>
                  <a:pt x="55199" y="367590"/>
                  <a:pt x="57679" y="362205"/>
                  <a:pt x="60405" y="356949"/>
                </a:cubicBezTo>
                <a:lnTo>
                  <a:pt x="31270" y="327310"/>
                </a:lnTo>
                <a:lnTo>
                  <a:pt x="68942" y="280183"/>
                </a:lnTo>
                <a:lnTo>
                  <a:pt x="104213" y="302531"/>
                </a:lnTo>
                <a:cubicBezTo>
                  <a:pt x="108688" y="298737"/>
                  <a:pt x="113371" y="295151"/>
                  <a:pt x="118203" y="291802"/>
                </a:cubicBezTo>
                <a:lnTo>
                  <a:pt x="105991" y="251877"/>
                </a:lnTo>
                <a:lnTo>
                  <a:pt x="161239" y="227662"/>
                </a:lnTo>
                <a:lnTo>
                  <a:pt x="182461" y="263733"/>
                </a:lnTo>
                <a:cubicBezTo>
                  <a:pt x="188113" y="262488"/>
                  <a:pt x="193863" y="261501"/>
                  <a:pt x="199711" y="260769"/>
                </a:cubicBezTo>
                <a:lnTo>
                  <a:pt x="207566" y="219629"/>
                </a:lnTo>
                <a:lnTo>
                  <a:pt x="267734" y="223838"/>
                </a:lnTo>
                <a:lnTo>
                  <a:pt x="269779" y="265926"/>
                </a:lnTo>
                <a:cubicBezTo>
                  <a:pt x="275352" y="267447"/>
                  <a:pt x="280826" y="269216"/>
                  <a:pt x="286200" y="271232"/>
                </a:cubicBezTo>
                <a:lnTo>
                  <a:pt x="312490" y="238243"/>
                </a:lnTo>
                <a:lnTo>
                  <a:pt x="363855" y="269957"/>
                </a:lnTo>
                <a:lnTo>
                  <a:pt x="346072" y="308489"/>
                </a:lnTo>
                <a:cubicBezTo>
                  <a:pt x="350242" y="312440"/>
                  <a:pt x="354193" y="316521"/>
                  <a:pt x="357928" y="320730"/>
                </a:cubicBezTo>
                <a:lnTo>
                  <a:pt x="396815" y="303569"/>
                </a:lnTo>
                <a:lnTo>
                  <a:pt x="427521" y="355467"/>
                </a:lnTo>
                <a:lnTo>
                  <a:pt x="393643" y="381372"/>
                </a:lnTo>
                <a:cubicBezTo>
                  <a:pt x="395620" y="386708"/>
                  <a:pt x="397250" y="392123"/>
                  <a:pt x="398534" y="397615"/>
                </a:cubicBezTo>
                <a:lnTo>
                  <a:pt x="441096" y="400579"/>
                </a:lnTo>
                <a:lnTo>
                  <a:pt x="444060" y="460777"/>
                </a:lnTo>
                <a:lnTo>
                  <a:pt x="401972" y="467920"/>
                </a:lnTo>
                <a:cubicBezTo>
                  <a:pt x="401163" y="473471"/>
                  <a:pt x="400105" y="478984"/>
                  <a:pt x="398800" y="484459"/>
                </a:cubicBezTo>
                <a:lnTo>
                  <a:pt x="435257" y="506837"/>
                </a:lnTo>
                <a:lnTo>
                  <a:pt x="409945" y="561611"/>
                </a:lnTo>
                <a:lnTo>
                  <a:pt x="369309" y="548421"/>
                </a:lnTo>
                <a:cubicBezTo>
                  <a:pt x="365990" y="552956"/>
                  <a:pt x="362492" y="557313"/>
                  <a:pt x="358757" y="561611"/>
                </a:cubicBezTo>
                <a:lnTo>
                  <a:pt x="380602" y="598364"/>
                </a:lnTo>
                <a:lnTo>
                  <a:pt x="332764" y="635087"/>
                </a:lnTo>
                <a:lnTo>
                  <a:pt x="303124" y="604618"/>
                </a:lnTo>
                <a:cubicBezTo>
                  <a:pt x="298056" y="607167"/>
                  <a:pt x="292869" y="609449"/>
                  <a:pt x="287593" y="611524"/>
                </a:cubicBezTo>
                <a:lnTo>
                  <a:pt x="289816" y="653997"/>
                </a:lnTo>
                <a:close/>
                <a:moveTo>
                  <a:pt x="149502" y="628715"/>
                </a:moveTo>
                <a:lnTo>
                  <a:pt x="172384" y="636095"/>
                </a:lnTo>
                <a:lnTo>
                  <a:pt x="188982" y="600083"/>
                </a:lnTo>
                <a:lnTo>
                  <a:pt x="196629" y="601328"/>
                </a:lnTo>
                <a:cubicBezTo>
                  <a:pt x="200245" y="601921"/>
                  <a:pt x="203980" y="602395"/>
                  <a:pt x="207685" y="602691"/>
                </a:cubicBezTo>
                <a:cubicBezTo>
                  <a:pt x="213598" y="603222"/>
                  <a:pt x="219534" y="603417"/>
                  <a:pt x="225468" y="603284"/>
                </a:cubicBezTo>
                <a:lnTo>
                  <a:pt x="233263" y="603106"/>
                </a:lnTo>
                <a:lnTo>
                  <a:pt x="244615" y="641074"/>
                </a:lnTo>
                <a:lnTo>
                  <a:pt x="268327" y="636984"/>
                </a:lnTo>
                <a:lnTo>
                  <a:pt x="266252" y="597326"/>
                </a:lnTo>
                <a:lnTo>
                  <a:pt x="273544" y="594837"/>
                </a:lnTo>
                <a:cubicBezTo>
                  <a:pt x="282705" y="591689"/>
                  <a:pt x="291565" y="587720"/>
                  <a:pt x="300012" y="582981"/>
                </a:cubicBezTo>
                <a:lnTo>
                  <a:pt x="306829" y="579217"/>
                </a:lnTo>
                <a:lnTo>
                  <a:pt x="334690" y="607730"/>
                </a:lnTo>
                <a:lnTo>
                  <a:pt x="353748" y="593118"/>
                </a:lnTo>
                <a:lnTo>
                  <a:pt x="333327" y="558765"/>
                </a:lnTo>
                <a:lnTo>
                  <a:pt x="338691" y="553163"/>
                </a:lnTo>
                <a:cubicBezTo>
                  <a:pt x="345348" y="546207"/>
                  <a:pt x="351368" y="538667"/>
                  <a:pt x="356683" y="530637"/>
                </a:cubicBezTo>
                <a:lnTo>
                  <a:pt x="360891" y="524235"/>
                </a:lnTo>
                <a:lnTo>
                  <a:pt x="398919" y="536565"/>
                </a:lnTo>
                <a:lnTo>
                  <a:pt x="408997" y="514721"/>
                </a:lnTo>
                <a:lnTo>
                  <a:pt x="374941" y="493795"/>
                </a:lnTo>
                <a:lnTo>
                  <a:pt x="377075" y="486356"/>
                </a:lnTo>
                <a:cubicBezTo>
                  <a:pt x="379736" y="477114"/>
                  <a:pt x="381562" y="467650"/>
                  <a:pt x="382528" y="458080"/>
                </a:cubicBezTo>
                <a:lnTo>
                  <a:pt x="383329" y="450373"/>
                </a:lnTo>
                <a:lnTo>
                  <a:pt x="422749" y="443586"/>
                </a:lnTo>
                <a:lnTo>
                  <a:pt x="421534" y="419578"/>
                </a:lnTo>
                <a:lnTo>
                  <a:pt x="381698" y="416851"/>
                </a:lnTo>
                <a:lnTo>
                  <a:pt x="380157" y="409234"/>
                </a:lnTo>
                <a:cubicBezTo>
                  <a:pt x="378222" y="399796"/>
                  <a:pt x="375445" y="390552"/>
                  <a:pt x="371858" y="381610"/>
                </a:cubicBezTo>
                <a:lnTo>
                  <a:pt x="368894" y="374407"/>
                </a:lnTo>
                <a:lnTo>
                  <a:pt x="400520" y="350192"/>
                </a:lnTo>
                <a:lnTo>
                  <a:pt x="388308" y="329444"/>
                </a:lnTo>
                <a:lnTo>
                  <a:pt x="352000" y="345597"/>
                </a:lnTo>
                <a:lnTo>
                  <a:pt x="347079" y="339670"/>
                </a:lnTo>
                <a:cubicBezTo>
                  <a:pt x="340977" y="332153"/>
                  <a:pt x="334201" y="325208"/>
                  <a:pt x="326836" y="318922"/>
                </a:cubicBezTo>
                <a:lnTo>
                  <a:pt x="320908" y="313883"/>
                </a:lnTo>
                <a:lnTo>
                  <a:pt x="337565" y="277930"/>
                </a:lnTo>
                <a:lnTo>
                  <a:pt x="317114" y="265304"/>
                </a:lnTo>
                <a:lnTo>
                  <a:pt x="292720" y="296010"/>
                </a:lnTo>
                <a:lnTo>
                  <a:pt x="285548" y="293047"/>
                </a:lnTo>
                <a:cubicBezTo>
                  <a:pt x="276594" y="289262"/>
                  <a:pt x="267319" y="286286"/>
                  <a:pt x="257835" y="284155"/>
                </a:cubicBezTo>
                <a:lnTo>
                  <a:pt x="250277" y="282436"/>
                </a:lnTo>
                <a:lnTo>
                  <a:pt x="248261" y="242985"/>
                </a:lnTo>
                <a:lnTo>
                  <a:pt x="224283" y="241296"/>
                </a:lnTo>
                <a:lnTo>
                  <a:pt x="216932" y="279827"/>
                </a:lnTo>
                <a:lnTo>
                  <a:pt x="209166" y="280450"/>
                </a:lnTo>
                <a:cubicBezTo>
                  <a:pt x="199383" y="281200"/>
                  <a:pt x="189690" y="282845"/>
                  <a:pt x="180209" y="285370"/>
                </a:cubicBezTo>
                <a:lnTo>
                  <a:pt x="172710" y="287356"/>
                </a:lnTo>
                <a:lnTo>
                  <a:pt x="152881" y="253715"/>
                </a:lnTo>
                <a:lnTo>
                  <a:pt x="130888" y="263407"/>
                </a:lnTo>
                <a:lnTo>
                  <a:pt x="142211" y="300694"/>
                </a:lnTo>
                <a:lnTo>
                  <a:pt x="135631" y="304902"/>
                </a:lnTo>
                <a:cubicBezTo>
                  <a:pt x="127298" y="310101"/>
                  <a:pt x="119459" y="316053"/>
                  <a:pt x="112215" y="322686"/>
                </a:cubicBezTo>
                <a:lnTo>
                  <a:pt x="106495" y="327962"/>
                </a:lnTo>
                <a:lnTo>
                  <a:pt x="73388" y="307451"/>
                </a:lnTo>
                <a:lnTo>
                  <a:pt x="58568" y="326243"/>
                </a:lnTo>
                <a:lnTo>
                  <a:pt x="85807" y="353867"/>
                </a:lnTo>
                <a:lnTo>
                  <a:pt x="81894" y="360595"/>
                </a:lnTo>
                <a:cubicBezTo>
                  <a:pt x="76941" y="369167"/>
                  <a:pt x="72784" y="378177"/>
                  <a:pt x="69475" y="387508"/>
                </a:cubicBezTo>
                <a:lnTo>
                  <a:pt x="66897" y="394829"/>
                </a:lnTo>
                <a:lnTo>
                  <a:pt x="28365" y="392043"/>
                </a:lnTo>
                <a:lnTo>
                  <a:pt x="23801" y="415754"/>
                </a:lnTo>
                <a:lnTo>
                  <a:pt x="60791" y="427610"/>
                </a:lnTo>
                <a:lnTo>
                  <a:pt x="60168" y="435316"/>
                </a:lnTo>
                <a:cubicBezTo>
                  <a:pt x="59745" y="445222"/>
                  <a:pt x="60251" y="455145"/>
                  <a:pt x="61680" y="464956"/>
                </a:cubicBezTo>
                <a:lnTo>
                  <a:pt x="62806" y="472662"/>
                </a:lnTo>
                <a:lnTo>
                  <a:pt x="27239" y="488164"/>
                </a:lnTo>
                <a:lnTo>
                  <a:pt x="34174" y="511223"/>
                </a:lnTo>
                <a:lnTo>
                  <a:pt x="72498" y="504466"/>
                </a:lnTo>
                <a:lnTo>
                  <a:pt x="75848" y="511461"/>
                </a:lnTo>
                <a:cubicBezTo>
                  <a:pt x="80121" y="520341"/>
                  <a:pt x="85180" y="528823"/>
                  <a:pt x="90964" y="536802"/>
                </a:cubicBezTo>
                <a:lnTo>
                  <a:pt x="95499" y="543086"/>
                </a:lnTo>
                <a:lnTo>
                  <a:pt x="71016" y="573407"/>
                </a:lnTo>
                <a:lnTo>
                  <a:pt x="87852" y="590539"/>
                </a:lnTo>
                <a:lnTo>
                  <a:pt x="118855" y="566620"/>
                </a:lnTo>
                <a:lnTo>
                  <a:pt x="125079" y="571273"/>
                </a:lnTo>
                <a:cubicBezTo>
                  <a:pt x="132914" y="577097"/>
                  <a:pt x="141268" y="582187"/>
                  <a:pt x="150036" y="586478"/>
                </a:cubicBezTo>
                <a:lnTo>
                  <a:pt x="157030" y="589917"/>
                </a:lnTo>
                <a:close/>
                <a:moveTo>
                  <a:pt x="222208" y="545576"/>
                </a:moveTo>
                <a:cubicBezTo>
                  <a:pt x="165144" y="545576"/>
                  <a:pt x="118884" y="499317"/>
                  <a:pt x="118884" y="442252"/>
                </a:cubicBezTo>
                <a:cubicBezTo>
                  <a:pt x="118884" y="385187"/>
                  <a:pt x="165144" y="338929"/>
                  <a:pt x="222208" y="338929"/>
                </a:cubicBezTo>
                <a:cubicBezTo>
                  <a:pt x="279273" y="338929"/>
                  <a:pt x="325532" y="385187"/>
                  <a:pt x="325532" y="442252"/>
                </a:cubicBezTo>
                <a:cubicBezTo>
                  <a:pt x="325416" y="499255"/>
                  <a:pt x="279211" y="545422"/>
                  <a:pt x="222208" y="545487"/>
                </a:cubicBezTo>
                <a:close/>
                <a:moveTo>
                  <a:pt x="222208" y="360803"/>
                </a:moveTo>
                <a:cubicBezTo>
                  <a:pt x="177208" y="360785"/>
                  <a:pt x="140715" y="397253"/>
                  <a:pt x="140699" y="442252"/>
                </a:cubicBezTo>
                <a:cubicBezTo>
                  <a:pt x="140683" y="487251"/>
                  <a:pt x="177149" y="523743"/>
                  <a:pt x="222149" y="523761"/>
                </a:cubicBezTo>
                <a:cubicBezTo>
                  <a:pt x="267147" y="523779"/>
                  <a:pt x="303640" y="487310"/>
                  <a:pt x="303657" y="442311"/>
                </a:cubicBezTo>
                <a:cubicBezTo>
                  <a:pt x="303657" y="442291"/>
                  <a:pt x="303657" y="442273"/>
                  <a:pt x="303657" y="442252"/>
                </a:cubicBezTo>
                <a:cubicBezTo>
                  <a:pt x="303657" y="397253"/>
                  <a:pt x="267207" y="360764"/>
                  <a:pt x="222208" y="360714"/>
                </a:cubicBezTo>
                <a:close/>
              </a:path>
            </a:pathLst>
          </a:custGeom>
          <a:solidFill>
            <a:schemeClr val="accent2"/>
          </a:solidFill>
          <a:ln w="296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2" name="Rounded Rectangle 11">
            <a:extLst>
              <a:ext uri="{FF2B5EF4-FFF2-40B4-BE49-F238E27FC236}">
                <a16:creationId xmlns:a16="http://schemas.microsoft.com/office/drawing/2014/main" id="{9866F462-2AA3-3B36-F236-DD8550828B8F}"/>
              </a:ext>
            </a:extLst>
          </p:cNvPr>
          <p:cNvSpPr/>
          <p:nvPr/>
        </p:nvSpPr>
        <p:spPr>
          <a:xfrm>
            <a:off x="7892115" y="4042611"/>
            <a:ext cx="664744" cy="192505"/>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a:extLst>
              <a:ext uri="{FF2B5EF4-FFF2-40B4-BE49-F238E27FC236}">
                <a16:creationId xmlns:a16="http://schemas.microsoft.com/office/drawing/2014/main" id="{0653BF1F-8FC6-18E3-A56E-A59A050335A9}"/>
              </a:ext>
            </a:extLst>
          </p:cNvPr>
          <p:cNvSpPr>
            <a:spLocks noGrp="1"/>
          </p:cNvSpPr>
          <p:nvPr>
            <p:ph type="dt" sz="half" idx="10"/>
          </p:nvPr>
        </p:nvSpPr>
        <p:spPr/>
        <p:txBody>
          <a:bodyPr/>
          <a:lstStyle/>
          <a:p>
            <a:fld id="{FAEB0C31-8816-4D86-BCC1-4271CBD79A78}" type="datetime4">
              <a:rPr lang="en-GB" smtClean="0"/>
              <a:t>06 September 2023</a:t>
            </a:fld>
            <a:endParaRPr lang="en-GB" dirty="0"/>
          </a:p>
        </p:txBody>
      </p:sp>
    </p:spTree>
    <p:extLst>
      <p:ext uri="{BB962C8B-B14F-4D97-AF65-F5344CB8AC3E}">
        <p14:creationId xmlns:p14="http://schemas.microsoft.com/office/powerpoint/2010/main" val="42068970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fld id="{CBBF530E-1875-46E6-901C-76683197A1B3}" type="slidenum">
              <a:rPr lang="en-GB" smtClean="0"/>
              <a:pPr/>
              <a:t>2</a:t>
            </a:fld>
            <a:endParaRPr lang="en-GB"/>
          </a:p>
        </p:txBody>
      </p:sp>
      <p:sp>
        <p:nvSpPr>
          <p:cNvPr id="10" name="Title 9">
            <a:extLst>
              <a:ext uri="{FF2B5EF4-FFF2-40B4-BE49-F238E27FC236}">
                <a16:creationId xmlns:a16="http://schemas.microsoft.com/office/drawing/2014/main" id="{3BECA520-9D21-6A40-85A6-23900F219BBF}"/>
              </a:ext>
            </a:extLst>
          </p:cNvPr>
          <p:cNvSpPr>
            <a:spLocks noGrp="1"/>
          </p:cNvSpPr>
          <p:nvPr>
            <p:ph type="title"/>
          </p:nvPr>
        </p:nvSpPr>
        <p:spPr/>
        <p:txBody>
          <a:bodyPr/>
          <a:lstStyle/>
          <a:p>
            <a:r>
              <a:rPr lang="en-US" dirty="0"/>
              <a:t>Contents</a:t>
            </a:r>
          </a:p>
        </p:txBody>
      </p:sp>
      <p:sp>
        <p:nvSpPr>
          <p:cNvPr id="5" name="Date Placeholder 4"/>
          <p:cNvSpPr>
            <a:spLocks noGrp="1"/>
          </p:cNvSpPr>
          <p:nvPr>
            <p:ph type="dt" sz="half" idx="10"/>
          </p:nvPr>
        </p:nvSpPr>
        <p:spPr/>
        <p:txBody>
          <a:bodyPr/>
          <a:lstStyle/>
          <a:p>
            <a:fld id="{3C8F8105-282F-47E7-8C49-000349B5ED0E}" type="datetime4">
              <a:rPr lang="en-GB" smtClean="0"/>
              <a:t>06 September 2023</a:t>
            </a:fld>
            <a:endParaRPr lang="en-GB" dirty="0"/>
          </a:p>
        </p:txBody>
      </p:sp>
      <p:sp>
        <p:nvSpPr>
          <p:cNvPr id="11" name="Text Placeholder 10">
            <a:extLst>
              <a:ext uri="{FF2B5EF4-FFF2-40B4-BE49-F238E27FC236}">
                <a16:creationId xmlns:a16="http://schemas.microsoft.com/office/drawing/2014/main" id="{FB460503-901B-0A47-8DA2-5219900C2197}"/>
              </a:ext>
            </a:extLst>
          </p:cNvPr>
          <p:cNvSpPr>
            <a:spLocks noGrp="1"/>
          </p:cNvSpPr>
          <p:nvPr>
            <p:ph type="body" sz="quarter" idx="18"/>
          </p:nvPr>
        </p:nvSpPr>
        <p:spPr/>
        <p:txBody>
          <a:bodyPr/>
          <a:lstStyle/>
          <a:p>
            <a:endParaRPr lang="en-US"/>
          </a:p>
        </p:txBody>
      </p:sp>
      <p:pic>
        <p:nvPicPr>
          <p:cNvPr id="2" name="Picture 1"/>
          <p:cNvPicPr>
            <a:picLocks noChangeAspect="1"/>
          </p:cNvPicPr>
          <p:nvPr/>
        </p:nvPicPr>
        <p:blipFill>
          <a:blip r:embed="rId3"/>
          <a:stretch>
            <a:fillRect/>
          </a:stretch>
        </p:blipFill>
        <p:spPr>
          <a:xfrm>
            <a:off x="8279701" y="1283207"/>
            <a:ext cx="3107627" cy="3107627"/>
          </a:xfrm>
          <a:prstGeom prst="rect">
            <a:avLst/>
          </a:prstGeom>
        </p:spPr>
      </p:pic>
      <p:sp>
        <p:nvSpPr>
          <p:cNvPr id="3" name="TextBox 2"/>
          <p:cNvSpPr txBox="1"/>
          <p:nvPr/>
        </p:nvSpPr>
        <p:spPr>
          <a:xfrm>
            <a:off x="231648" y="1283207"/>
            <a:ext cx="6998208" cy="3416320"/>
          </a:xfrm>
          <a:prstGeom prst="rect">
            <a:avLst/>
          </a:prstGeom>
          <a:noFill/>
        </p:spPr>
        <p:txBody>
          <a:bodyPr wrap="square" rtlCol="0">
            <a:spAutoFit/>
          </a:bodyPr>
          <a:lstStyle/>
          <a:p>
            <a:pPr marL="342900" indent="-342900">
              <a:buAutoNum type="arabicPeriod"/>
            </a:pPr>
            <a:r>
              <a:rPr lang="en-GB" dirty="0"/>
              <a:t>Introduction</a:t>
            </a:r>
          </a:p>
          <a:p>
            <a:pPr marL="342900" indent="-342900">
              <a:buAutoNum type="arabicPeriod"/>
            </a:pPr>
            <a:r>
              <a:rPr lang="en-GB" dirty="0"/>
              <a:t>Source Code</a:t>
            </a:r>
          </a:p>
          <a:p>
            <a:pPr marL="342900" indent="-342900">
              <a:buAutoNum type="arabicPeriod"/>
            </a:pPr>
            <a:r>
              <a:rPr lang="en-GB" dirty="0"/>
              <a:t>Prerequisites</a:t>
            </a:r>
          </a:p>
          <a:p>
            <a:pPr marL="342900" indent="-342900">
              <a:buAutoNum type="arabicPeriod"/>
            </a:pPr>
            <a:r>
              <a:rPr lang="en-GB" dirty="0"/>
              <a:t>Using </a:t>
            </a:r>
            <a:r>
              <a:rPr lang="en-GB" dirty="0" err="1"/>
              <a:t>Cmake</a:t>
            </a:r>
            <a:endParaRPr lang="en-GB" dirty="0"/>
          </a:p>
          <a:p>
            <a:pPr marL="342900" indent="-342900">
              <a:buAutoNum type="arabicPeriod"/>
            </a:pPr>
            <a:r>
              <a:rPr lang="en-GB" dirty="0"/>
              <a:t>Building the TexGen Core</a:t>
            </a:r>
          </a:p>
          <a:p>
            <a:pPr marL="342900" indent="-342900">
              <a:buAutoNum type="arabicPeriod"/>
            </a:pPr>
            <a:r>
              <a:rPr lang="en-GB" dirty="0"/>
              <a:t>Building the Libraries – Python</a:t>
            </a:r>
          </a:p>
          <a:p>
            <a:pPr marL="342900" indent="-342900">
              <a:buAutoNum type="arabicPeriod"/>
            </a:pPr>
            <a:r>
              <a:rPr lang="en-GB" dirty="0"/>
              <a:t>Building the Libraries – VTK</a:t>
            </a:r>
          </a:p>
          <a:p>
            <a:pPr marL="342900" indent="-342900">
              <a:buAutoNum type="arabicPeriod"/>
            </a:pPr>
            <a:r>
              <a:rPr lang="en-GB" dirty="0"/>
              <a:t>Building the Libraries – </a:t>
            </a:r>
            <a:r>
              <a:rPr lang="en-GB" dirty="0" err="1"/>
              <a:t>wxWidgets</a:t>
            </a:r>
            <a:endParaRPr lang="en-GB" dirty="0"/>
          </a:p>
          <a:p>
            <a:pPr marL="342900" indent="-342900">
              <a:buAutoNum type="arabicPeriod"/>
            </a:pPr>
            <a:r>
              <a:rPr lang="en-GB" dirty="0"/>
              <a:t>Building the Libraries – Open Cascade</a:t>
            </a:r>
          </a:p>
          <a:p>
            <a:pPr marL="342900" indent="-342900">
              <a:buAutoNum type="arabicPeriod"/>
            </a:pPr>
            <a:r>
              <a:rPr lang="en-GB" dirty="0"/>
              <a:t> The final build</a:t>
            </a:r>
          </a:p>
          <a:p>
            <a:pPr marL="342900" indent="-342900">
              <a:buAutoNum type="arabicPeriod"/>
            </a:pPr>
            <a:r>
              <a:rPr lang="en-GB" dirty="0"/>
              <a:t> Troubleshooting</a:t>
            </a:r>
          </a:p>
          <a:p>
            <a:pPr marL="342900" indent="-342900">
              <a:buAutoNum type="arabicPeriod"/>
            </a:pPr>
            <a:r>
              <a:rPr lang="en-GB" dirty="0"/>
              <a:t> Where to find help</a:t>
            </a:r>
          </a:p>
        </p:txBody>
      </p:sp>
    </p:spTree>
    <p:extLst>
      <p:ext uri="{BB962C8B-B14F-4D97-AF65-F5344CB8AC3E}">
        <p14:creationId xmlns:p14="http://schemas.microsoft.com/office/powerpoint/2010/main" val="16074438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91F1326-B457-3EF0-A2E3-A4FC9358C743}"/>
              </a:ext>
            </a:extLst>
          </p:cNvPr>
          <p:cNvSpPr>
            <a:spLocks noGrp="1"/>
          </p:cNvSpPr>
          <p:nvPr>
            <p:ph type="sldNum" sz="quarter" idx="12"/>
          </p:nvPr>
        </p:nvSpPr>
        <p:spPr/>
        <p:txBody>
          <a:bodyPr/>
          <a:lstStyle/>
          <a:p>
            <a:fld id="{CBBF530E-1875-46E6-901C-76683197A1B3}" type="slidenum">
              <a:rPr lang="en-GB" smtClean="0"/>
              <a:pPr/>
              <a:t>20</a:t>
            </a:fld>
            <a:endParaRPr lang="en-GB"/>
          </a:p>
        </p:txBody>
      </p:sp>
      <p:sp>
        <p:nvSpPr>
          <p:cNvPr id="3" name="Title 2">
            <a:extLst>
              <a:ext uri="{FF2B5EF4-FFF2-40B4-BE49-F238E27FC236}">
                <a16:creationId xmlns:a16="http://schemas.microsoft.com/office/drawing/2014/main" id="{F10C766B-6650-E725-A03B-E927B509F5DA}"/>
              </a:ext>
            </a:extLst>
          </p:cNvPr>
          <p:cNvSpPr>
            <a:spLocks noGrp="1"/>
          </p:cNvSpPr>
          <p:nvPr>
            <p:ph type="title"/>
          </p:nvPr>
        </p:nvSpPr>
        <p:spPr/>
        <p:txBody>
          <a:bodyPr/>
          <a:lstStyle/>
          <a:p>
            <a:r>
              <a:rPr lang="en-US" dirty="0"/>
              <a:t>Python – Adding Python to path</a:t>
            </a:r>
          </a:p>
        </p:txBody>
      </p:sp>
      <p:sp>
        <p:nvSpPr>
          <p:cNvPr id="7" name="Rectangle 6">
            <a:extLst>
              <a:ext uri="{FF2B5EF4-FFF2-40B4-BE49-F238E27FC236}">
                <a16:creationId xmlns:a16="http://schemas.microsoft.com/office/drawing/2014/main" id="{36644AF9-6594-4B82-27DB-1BC6325A00B3}"/>
              </a:ext>
            </a:extLst>
          </p:cNvPr>
          <p:cNvSpPr/>
          <p:nvPr/>
        </p:nvSpPr>
        <p:spPr>
          <a:xfrm>
            <a:off x="234960" y="1318181"/>
            <a:ext cx="11783040" cy="2585323"/>
          </a:xfrm>
          <a:prstGeom prst="rect">
            <a:avLst/>
          </a:prstGeom>
        </p:spPr>
        <p:txBody>
          <a:bodyPr wrap="square">
            <a:spAutoFit/>
          </a:bodyPr>
          <a:lstStyle/>
          <a:p>
            <a:r>
              <a:rPr lang="en-GB" dirty="0"/>
              <a:t>	Add the Python interpreter onto the system path by changing the system  PATH environment variable to 	point to the new Python folder. If you compiled Python as in the previous slides it will be 	C:\Python3_debug and C:\Python3_debug\Scripts etc. </a:t>
            </a:r>
          </a:p>
          <a:p>
            <a:endParaRPr lang="en-GB" dirty="0"/>
          </a:p>
          <a:p>
            <a:r>
              <a:rPr lang="en-GB" dirty="0"/>
              <a:t>	If you are using TexGen in release mode having downloaded Python, it will be something like 	C:\users\&lt;username&gt;\</a:t>
            </a:r>
            <a:r>
              <a:rPr lang="en-GB" dirty="0" err="1"/>
              <a:t>AppData</a:t>
            </a:r>
            <a:r>
              <a:rPr lang="en-GB" dirty="0"/>
              <a:t>\Local\Programs\Python39\ and </a:t>
            </a:r>
          </a:p>
          <a:p>
            <a:r>
              <a:rPr lang="en-GB" dirty="0"/>
              <a:t>	C:\ users\&lt;username&gt;\</a:t>
            </a:r>
            <a:r>
              <a:rPr lang="en-GB" dirty="0" err="1"/>
              <a:t>AppData</a:t>
            </a:r>
            <a:r>
              <a:rPr lang="en-GB" dirty="0"/>
              <a:t>\Local\Programs\Python39\Scripts</a:t>
            </a:r>
          </a:p>
          <a:p>
            <a:endParaRPr lang="en-GB" dirty="0"/>
          </a:p>
          <a:p>
            <a:r>
              <a:rPr lang="en-GB" dirty="0"/>
              <a:t>	</a:t>
            </a:r>
          </a:p>
        </p:txBody>
      </p:sp>
      <p:pic>
        <p:nvPicPr>
          <p:cNvPr id="9" name="Picture 8">
            <a:extLst>
              <a:ext uri="{FF2B5EF4-FFF2-40B4-BE49-F238E27FC236}">
                <a16:creationId xmlns:a16="http://schemas.microsoft.com/office/drawing/2014/main" id="{CF8AD867-F08B-F370-8E2E-319FE0F86B65}"/>
              </a:ext>
            </a:extLst>
          </p:cNvPr>
          <p:cNvPicPr>
            <a:picLocks noChangeAspect="1"/>
          </p:cNvPicPr>
          <p:nvPr/>
        </p:nvPicPr>
        <p:blipFill rotWithShape="1">
          <a:blip r:embed="rId2"/>
          <a:srcRect t="20314" r="813" b="3694"/>
          <a:stretch/>
        </p:blipFill>
        <p:spPr>
          <a:xfrm>
            <a:off x="700452" y="3972212"/>
            <a:ext cx="10840239" cy="1494937"/>
          </a:xfrm>
          <a:prstGeom prst="rect">
            <a:avLst/>
          </a:prstGeom>
        </p:spPr>
      </p:pic>
      <p:sp>
        <p:nvSpPr>
          <p:cNvPr id="11" name="Graphic 27">
            <a:extLst>
              <a:ext uri="{FF2B5EF4-FFF2-40B4-BE49-F238E27FC236}">
                <a16:creationId xmlns:a16="http://schemas.microsoft.com/office/drawing/2014/main" id="{E7DB8810-A1B5-D996-CA42-C64F647377A3}"/>
              </a:ext>
            </a:extLst>
          </p:cNvPr>
          <p:cNvSpPr>
            <a:spLocks noChangeAspect="1"/>
          </p:cNvSpPr>
          <p:nvPr/>
        </p:nvSpPr>
        <p:spPr>
          <a:xfrm>
            <a:off x="442866" y="1318181"/>
            <a:ext cx="515171" cy="515194"/>
          </a:xfrm>
          <a:custGeom>
            <a:avLst/>
            <a:gdLst>
              <a:gd name="connsiteX0" fmla="*/ 416406 w 664252"/>
              <a:gd name="connsiteY0" fmla="*/ 289697 h 664282"/>
              <a:gd name="connsiteX1" fmla="*/ 379001 w 664252"/>
              <a:gd name="connsiteY1" fmla="*/ 254515 h 664282"/>
              <a:gd name="connsiteX2" fmla="*/ 402150 w 664252"/>
              <a:gd name="connsiteY2" fmla="*/ 224401 h 664282"/>
              <a:gd name="connsiteX3" fmla="*/ 390531 w 664252"/>
              <a:gd name="connsiteY3" fmla="*/ 201164 h 664282"/>
              <a:gd name="connsiteX4" fmla="*/ 352592 w 664252"/>
              <a:gd name="connsiteY4" fmla="*/ 201638 h 664282"/>
              <a:gd name="connsiteX5" fmla="*/ 346664 w 664252"/>
              <a:gd name="connsiteY5" fmla="*/ 150569 h 664282"/>
              <a:gd name="connsiteX6" fmla="*/ 383625 w 664252"/>
              <a:gd name="connsiteY6" fmla="*/ 142389 h 664282"/>
              <a:gd name="connsiteX7" fmla="*/ 389553 w 664252"/>
              <a:gd name="connsiteY7" fmla="*/ 117047 h 664282"/>
              <a:gd name="connsiteX8" fmla="*/ 360239 w 664252"/>
              <a:gd name="connsiteY8" fmla="*/ 93128 h 664282"/>
              <a:gd name="connsiteX9" fmla="*/ 388693 w 664252"/>
              <a:gd name="connsiteY9" fmla="*/ 50002 h 664282"/>
              <a:gd name="connsiteX10" fmla="*/ 422127 w 664252"/>
              <a:gd name="connsiteY10" fmla="*/ 67430 h 664282"/>
              <a:gd name="connsiteX11" fmla="*/ 443112 w 664252"/>
              <a:gd name="connsiteY11" fmla="*/ 51810 h 664282"/>
              <a:gd name="connsiteX12" fmla="*/ 436117 w 664252"/>
              <a:gd name="connsiteY12" fmla="*/ 14820 h 664282"/>
              <a:gd name="connsiteX13" fmla="*/ 485437 w 664252"/>
              <a:gd name="connsiteY13" fmla="*/ 0 h 664282"/>
              <a:gd name="connsiteX14" fmla="*/ 499753 w 664252"/>
              <a:gd name="connsiteY14" fmla="*/ 34708 h 664282"/>
              <a:gd name="connsiteX15" fmla="*/ 526014 w 664252"/>
              <a:gd name="connsiteY15" fmla="*/ 36279 h 664282"/>
              <a:gd name="connsiteX16" fmla="*/ 544360 w 664252"/>
              <a:gd name="connsiteY16" fmla="*/ 3675 h 664282"/>
              <a:gd name="connsiteX17" fmla="*/ 591547 w 664252"/>
              <a:gd name="connsiteY17" fmla="*/ 24127 h 664282"/>
              <a:gd name="connsiteX18" fmla="*/ 580224 w 664252"/>
              <a:gd name="connsiteY18" fmla="*/ 59931 h 664282"/>
              <a:gd name="connsiteX19" fmla="*/ 599342 w 664252"/>
              <a:gd name="connsiteY19" fmla="*/ 78011 h 664282"/>
              <a:gd name="connsiteX20" fmla="*/ 634465 w 664252"/>
              <a:gd name="connsiteY20" fmla="*/ 64822 h 664282"/>
              <a:gd name="connsiteX21" fmla="*/ 657495 w 664252"/>
              <a:gd name="connsiteY21" fmla="*/ 110852 h 664282"/>
              <a:gd name="connsiteX22" fmla="*/ 625721 w 664252"/>
              <a:gd name="connsiteY22" fmla="*/ 130918 h 664282"/>
              <a:gd name="connsiteX23" fmla="*/ 628685 w 664252"/>
              <a:gd name="connsiteY23" fmla="*/ 156942 h 664282"/>
              <a:gd name="connsiteX24" fmla="*/ 664253 w 664252"/>
              <a:gd name="connsiteY24" fmla="*/ 169390 h 664282"/>
              <a:gd name="connsiteX25" fmla="*/ 652397 w 664252"/>
              <a:gd name="connsiteY25" fmla="*/ 219422 h 664282"/>
              <a:gd name="connsiteX26" fmla="*/ 614932 w 664252"/>
              <a:gd name="connsiteY26" fmla="*/ 214442 h 664282"/>
              <a:gd name="connsiteX27" fmla="*/ 600557 w 664252"/>
              <a:gd name="connsiteY27" fmla="*/ 236198 h 664282"/>
              <a:gd name="connsiteX28" fmla="*/ 619852 w 664252"/>
              <a:gd name="connsiteY28" fmla="*/ 268801 h 664282"/>
              <a:gd name="connsiteX29" fmla="*/ 578565 w 664252"/>
              <a:gd name="connsiteY29" fmla="*/ 299449 h 664282"/>
              <a:gd name="connsiteX30" fmla="*/ 552956 w 664252"/>
              <a:gd name="connsiteY30" fmla="*/ 271469 h 664282"/>
              <a:gd name="connsiteX31" fmla="*/ 528118 w 664252"/>
              <a:gd name="connsiteY31" fmla="*/ 278849 h 664282"/>
              <a:gd name="connsiteX32" fmla="*/ 521983 w 664252"/>
              <a:gd name="connsiteY32" fmla="*/ 316343 h 664282"/>
              <a:gd name="connsiteX33" fmla="*/ 470647 w 664252"/>
              <a:gd name="connsiteY33" fmla="*/ 313379 h 664282"/>
              <a:gd name="connsiteX34" fmla="*/ 468957 w 664252"/>
              <a:gd name="connsiteY34" fmla="*/ 275263 h 664282"/>
              <a:gd name="connsiteX35" fmla="*/ 445246 w 664252"/>
              <a:gd name="connsiteY35" fmla="*/ 264978 h 664282"/>
              <a:gd name="connsiteX36" fmla="*/ 489053 w 664252"/>
              <a:gd name="connsiteY36" fmla="*/ 258991 h 664282"/>
              <a:gd name="connsiteX37" fmla="*/ 490535 w 664252"/>
              <a:gd name="connsiteY37" fmla="*/ 293580 h 664282"/>
              <a:gd name="connsiteX38" fmla="*/ 504466 w 664252"/>
              <a:gd name="connsiteY38" fmla="*/ 294410 h 664282"/>
              <a:gd name="connsiteX39" fmla="*/ 510038 w 664252"/>
              <a:gd name="connsiteY39" fmla="*/ 260265 h 664282"/>
              <a:gd name="connsiteX40" fmla="*/ 517803 w 664252"/>
              <a:gd name="connsiteY40" fmla="*/ 259346 h 664282"/>
              <a:gd name="connsiteX41" fmla="*/ 550852 w 664252"/>
              <a:gd name="connsiteY41" fmla="*/ 249506 h 664282"/>
              <a:gd name="connsiteX42" fmla="*/ 557846 w 664252"/>
              <a:gd name="connsiteY42" fmla="*/ 246038 h 664282"/>
              <a:gd name="connsiteX43" fmla="*/ 581173 w 664252"/>
              <a:gd name="connsiteY43" fmla="*/ 271528 h 664282"/>
              <a:gd name="connsiteX44" fmla="*/ 592406 w 664252"/>
              <a:gd name="connsiteY44" fmla="*/ 263199 h 664282"/>
              <a:gd name="connsiteX45" fmla="*/ 574830 w 664252"/>
              <a:gd name="connsiteY45" fmla="*/ 233560 h 664282"/>
              <a:gd name="connsiteX46" fmla="*/ 580224 w 664252"/>
              <a:gd name="connsiteY46" fmla="*/ 227839 h 664282"/>
              <a:gd name="connsiteX47" fmla="*/ 599312 w 664252"/>
              <a:gd name="connsiteY47" fmla="*/ 198970 h 664282"/>
              <a:gd name="connsiteX48" fmla="*/ 602454 w 664252"/>
              <a:gd name="connsiteY48" fmla="*/ 191827 h 664282"/>
              <a:gd name="connsiteX49" fmla="*/ 636540 w 664252"/>
              <a:gd name="connsiteY49" fmla="*/ 196392 h 664282"/>
              <a:gd name="connsiteX50" fmla="*/ 639770 w 664252"/>
              <a:gd name="connsiteY50" fmla="*/ 182787 h 664282"/>
              <a:gd name="connsiteX51" fmla="*/ 607315 w 664252"/>
              <a:gd name="connsiteY51" fmla="*/ 171524 h 664282"/>
              <a:gd name="connsiteX52" fmla="*/ 607789 w 664252"/>
              <a:gd name="connsiteY52" fmla="*/ 163729 h 664282"/>
              <a:gd name="connsiteX53" fmla="*/ 603936 w 664252"/>
              <a:gd name="connsiteY53" fmla="*/ 129140 h 664282"/>
              <a:gd name="connsiteX54" fmla="*/ 601743 w 664252"/>
              <a:gd name="connsiteY54" fmla="*/ 121641 h 664282"/>
              <a:gd name="connsiteX55" fmla="*/ 630612 w 664252"/>
              <a:gd name="connsiteY55" fmla="*/ 103353 h 664282"/>
              <a:gd name="connsiteX56" fmla="*/ 624328 w 664252"/>
              <a:gd name="connsiteY56" fmla="*/ 90845 h 664282"/>
              <a:gd name="connsiteX57" fmla="*/ 592377 w 664252"/>
              <a:gd name="connsiteY57" fmla="*/ 102938 h 664282"/>
              <a:gd name="connsiteX58" fmla="*/ 587694 w 664252"/>
              <a:gd name="connsiteY58" fmla="*/ 96684 h 664282"/>
              <a:gd name="connsiteX59" fmla="*/ 562441 w 664252"/>
              <a:gd name="connsiteY59" fmla="*/ 72617 h 664282"/>
              <a:gd name="connsiteX60" fmla="*/ 555950 w 664252"/>
              <a:gd name="connsiteY60" fmla="*/ 68290 h 664282"/>
              <a:gd name="connsiteX61" fmla="*/ 566234 w 664252"/>
              <a:gd name="connsiteY61" fmla="*/ 35686 h 664282"/>
              <a:gd name="connsiteX62" fmla="*/ 553430 w 664252"/>
              <a:gd name="connsiteY62" fmla="*/ 30143 h 664282"/>
              <a:gd name="connsiteX63" fmla="*/ 536743 w 664252"/>
              <a:gd name="connsiteY63" fmla="*/ 59783 h 664282"/>
              <a:gd name="connsiteX64" fmla="*/ 529155 w 664252"/>
              <a:gd name="connsiteY64" fmla="*/ 58034 h 664282"/>
              <a:gd name="connsiteX65" fmla="*/ 494329 w 664252"/>
              <a:gd name="connsiteY65" fmla="*/ 55960 h 664282"/>
              <a:gd name="connsiteX66" fmla="*/ 486563 w 664252"/>
              <a:gd name="connsiteY66" fmla="*/ 56849 h 664282"/>
              <a:gd name="connsiteX67" fmla="*/ 473522 w 664252"/>
              <a:gd name="connsiteY67" fmla="*/ 25431 h 664282"/>
              <a:gd name="connsiteX68" fmla="*/ 460095 w 664252"/>
              <a:gd name="connsiteY68" fmla="*/ 29432 h 664282"/>
              <a:gd name="connsiteX69" fmla="*/ 466497 w 664252"/>
              <a:gd name="connsiteY69" fmla="*/ 63132 h 664282"/>
              <a:gd name="connsiteX70" fmla="*/ 459502 w 664252"/>
              <a:gd name="connsiteY70" fmla="*/ 66630 h 664282"/>
              <a:gd name="connsiteX71" fmla="*/ 431641 w 664252"/>
              <a:gd name="connsiteY71" fmla="*/ 87377 h 664282"/>
              <a:gd name="connsiteX72" fmla="*/ 426099 w 664252"/>
              <a:gd name="connsiteY72" fmla="*/ 93009 h 664282"/>
              <a:gd name="connsiteX73" fmla="*/ 395659 w 664252"/>
              <a:gd name="connsiteY73" fmla="*/ 77152 h 664282"/>
              <a:gd name="connsiteX74" fmla="*/ 387952 w 664252"/>
              <a:gd name="connsiteY74" fmla="*/ 88830 h 664282"/>
              <a:gd name="connsiteX75" fmla="*/ 414628 w 664252"/>
              <a:gd name="connsiteY75" fmla="*/ 110585 h 664282"/>
              <a:gd name="connsiteX76" fmla="*/ 411664 w 664252"/>
              <a:gd name="connsiteY76" fmla="*/ 117728 h 664282"/>
              <a:gd name="connsiteX77" fmla="*/ 403661 w 664252"/>
              <a:gd name="connsiteY77" fmla="*/ 151429 h 664282"/>
              <a:gd name="connsiteX78" fmla="*/ 403187 w 664252"/>
              <a:gd name="connsiteY78" fmla="*/ 159224 h 664282"/>
              <a:gd name="connsiteX79" fmla="*/ 369517 w 664252"/>
              <a:gd name="connsiteY79" fmla="*/ 166693 h 664282"/>
              <a:gd name="connsiteX80" fmla="*/ 371117 w 664252"/>
              <a:gd name="connsiteY80" fmla="*/ 180564 h 664282"/>
              <a:gd name="connsiteX81" fmla="*/ 405677 w 664252"/>
              <a:gd name="connsiteY81" fmla="*/ 180149 h 664282"/>
              <a:gd name="connsiteX82" fmla="*/ 407929 w 664252"/>
              <a:gd name="connsiteY82" fmla="*/ 187589 h 664282"/>
              <a:gd name="connsiteX83" fmla="*/ 423401 w 664252"/>
              <a:gd name="connsiteY83" fmla="*/ 218444 h 664282"/>
              <a:gd name="connsiteX84" fmla="*/ 428025 w 664252"/>
              <a:gd name="connsiteY84" fmla="*/ 224727 h 664282"/>
              <a:gd name="connsiteX85" fmla="*/ 406951 w 664252"/>
              <a:gd name="connsiteY85" fmla="*/ 252174 h 664282"/>
              <a:gd name="connsiteX86" fmla="*/ 417088 w 664252"/>
              <a:gd name="connsiteY86" fmla="*/ 261777 h 664282"/>
              <a:gd name="connsiteX87" fmla="*/ 443319 w 664252"/>
              <a:gd name="connsiteY87" fmla="*/ 239191 h 664282"/>
              <a:gd name="connsiteX88" fmla="*/ 449840 w 664252"/>
              <a:gd name="connsiteY88" fmla="*/ 243459 h 664282"/>
              <a:gd name="connsiteX89" fmla="*/ 481525 w 664252"/>
              <a:gd name="connsiteY89" fmla="*/ 257153 h 664282"/>
              <a:gd name="connsiteX90" fmla="*/ 485081 w 664252"/>
              <a:gd name="connsiteY90" fmla="*/ 205402 h 664282"/>
              <a:gd name="connsiteX91" fmla="*/ 458041 w 664252"/>
              <a:gd name="connsiteY91" fmla="*/ 137214 h 664282"/>
              <a:gd name="connsiteX92" fmla="*/ 526227 w 664252"/>
              <a:gd name="connsiteY92" fmla="*/ 110173 h 664282"/>
              <a:gd name="connsiteX93" fmla="*/ 553270 w 664252"/>
              <a:gd name="connsiteY93" fmla="*/ 178361 h 664282"/>
              <a:gd name="connsiteX94" fmla="*/ 553252 w 664252"/>
              <a:gd name="connsiteY94" fmla="*/ 178401 h 664282"/>
              <a:gd name="connsiteX95" fmla="*/ 485081 w 664252"/>
              <a:gd name="connsiteY95" fmla="*/ 205402 h 664282"/>
              <a:gd name="connsiteX96" fmla="*/ 517981 w 664252"/>
              <a:gd name="connsiteY96" fmla="*/ 129229 h 664282"/>
              <a:gd name="connsiteX97" fmla="*/ 477052 w 664252"/>
              <a:gd name="connsiteY97" fmla="*/ 145413 h 664282"/>
              <a:gd name="connsiteX98" fmla="*/ 493238 w 664252"/>
              <a:gd name="connsiteY98" fmla="*/ 186342 h 664282"/>
              <a:gd name="connsiteX99" fmla="*/ 534164 w 664252"/>
              <a:gd name="connsiteY99" fmla="*/ 170161 h 664282"/>
              <a:gd name="connsiteX100" fmla="*/ 517981 w 664252"/>
              <a:gd name="connsiteY100" fmla="*/ 129229 h 664282"/>
              <a:gd name="connsiteX101" fmla="*/ 230300 w 664252"/>
              <a:gd name="connsiteY101" fmla="*/ 664282 h 664282"/>
              <a:gd name="connsiteX102" fmla="*/ 218177 w 664252"/>
              <a:gd name="connsiteY102" fmla="*/ 623706 h 664282"/>
              <a:gd name="connsiteX103" fmla="*/ 205817 w 664252"/>
              <a:gd name="connsiteY103" fmla="*/ 623054 h 664282"/>
              <a:gd name="connsiteX104" fmla="*/ 201045 w 664252"/>
              <a:gd name="connsiteY104" fmla="*/ 622579 h 664282"/>
              <a:gd name="connsiteX105" fmla="*/ 183262 w 664252"/>
              <a:gd name="connsiteY105" fmla="*/ 661111 h 664282"/>
              <a:gd name="connsiteX106" fmla="*/ 125879 w 664252"/>
              <a:gd name="connsiteY106" fmla="*/ 642645 h 664282"/>
              <a:gd name="connsiteX107" fmla="*/ 134030 w 664252"/>
              <a:gd name="connsiteY107" fmla="*/ 601298 h 664282"/>
              <a:gd name="connsiteX108" fmla="*/ 119210 w 664252"/>
              <a:gd name="connsiteY108" fmla="*/ 592199 h 664282"/>
              <a:gd name="connsiteX109" fmla="*/ 86014 w 664252"/>
              <a:gd name="connsiteY109" fmla="*/ 617837 h 664282"/>
              <a:gd name="connsiteX110" fmla="*/ 43748 w 664252"/>
              <a:gd name="connsiteY110" fmla="*/ 574771 h 664282"/>
              <a:gd name="connsiteX111" fmla="*/ 69890 w 664252"/>
              <a:gd name="connsiteY111" fmla="*/ 542167 h 664282"/>
              <a:gd name="connsiteX112" fmla="*/ 60998 w 664252"/>
              <a:gd name="connsiteY112" fmla="*/ 527051 h 664282"/>
              <a:gd name="connsiteX113" fmla="*/ 19888 w 664252"/>
              <a:gd name="connsiteY113" fmla="*/ 534283 h 664282"/>
              <a:gd name="connsiteX114" fmla="*/ 2401 w 664252"/>
              <a:gd name="connsiteY114" fmla="*/ 476515 h 664282"/>
              <a:gd name="connsiteX115" fmla="*/ 40517 w 664252"/>
              <a:gd name="connsiteY115" fmla="*/ 459917 h 664282"/>
              <a:gd name="connsiteX116" fmla="*/ 39628 w 664252"/>
              <a:gd name="connsiteY116" fmla="*/ 442134 h 664282"/>
              <a:gd name="connsiteX117" fmla="*/ 0 w 664252"/>
              <a:gd name="connsiteY117" fmla="*/ 429418 h 664282"/>
              <a:gd name="connsiteX118" fmla="*/ 11471 w 664252"/>
              <a:gd name="connsiteY118" fmla="*/ 370139 h 664282"/>
              <a:gd name="connsiteX119" fmla="*/ 52966 w 664252"/>
              <a:gd name="connsiteY119" fmla="*/ 373103 h 664282"/>
              <a:gd name="connsiteX120" fmla="*/ 60405 w 664252"/>
              <a:gd name="connsiteY120" fmla="*/ 356949 h 664282"/>
              <a:gd name="connsiteX121" fmla="*/ 31270 w 664252"/>
              <a:gd name="connsiteY121" fmla="*/ 327310 h 664282"/>
              <a:gd name="connsiteX122" fmla="*/ 68942 w 664252"/>
              <a:gd name="connsiteY122" fmla="*/ 280183 h 664282"/>
              <a:gd name="connsiteX123" fmla="*/ 104213 w 664252"/>
              <a:gd name="connsiteY123" fmla="*/ 302531 h 664282"/>
              <a:gd name="connsiteX124" fmla="*/ 118203 w 664252"/>
              <a:gd name="connsiteY124" fmla="*/ 291802 h 664282"/>
              <a:gd name="connsiteX125" fmla="*/ 105991 w 664252"/>
              <a:gd name="connsiteY125" fmla="*/ 251877 h 664282"/>
              <a:gd name="connsiteX126" fmla="*/ 161239 w 664252"/>
              <a:gd name="connsiteY126" fmla="*/ 227662 h 664282"/>
              <a:gd name="connsiteX127" fmla="*/ 182461 w 664252"/>
              <a:gd name="connsiteY127" fmla="*/ 263733 h 664282"/>
              <a:gd name="connsiteX128" fmla="*/ 199711 w 664252"/>
              <a:gd name="connsiteY128" fmla="*/ 260769 h 664282"/>
              <a:gd name="connsiteX129" fmla="*/ 207566 w 664252"/>
              <a:gd name="connsiteY129" fmla="*/ 219629 h 664282"/>
              <a:gd name="connsiteX130" fmla="*/ 267734 w 664252"/>
              <a:gd name="connsiteY130" fmla="*/ 223838 h 664282"/>
              <a:gd name="connsiteX131" fmla="*/ 269779 w 664252"/>
              <a:gd name="connsiteY131" fmla="*/ 265926 h 664282"/>
              <a:gd name="connsiteX132" fmla="*/ 286200 w 664252"/>
              <a:gd name="connsiteY132" fmla="*/ 271232 h 664282"/>
              <a:gd name="connsiteX133" fmla="*/ 312490 w 664252"/>
              <a:gd name="connsiteY133" fmla="*/ 238243 h 664282"/>
              <a:gd name="connsiteX134" fmla="*/ 363855 w 664252"/>
              <a:gd name="connsiteY134" fmla="*/ 269957 h 664282"/>
              <a:gd name="connsiteX135" fmla="*/ 346072 w 664252"/>
              <a:gd name="connsiteY135" fmla="*/ 308489 h 664282"/>
              <a:gd name="connsiteX136" fmla="*/ 357928 w 664252"/>
              <a:gd name="connsiteY136" fmla="*/ 320730 h 664282"/>
              <a:gd name="connsiteX137" fmla="*/ 396815 w 664252"/>
              <a:gd name="connsiteY137" fmla="*/ 303569 h 664282"/>
              <a:gd name="connsiteX138" fmla="*/ 427521 w 664252"/>
              <a:gd name="connsiteY138" fmla="*/ 355467 h 664282"/>
              <a:gd name="connsiteX139" fmla="*/ 393643 w 664252"/>
              <a:gd name="connsiteY139" fmla="*/ 381372 h 664282"/>
              <a:gd name="connsiteX140" fmla="*/ 398534 w 664252"/>
              <a:gd name="connsiteY140" fmla="*/ 397615 h 664282"/>
              <a:gd name="connsiteX141" fmla="*/ 441096 w 664252"/>
              <a:gd name="connsiteY141" fmla="*/ 400579 h 664282"/>
              <a:gd name="connsiteX142" fmla="*/ 444060 w 664252"/>
              <a:gd name="connsiteY142" fmla="*/ 460777 h 664282"/>
              <a:gd name="connsiteX143" fmla="*/ 401972 w 664252"/>
              <a:gd name="connsiteY143" fmla="*/ 467920 h 664282"/>
              <a:gd name="connsiteX144" fmla="*/ 398800 w 664252"/>
              <a:gd name="connsiteY144" fmla="*/ 484459 h 664282"/>
              <a:gd name="connsiteX145" fmla="*/ 435257 w 664252"/>
              <a:gd name="connsiteY145" fmla="*/ 506837 h 664282"/>
              <a:gd name="connsiteX146" fmla="*/ 409945 w 664252"/>
              <a:gd name="connsiteY146" fmla="*/ 561611 h 664282"/>
              <a:gd name="connsiteX147" fmla="*/ 369309 w 664252"/>
              <a:gd name="connsiteY147" fmla="*/ 548421 h 664282"/>
              <a:gd name="connsiteX148" fmla="*/ 358757 w 664252"/>
              <a:gd name="connsiteY148" fmla="*/ 561611 h 664282"/>
              <a:gd name="connsiteX149" fmla="*/ 380602 w 664252"/>
              <a:gd name="connsiteY149" fmla="*/ 598364 h 664282"/>
              <a:gd name="connsiteX150" fmla="*/ 332764 w 664252"/>
              <a:gd name="connsiteY150" fmla="*/ 635087 h 664282"/>
              <a:gd name="connsiteX151" fmla="*/ 303124 w 664252"/>
              <a:gd name="connsiteY151" fmla="*/ 604618 h 664282"/>
              <a:gd name="connsiteX152" fmla="*/ 287593 w 664252"/>
              <a:gd name="connsiteY152" fmla="*/ 611524 h 664282"/>
              <a:gd name="connsiteX153" fmla="*/ 289816 w 664252"/>
              <a:gd name="connsiteY153" fmla="*/ 653997 h 664282"/>
              <a:gd name="connsiteX154" fmla="*/ 149502 w 664252"/>
              <a:gd name="connsiteY154" fmla="*/ 628715 h 664282"/>
              <a:gd name="connsiteX155" fmla="*/ 172384 w 664252"/>
              <a:gd name="connsiteY155" fmla="*/ 636095 h 664282"/>
              <a:gd name="connsiteX156" fmla="*/ 188982 w 664252"/>
              <a:gd name="connsiteY156" fmla="*/ 600083 h 664282"/>
              <a:gd name="connsiteX157" fmla="*/ 196629 w 664252"/>
              <a:gd name="connsiteY157" fmla="*/ 601328 h 664282"/>
              <a:gd name="connsiteX158" fmla="*/ 207685 w 664252"/>
              <a:gd name="connsiteY158" fmla="*/ 602691 h 664282"/>
              <a:gd name="connsiteX159" fmla="*/ 225468 w 664252"/>
              <a:gd name="connsiteY159" fmla="*/ 603284 h 664282"/>
              <a:gd name="connsiteX160" fmla="*/ 233263 w 664252"/>
              <a:gd name="connsiteY160" fmla="*/ 603106 h 664282"/>
              <a:gd name="connsiteX161" fmla="*/ 244615 w 664252"/>
              <a:gd name="connsiteY161" fmla="*/ 641074 h 664282"/>
              <a:gd name="connsiteX162" fmla="*/ 268327 w 664252"/>
              <a:gd name="connsiteY162" fmla="*/ 636984 h 664282"/>
              <a:gd name="connsiteX163" fmla="*/ 266252 w 664252"/>
              <a:gd name="connsiteY163" fmla="*/ 597326 h 664282"/>
              <a:gd name="connsiteX164" fmla="*/ 273544 w 664252"/>
              <a:gd name="connsiteY164" fmla="*/ 594837 h 664282"/>
              <a:gd name="connsiteX165" fmla="*/ 300012 w 664252"/>
              <a:gd name="connsiteY165" fmla="*/ 582981 h 664282"/>
              <a:gd name="connsiteX166" fmla="*/ 306829 w 664252"/>
              <a:gd name="connsiteY166" fmla="*/ 579217 h 664282"/>
              <a:gd name="connsiteX167" fmla="*/ 334690 w 664252"/>
              <a:gd name="connsiteY167" fmla="*/ 607730 h 664282"/>
              <a:gd name="connsiteX168" fmla="*/ 353748 w 664252"/>
              <a:gd name="connsiteY168" fmla="*/ 593118 h 664282"/>
              <a:gd name="connsiteX169" fmla="*/ 333327 w 664252"/>
              <a:gd name="connsiteY169" fmla="*/ 558765 h 664282"/>
              <a:gd name="connsiteX170" fmla="*/ 338691 w 664252"/>
              <a:gd name="connsiteY170" fmla="*/ 553163 h 664282"/>
              <a:gd name="connsiteX171" fmla="*/ 356683 w 664252"/>
              <a:gd name="connsiteY171" fmla="*/ 530637 h 664282"/>
              <a:gd name="connsiteX172" fmla="*/ 360891 w 664252"/>
              <a:gd name="connsiteY172" fmla="*/ 524235 h 664282"/>
              <a:gd name="connsiteX173" fmla="*/ 398919 w 664252"/>
              <a:gd name="connsiteY173" fmla="*/ 536565 h 664282"/>
              <a:gd name="connsiteX174" fmla="*/ 408997 w 664252"/>
              <a:gd name="connsiteY174" fmla="*/ 514721 h 664282"/>
              <a:gd name="connsiteX175" fmla="*/ 374941 w 664252"/>
              <a:gd name="connsiteY175" fmla="*/ 493795 h 664282"/>
              <a:gd name="connsiteX176" fmla="*/ 377075 w 664252"/>
              <a:gd name="connsiteY176" fmla="*/ 486356 h 664282"/>
              <a:gd name="connsiteX177" fmla="*/ 382528 w 664252"/>
              <a:gd name="connsiteY177" fmla="*/ 458080 h 664282"/>
              <a:gd name="connsiteX178" fmla="*/ 383329 w 664252"/>
              <a:gd name="connsiteY178" fmla="*/ 450373 h 664282"/>
              <a:gd name="connsiteX179" fmla="*/ 422749 w 664252"/>
              <a:gd name="connsiteY179" fmla="*/ 443586 h 664282"/>
              <a:gd name="connsiteX180" fmla="*/ 421534 w 664252"/>
              <a:gd name="connsiteY180" fmla="*/ 419578 h 664282"/>
              <a:gd name="connsiteX181" fmla="*/ 381698 w 664252"/>
              <a:gd name="connsiteY181" fmla="*/ 416851 h 664282"/>
              <a:gd name="connsiteX182" fmla="*/ 380157 w 664252"/>
              <a:gd name="connsiteY182" fmla="*/ 409234 h 664282"/>
              <a:gd name="connsiteX183" fmla="*/ 371858 w 664252"/>
              <a:gd name="connsiteY183" fmla="*/ 381610 h 664282"/>
              <a:gd name="connsiteX184" fmla="*/ 368894 w 664252"/>
              <a:gd name="connsiteY184" fmla="*/ 374407 h 664282"/>
              <a:gd name="connsiteX185" fmla="*/ 400520 w 664252"/>
              <a:gd name="connsiteY185" fmla="*/ 350192 h 664282"/>
              <a:gd name="connsiteX186" fmla="*/ 388308 w 664252"/>
              <a:gd name="connsiteY186" fmla="*/ 329444 h 664282"/>
              <a:gd name="connsiteX187" fmla="*/ 352000 w 664252"/>
              <a:gd name="connsiteY187" fmla="*/ 345597 h 664282"/>
              <a:gd name="connsiteX188" fmla="*/ 347079 w 664252"/>
              <a:gd name="connsiteY188" fmla="*/ 339670 h 664282"/>
              <a:gd name="connsiteX189" fmla="*/ 326836 w 664252"/>
              <a:gd name="connsiteY189" fmla="*/ 318922 h 664282"/>
              <a:gd name="connsiteX190" fmla="*/ 320908 w 664252"/>
              <a:gd name="connsiteY190" fmla="*/ 313883 h 664282"/>
              <a:gd name="connsiteX191" fmla="*/ 337565 w 664252"/>
              <a:gd name="connsiteY191" fmla="*/ 277930 h 664282"/>
              <a:gd name="connsiteX192" fmla="*/ 317114 w 664252"/>
              <a:gd name="connsiteY192" fmla="*/ 265304 h 664282"/>
              <a:gd name="connsiteX193" fmla="*/ 292720 w 664252"/>
              <a:gd name="connsiteY193" fmla="*/ 296010 h 664282"/>
              <a:gd name="connsiteX194" fmla="*/ 285548 w 664252"/>
              <a:gd name="connsiteY194" fmla="*/ 293047 h 664282"/>
              <a:gd name="connsiteX195" fmla="*/ 257835 w 664252"/>
              <a:gd name="connsiteY195" fmla="*/ 284155 h 664282"/>
              <a:gd name="connsiteX196" fmla="*/ 250277 w 664252"/>
              <a:gd name="connsiteY196" fmla="*/ 282436 h 664282"/>
              <a:gd name="connsiteX197" fmla="*/ 248261 w 664252"/>
              <a:gd name="connsiteY197" fmla="*/ 242985 h 664282"/>
              <a:gd name="connsiteX198" fmla="*/ 224283 w 664252"/>
              <a:gd name="connsiteY198" fmla="*/ 241296 h 664282"/>
              <a:gd name="connsiteX199" fmla="*/ 216932 w 664252"/>
              <a:gd name="connsiteY199" fmla="*/ 279827 h 664282"/>
              <a:gd name="connsiteX200" fmla="*/ 209166 w 664252"/>
              <a:gd name="connsiteY200" fmla="*/ 280450 h 664282"/>
              <a:gd name="connsiteX201" fmla="*/ 180209 w 664252"/>
              <a:gd name="connsiteY201" fmla="*/ 285370 h 664282"/>
              <a:gd name="connsiteX202" fmla="*/ 172710 w 664252"/>
              <a:gd name="connsiteY202" fmla="*/ 287356 h 664282"/>
              <a:gd name="connsiteX203" fmla="*/ 152881 w 664252"/>
              <a:gd name="connsiteY203" fmla="*/ 253715 h 664282"/>
              <a:gd name="connsiteX204" fmla="*/ 130888 w 664252"/>
              <a:gd name="connsiteY204" fmla="*/ 263407 h 664282"/>
              <a:gd name="connsiteX205" fmla="*/ 142211 w 664252"/>
              <a:gd name="connsiteY205" fmla="*/ 300694 h 664282"/>
              <a:gd name="connsiteX206" fmla="*/ 135631 w 664252"/>
              <a:gd name="connsiteY206" fmla="*/ 304902 h 664282"/>
              <a:gd name="connsiteX207" fmla="*/ 112215 w 664252"/>
              <a:gd name="connsiteY207" fmla="*/ 322686 h 664282"/>
              <a:gd name="connsiteX208" fmla="*/ 106495 w 664252"/>
              <a:gd name="connsiteY208" fmla="*/ 327962 h 664282"/>
              <a:gd name="connsiteX209" fmla="*/ 73388 w 664252"/>
              <a:gd name="connsiteY209" fmla="*/ 307451 h 664282"/>
              <a:gd name="connsiteX210" fmla="*/ 58568 w 664252"/>
              <a:gd name="connsiteY210" fmla="*/ 326243 h 664282"/>
              <a:gd name="connsiteX211" fmla="*/ 85807 w 664252"/>
              <a:gd name="connsiteY211" fmla="*/ 353867 h 664282"/>
              <a:gd name="connsiteX212" fmla="*/ 81894 w 664252"/>
              <a:gd name="connsiteY212" fmla="*/ 360595 h 664282"/>
              <a:gd name="connsiteX213" fmla="*/ 69475 w 664252"/>
              <a:gd name="connsiteY213" fmla="*/ 387508 h 664282"/>
              <a:gd name="connsiteX214" fmla="*/ 66897 w 664252"/>
              <a:gd name="connsiteY214" fmla="*/ 394829 h 664282"/>
              <a:gd name="connsiteX215" fmla="*/ 28365 w 664252"/>
              <a:gd name="connsiteY215" fmla="*/ 392043 h 664282"/>
              <a:gd name="connsiteX216" fmla="*/ 23801 w 664252"/>
              <a:gd name="connsiteY216" fmla="*/ 415754 h 664282"/>
              <a:gd name="connsiteX217" fmla="*/ 60791 w 664252"/>
              <a:gd name="connsiteY217" fmla="*/ 427610 h 664282"/>
              <a:gd name="connsiteX218" fmla="*/ 60168 w 664252"/>
              <a:gd name="connsiteY218" fmla="*/ 435316 h 664282"/>
              <a:gd name="connsiteX219" fmla="*/ 61680 w 664252"/>
              <a:gd name="connsiteY219" fmla="*/ 464956 h 664282"/>
              <a:gd name="connsiteX220" fmla="*/ 62806 w 664252"/>
              <a:gd name="connsiteY220" fmla="*/ 472662 h 664282"/>
              <a:gd name="connsiteX221" fmla="*/ 27239 w 664252"/>
              <a:gd name="connsiteY221" fmla="*/ 488164 h 664282"/>
              <a:gd name="connsiteX222" fmla="*/ 34174 w 664252"/>
              <a:gd name="connsiteY222" fmla="*/ 511223 h 664282"/>
              <a:gd name="connsiteX223" fmla="*/ 72498 w 664252"/>
              <a:gd name="connsiteY223" fmla="*/ 504466 h 664282"/>
              <a:gd name="connsiteX224" fmla="*/ 75848 w 664252"/>
              <a:gd name="connsiteY224" fmla="*/ 511461 h 664282"/>
              <a:gd name="connsiteX225" fmla="*/ 90964 w 664252"/>
              <a:gd name="connsiteY225" fmla="*/ 536802 h 664282"/>
              <a:gd name="connsiteX226" fmla="*/ 95499 w 664252"/>
              <a:gd name="connsiteY226" fmla="*/ 543086 h 664282"/>
              <a:gd name="connsiteX227" fmla="*/ 71016 w 664252"/>
              <a:gd name="connsiteY227" fmla="*/ 573407 h 664282"/>
              <a:gd name="connsiteX228" fmla="*/ 87852 w 664252"/>
              <a:gd name="connsiteY228" fmla="*/ 590539 h 664282"/>
              <a:gd name="connsiteX229" fmla="*/ 118855 w 664252"/>
              <a:gd name="connsiteY229" fmla="*/ 566620 h 664282"/>
              <a:gd name="connsiteX230" fmla="*/ 125079 w 664252"/>
              <a:gd name="connsiteY230" fmla="*/ 571273 h 664282"/>
              <a:gd name="connsiteX231" fmla="*/ 150036 w 664252"/>
              <a:gd name="connsiteY231" fmla="*/ 586478 h 664282"/>
              <a:gd name="connsiteX232" fmla="*/ 157030 w 664252"/>
              <a:gd name="connsiteY232" fmla="*/ 589917 h 664282"/>
              <a:gd name="connsiteX233" fmla="*/ 222208 w 664252"/>
              <a:gd name="connsiteY233" fmla="*/ 545576 h 664282"/>
              <a:gd name="connsiteX234" fmla="*/ 118884 w 664252"/>
              <a:gd name="connsiteY234" fmla="*/ 442252 h 664282"/>
              <a:gd name="connsiteX235" fmla="*/ 222208 w 664252"/>
              <a:gd name="connsiteY235" fmla="*/ 338929 h 664282"/>
              <a:gd name="connsiteX236" fmla="*/ 325532 w 664252"/>
              <a:gd name="connsiteY236" fmla="*/ 442252 h 664282"/>
              <a:gd name="connsiteX237" fmla="*/ 222208 w 664252"/>
              <a:gd name="connsiteY237" fmla="*/ 545487 h 664282"/>
              <a:gd name="connsiteX238" fmla="*/ 222208 w 664252"/>
              <a:gd name="connsiteY238" fmla="*/ 360803 h 664282"/>
              <a:gd name="connsiteX239" fmla="*/ 140699 w 664252"/>
              <a:gd name="connsiteY239" fmla="*/ 442252 h 664282"/>
              <a:gd name="connsiteX240" fmla="*/ 222149 w 664252"/>
              <a:gd name="connsiteY240" fmla="*/ 523761 h 664282"/>
              <a:gd name="connsiteX241" fmla="*/ 303657 w 664252"/>
              <a:gd name="connsiteY241" fmla="*/ 442311 h 664282"/>
              <a:gd name="connsiteX242" fmla="*/ 303657 w 664252"/>
              <a:gd name="connsiteY242" fmla="*/ 442252 h 664282"/>
              <a:gd name="connsiteX243" fmla="*/ 222208 w 664252"/>
              <a:gd name="connsiteY243" fmla="*/ 360714 h 664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Lst>
            <a:rect l="l" t="t" r="r" b="b"/>
            <a:pathLst>
              <a:path w="664252" h="664282">
                <a:moveTo>
                  <a:pt x="416406" y="289697"/>
                </a:moveTo>
                <a:lnTo>
                  <a:pt x="379001" y="254515"/>
                </a:lnTo>
                <a:lnTo>
                  <a:pt x="402150" y="224401"/>
                </a:lnTo>
                <a:cubicBezTo>
                  <a:pt x="397467" y="217089"/>
                  <a:pt x="393572" y="209299"/>
                  <a:pt x="390531" y="201164"/>
                </a:cubicBezTo>
                <a:lnTo>
                  <a:pt x="352592" y="201638"/>
                </a:lnTo>
                <a:lnTo>
                  <a:pt x="346664" y="150569"/>
                </a:lnTo>
                <a:lnTo>
                  <a:pt x="383625" y="142389"/>
                </a:lnTo>
                <a:cubicBezTo>
                  <a:pt x="384698" y="133755"/>
                  <a:pt x="386684" y="125260"/>
                  <a:pt x="389553" y="117047"/>
                </a:cubicBezTo>
                <a:lnTo>
                  <a:pt x="360239" y="93128"/>
                </a:lnTo>
                <a:lnTo>
                  <a:pt x="388693" y="50002"/>
                </a:lnTo>
                <a:lnTo>
                  <a:pt x="422127" y="67430"/>
                </a:lnTo>
                <a:cubicBezTo>
                  <a:pt x="428544" y="61489"/>
                  <a:pt x="435580" y="56253"/>
                  <a:pt x="443112" y="51810"/>
                </a:cubicBezTo>
                <a:lnTo>
                  <a:pt x="436117" y="14820"/>
                </a:lnTo>
                <a:lnTo>
                  <a:pt x="485437" y="0"/>
                </a:lnTo>
                <a:lnTo>
                  <a:pt x="499753" y="34708"/>
                </a:lnTo>
                <a:cubicBezTo>
                  <a:pt x="508538" y="34297"/>
                  <a:pt x="517341" y="34824"/>
                  <a:pt x="526014" y="36279"/>
                </a:cubicBezTo>
                <a:lnTo>
                  <a:pt x="544360" y="3675"/>
                </a:lnTo>
                <a:lnTo>
                  <a:pt x="591547" y="24127"/>
                </a:lnTo>
                <a:lnTo>
                  <a:pt x="580224" y="59931"/>
                </a:lnTo>
                <a:cubicBezTo>
                  <a:pt x="587231" y="65248"/>
                  <a:pt x="593642" y="71310"/>
                  <a:pt x="599342" y="78011"/>
                </a:cubicBezTo>
                <a:lnTo>
                  <a:pt x="634465" y="64822"/>
                </a:lnTo>
                <a:lnTo>
                  <a:pt x="657495" y="110852"/>
                </a:lnTo>
                <a:lnTo>
                  <a:pt x="625721" y="130918"/>
                </a:lnTo>
                <a:cubicBezTo>
                  <a:pt x="627636" y="139462"/>
                  <a:pt x="628629" y="148186"/>
                  <a:pt x="628685" y="156942"/>
                </a:cubicBezTo>
                <a:lnTo>
                  <a:pt x="664253" y="169390"/>
                </a:lnTo>
                <a:lnTo>
                  <a:pt x="652397" y="219422"/>
                </a:lnTo>
                <a:lnTo>
                  <a:pt x="614932" y="214442"/>
                </a:lnTo>
                <a:cubicBezTo>
                  <a:pt x="610919" y="222178"/>
                  <a:pt x="606100" y="229473"/>
                  <a:pt x="600557" y="236198"/>
                </a:cubicBezTo>
                <a:lnTo>
                  <a:pt x="619852" y="268801"/>
                </a:lnTo>
                <a:lnTo>
                  <a:pt x="578565" y="299449"/>
                </a:lnTo>
                <a:lnTo>
                  <a:pt x="552956" y="271469"/>
                </a:lnTo>
                <a:cubicBezTo>
                  <a:pt x="544959" y="274794"/>
                  <a:pt x="536633" y="277269"/>
                  <a:pt x="528118" y="278849"/>
                </a:cubicBezTo>
                <a:lnTo>
                  <a:pt x="521983" y="316343"/>
                </a:lnTo>
                <a:lnTo>
                  <a:pt x="470647" y="313379"/>
                </a:lnTo>
                <a:lnTo>
                  <a:pt x="468957" y="275263"/>
                </a:lnTo>
                <a:cubicBezTo>
                  <a:pt x="460721" y="272663"/>
                  <a:pt x="452774" y="269216"/>
                  <a:pt x="445246" y="264978"/>
                </a:cubicBezTo>
                <a:close/>
                <a:moveTo>
                  <a:pt x="489053" y="258991"/>
                </a:moveTo>
                <a:lnTo>
                  <a:pt x="490535" y="293580"/>
                </a:lnTo>
                <a:lnTo>
                  <a:pt x="504466" y="294410"/>
                </a:lnTo>
                <a:lnTo>
                  <a:pt x="510038" y="260265"/>
                </a:lnTo>
                <a:lnTo>
                  <a:pt x="517803" y="259346"/>
                </a:lnTo>
                <a:cubicBezTo>
                  <a:pt x="529304" y="257989"/>
                  <a:pt x="540484" y="254660"/>
                  <a:pt x="550852" y="249506"/>
                </a:cubicBezTo>
                <a:lnTo>
                  <a:pt x="557846" y="246038"/>
                </a:lnTo>
                <a:lnTo>
                  <a:pt x="581173" y="271528"/>
                </a:lnTo>
                <a:lnTo>
                  <a:pt x="592406" y="263199"/>
                </a:lnTo>
                <a:lnTo>
                  <a:pt x="574830" y="233560"/>
                </a:lnTo>
                <a:lnTo>
                  <a:pt x="580224" y="227839"/>
                </a:lnTo>
                <a:cubicBezTo>
                  <a:pt x="588189" y="219377"/>
                  <a:pt x="594644" y="209613"/>
                  <a:pt x="599312" y="198970"/>
                </a:cubicBezTo>
                <a:lnTo>
                  <a:pt x="602454" y="191827"/>
                </a:lnTo>
                <a:lnTo>
                  <a:pt x="636540" y="196392"/>
                </a:lnTo>
                <a:lnTo>
                  <a:pt x="639770" y="182787"/>
                </a:lnTo>
                <a:lnTo>
                  <a:pt x="607315" y="171524"/>
                </a:lnTo>
                <a:lnTo>
                  <a:pt x="607789" y="163729"/>
                </a:lnTo>
                <a:cubicBezTo>
                  <a:pt x="608503" y="152063"/>
                  <a:pt x="607202" y="140362"/>
                  <a:pt x="603936" y="129140"/>
                </a:cubicBezTo>
                <a:lnTo>
                  <a:pt x="601743" y="121641"/>
                </a:lnTo>
                <a:lnTo>
                  <a:pt x="630612" y="103353"/>
                </a:lnTo>
                <a:lnTo>
                  <a:pt x="624328" y="90845"/>
                </a:lnTo>
                <a:lnTo>
                  <a:pt x="592377" y="102938"/>
                </a:lnTo>
                <a:lnTo>
                  <a:pt x="587694" y="96684"/>
                </a:lnTo>
                <a:cubicBezTo>
                  <a:pt x="580722" y="87271"/>
                  <a:pt x="572177" y="79129"/>
                  <a:pt x="562441" y="72617"/>
                </a:cubicBezTo>
                <a:lnTo>
                  <a:pt x="555950" y="68290"/>
                </a:lnTo>
                <a:lnTo>
                  <a:pt x="566234" y="35686"/>
                </a:lnTo>
                <a:lnTo>
                  <a:pt x="553430" y="30143"/>
                </a:lnTo>
                <a:lnTo>
                  <a:pt x="536743" y="59783"/>
                </a:lnTo>
                <a:lnTo>
                  <a:pt x="529155" y="58034"/>
                </a:lnTo>
                <a:cubicBezTo>
                  <a:pt x="517753" y="55349"/>
                  <a:pt x="505971" y="54647"/>
                  <a:pt x="494329" y="55960"/>
                </a:cubicBezTo>
                <a:lnTo>
                  <a:pt x="486563" y="56849"/>
                </a:lnTo>
                <a:lnTo>
                  <a:pt x="473522" y="25431"/>
                </a:lnTo>
                <a:lnTo>
                  <a:pt x="460095" y="29432"/>
                </a:lnTo>
                <a:lnTo>
                  <a:pt x="466497" y="63132"/>
                </a:lnTo>
                <a:lnTo>
                  <a:pt x="459502" y="66630"/>
                </a:lnTo>
                <a:cubicBezTo>
                  <a:pt x="449099" y="71903"/>
                  <a:pt x="439673" y="78920"/>
                  <a:pt x="431641" y="87377"/>
                </a:cubicBezTo>
                <a:lnTo>
                  <a:pt x="426099" y="93009"/>
                </a:lnTo>
                <a:lnTo>
                  <a:pt x="395659" y="77152"/>
                </a:lnTo>
                <a:lnTo>
                  <a:pt x="387952" y="88830"/>
                </a:lnTo>
                <a:lnTo>
                  <a:pt x="414628" y="110585"/>
                </a:lnTo>
                <a:lnTo>
                  <a:pt x="411664" y="117728"/>
                </a:lnTo>
                <a:cubicBezTo>
                  <a:pt x="407106" y="128427"/>
                  <a:pt x="404399" y="139823"/>
                  <a:pt x="403661" y="151429"/>
                </a:cubicBezTo>
                <a:lnTo>
                  <a:pt x="403187" y="159224"/>
                </a:lnTo>
                <a:lnTo>
                  <a:pt x="369517" y="166693"/>
                </a:lnTo>
                <a:lnTo>
                  <a:pt x="371117" y="180564"/>
                </a:lnTo>
                <a:lnTo>
                  <a:pt x="405677" y="180149"/>
                </a:lnTo>
                <a:lnTo>
                  <a:pt x="407929" y="187589"/>
                </a:lnTo>
                <a:cubicBezTo>
                  <a:pt x="411297" y="198678"/>
                  <a:pt x="416528" y="209113"/>
                  <a:pt x="423401" y="218444"/>
                </a:cubicBezTo>
                <a:lnTo>
                  <a:pt x="428025" y="224727"/>
                </a:lnTo>
                <a:lnTo>
                  <a:pt x="406951" y="252174"/>
                </a:lnTo>
                <a:lnTo>
                  <a:pt x="417088" y="261777"/>
                </a:lnTo>
                <a:lnTo>
                  <a:pt x="443319" y="239191"/>
                </a:lnTo>
                <a:lnTo>
                  <a:pt x="449840" y="243459"/>
                </a:lnTo>
                <a:cubicBezTo>
                  <a:pt x="459565" y="249755"/>
                  <a:pt x="470273" y="254382"/>
                  <a:pt x="481525" y="257153"/>
                </a:cubicBezTo>
                <a:close/>
                <a:moveTo>
                  <a:pt x="485081" y="205402"/>
                </a:moveTo>
                <a:cubicBezTo>
                  <a:pt x="458785" y="194040"/>
                  <a:pt x="446677" y="163511"/>
                  <a:pt x="458041" y="137214"/>
                </a:cubicBezTo>
                <a:cubicBezTo>
                  <a:pt x="469402" y="110917"/>
                  <a:pt x="499931" y="98811"/>
                  <a:pt x="526227" y="110173"/>
                </a:cubicBezTo>
                <a:cubicBezTo>
                  <a:pt x="552526" y="121536"/>
                  <a:pt x="564631" y="152064"/>
                  <a:pt x="553270" y="178361"/>
                </a:cubicBezTo>
                <a:cubicBezTo>
                  <a:pt x="553264" y="178374"/>
                  <a:pt x="553258" y="178388"/>
                  <a:pt x="553252" y="178401"/>
                </a:cubicBezTo>
                <a:cubicBezTo>
                  <a:pt x="541850" y="204647"/>
                  <a:pt x="511363" y="216722"/>
                  <a:pt x="485081" y="205402"/>
                </a:cubicBezTo>
                <a:close/>
                <a:moveTo>
                  <a:pt x="517981" y="129229"/>
                </a:moveTo>
                <a:cubicBezTo>
                  <a:pt x="502210" y="122396"/>
                  <a:pt x="483887" y="129642"/>
                  <a:pt x="477052" y="145413"/>
                </a:cubicBezTo>
                <a:cubicBezTo>
                  <a:pt x="470220" y="161185"/>
                  <a:pt x="477467" y="179509"/>
                  <a:pt x="493238" y="186342"/>
                </a:cubicBezTo>
                <a:cubicBezTo>
                  <a:pt x="509006" y="193174"/>
                  <a:pt x="527330" y="185930"/>
                  <a:pt x="534164" y="170161"/>
                </a:cubicBezTo>
                <a:cubicBezTo>
                  <a:pt x="540964" y="154388"/>
                  <a:pt x="533729" y="136087"/>
                  <a:pt x="517981" y="129229"/>
                </a:cubicBezTo>
                <a:close/>
                <a:moveTo>
                  <a:pt x="230300" y="664282"/>
                </a:moveTo>
                <a:lnTo>
                  <a:pt x="218177" y="623706"/>
                </a:lnTo>
                <a:cubicBezTo>
                  <a:pt x="214057" y="623706"/>
                  <a:pt x="209937" y="623409"/>
                  <a:pt x="205817" y="623054"/>
                </a:cubicBezTo>
                <a:lnTo>
                  <a:pt x="201045" y="622579"/>
                </a:lnTo>
                <a:lnTo>
                  <a:pt x="183262" y="661111"/>
                </a:lnTo>
                <a:lnTo>
                  <a:pt x="125879" y="642645"/>
                </a:lnTo>
                <a:lnTo>
                  <a:pt x="134030" y="601298"/>
                </a:lnTo>
                <a:cubicBezTo>
                  <a:pt x="128932" y="598512"/>
                  <a:pt x="123982" y="595370"/>
                  <a:pt x="119210" y="592199"/>
                </a:cubicBezTo>
                <a:lnTo>
                  <a:pt x="86014" y="617837"/>
                </a:lnTo>
                <a:lnTo>
                  <a:pt x="43748" y="574771"/>
                </a:lnTo>
                <a:lnTo>
                  <a:pt x="69890" y="542167"/>
                </a:lnTo>
                <a:cubicBezTo>
                  <a:pt x="66659" y="537277"/>
                  <a:pt x="63636" y="532208"/>
                  <a:pt x="60998" y="527051"/>
                </a:cubicBezTo>
                <a:lnTo>
                  <a:pt x="19888" y="534283"/>
                </a:lnTo>
                <a:lnTo>
                  <a:pt x="2401" y="476515"/>
                </a:lnTo>
                <a:lnTo>
                  <a:pt x="40517" y="459917"/>
                </a:lnTo>
                <a:cubicBezTo>
                  <a:pt x="39921" y="454007"/>
                  <a:pt x="39624" y="448073"/>
                  <a:pt x="39628" y="442134"/>
                </a:cubicBezTo>
                <a:lnTo>
                  <a:pt x="0" y="429418"/>
                </a:lnTo>
                <a:lnTo>
                  <a:pt x="11471" y="370139"/>
                </a:lnTo>
                <a:lnTo>
                  <a:pt x="52966" y="373103"/>
                </a:lnTo>
                <a:cubicBezTo>
                  <a:pt x="55199" y="367590"/>
                  <a:pt x="57679" y="362205"/>
                  <a:pt x="60405" y="356949"/>
                </a:cubicBezTo>
                <a:lnTo>
                  <a:pt x="31270" y="327310"/>
                </a:lnTo>
                <a:lnTo>
                  <a:pt x="68942" y="280183"/>
                </a:lnTo>
                <a:lnTo>
                  <a:pt x="104213" y="302531"/>
                </a:lnTo>
                <a:cubicBezTo>
                  <a:pt x="108688" y="298737"/>
                  <a:pt x="113371" y="295151"/>
                  <a:pt x="118203" y="291802"/>
                </a:cubicBezTo>
                <a:lnTo>
                  <a:pt x="105991" y="251877"/>
                </a:lnTo>
                <a:lnTo>
                  <a:pt x="161239" y="227662"/>
                </a:lnTo>
                <a:lnTo>
                  <a:pt x="182461" y="263733"/>
                </a:lnTo>
                <a:cubicBezTo>
                  <a:pt x="188113" y="262488"/>
                  <a:pt x="193863" y="261501"/>
                  <a:pt x="199711" y="260769"/>
                </a:cubicBezTo>
                <a:lnTo>
                  <a:pt x="207566" y="219629"/>
                </a:lnTo>
                <a:lnTo>
                  <a:pt x="267734" y="223838"/>
                </a:lnTo>
                <a:lnTo>
                  <a:pt x="269779" y="265926"/>
                </a:lnTo>
                <a:cubicBezTo>
                  <a:pt x="275352" y="267447"/>
                  <a:pt x="280826" y="269216"/>
                  <a:pt x="286200" y="271232"/>
                </a:cubicBezTo>
                <a:lnTo>
                  <a:pt x="312490" y="238243"/>
                </a:lnTo>
                <a:lnTo>
                  <a:pt x="363855" y="269957"/>
                </a:lnTo>
                <a:lnTo>
                  <a:pt x="346072" y="308489"/>
                </a:lnTo>
                <a:cubicBezTo>
                  <a:pt x="350242" y="312440"/>
                  <a:pt x="354193" y="316521"/>
                  <a:pt x="357928" y="320730"/>
                </a:cubicBezTo>
                <a:lnTo>
                  <a:pt x="396815" y="303569"/>
                </a:lnTo>
                <a:lnTo>
                  <a:pt x="427521" y="355467"/>
                </a:lnTo>
                <a:lnTo>
                  <a:pt x="393643" y="381372"/>
                </a:lnTo>
                <a:cubicBezTo>
                  <a:pt x="395620" y="386708"/>
                  <a:pt x="397250" y="392123"/>
                  <a:pt x="398534" y="397615"/>
                </a:cubicBezTo>
                <a:lnTo>
                  <a:pt x="441096" y="400579"/>
                </a:lnTo>
                <a:lnTo>
                  <a:pt x="444060" y="460777"/>
                </a:lnTo>
                <a:lnTo>
                  <a:pt x="401972" y="467920"/>
                </a:lnTo>
                <a:cubicBezTo>
                  <a:pt x="401163" y="473471"/>
                  <a:pt x="400105" y="478984"/>
                  <a:pt x="398800" y="484459"/>
                </a:cubicBezTo>
                <a:lnTo>
                  <a:pt x="435257" y="506837"/>
                </a:lnTo>
                <a:lnTo>
                  <a:pt x="409945" y="561611"/>
                </a:lnTo>
                <a:lnTo>
                  <a:pt x="369309" y="548421"/>
                </a:lnTo>
                <a:cubicBezTo>
                  <a:pt x="365990" y="552956"/>
                  <a:pt x="362492" y="557313"/>
                  <a:pt x="358757" y="561611"/>
                </a:cubicBezTo>
                <a:lnTo>
                  <a:pt x="380602" y="598364"/>
                </a:lnTo>
                <a:lnTo>
                  <a:pt x="332764" y="635087"/>
                </a:lnTo>
                <a:lnTo>
                  <a:pt x="303124" y="604618"/>
                </a:lnTo>
                <a:cubicBezTo>
                  <a:pt x="298056" y="607167"/>
                  <a:pt x="292869" y="609449"/>
                  <a:pt x="287593" y="611524"/>
                </a:cubicBezTo>
                <a:lnTo>
                  <a:pt x="289816" y="653997"/>
                </a:lnTo>
                <a:close/>
                <a:moveTo>
                  <a:pt x="149502" y="628715"/>
                </a:moveTo>
                <a:lnTo>
                  <a:pt x="172384" y="636095"/>
                </a:lnTo>
                <a:lnTo>
                  <a:pt x="188982" y="600083"/>
                </a:lnTo>
                <a:lnTo>
                  <a:pt x="196629" y="601328"/>
                </a:lnTo>
                <a:cubicBezTo>
                  <a:pt x="200245" y="601921"/>
                  <a:pt x="203980" y="602395"/>
                  <a:pt x="207685" y="602691"/>
                </a:cubicBezTo>
                <a:cubicBezTo>
                  <a:pt x="213598" y="603222"/>
                  <a:pt x="219534" y="603417"/>
                  <a:pt x="225468" y="603284"/>
                </a:cubicBezTo>
                <a:lnTo>
                  <a:pt x="233263" y="603106"/>
                </a:lnTo>
                <a:lnTo>
                  <a:pt x="244615" y="641074"/>
                </a:lnTo>
                <a:lnTo>
                  <a:pt x="268327" y="636984"/>
                </a:lnTo>
                <a:lnTo>
                  <a:pt x="266252" y="597326"/>
                </a:lnTo>
                <a:lnTo>
                  <a:pt x="273544" y="594837"/>
                </a:lnTo>
                <a:cubicBezTo>
                  <a:pt x="282705" y="591689"/>
                  <a:pt x="291565" y="587720"/>
                  <a:pt x="300012" y="582981"/>
                </a:cubicBezTo>
                <a:lnTo>
                  <a:pt x="306829" y="579217"/>
                </a:lnTo>
                <a:lnTo>
                  <a:pt x="334690" y="607730"/>
                </a:lnTo>
                <a:lnTo>
                  <a:pt x="353748" y="593118"/>
                </a:lnTo>
                <a:lnTo>
                  <a:pt x="333327" y="558765"/>
                </a:lnTo>
                <a:lnTo>
                  <a:pt x="338691" y="553163"/>
                </a:lnTo>
                <a:cubicBezTo>
                  <a:pt x="345348" y="546207"/>
                  <a:pt x="351368" y="538667"/>
                  <a:pt x="356683" y="530637"/>
                </a:cubicBezTo>
                <a:lnTo>
                  <a:pt x="360891" y="524235"/>
                </a:lnTo>
                <a:lnTo>
                  <a:pt x="398919" y="536565"/>
                </a:lnTo>
                <a:lnTo>
                  <a:pt x="408997" y="514721"/>
                </a:lnTo>
                <a:lnTo>
                  <a:pt x="374941" y="493795"/>
                </a:lnTo>
                <a:lnTo>
                  <a:pt x="377075" y="486356"/>
                </a:lnTo>
                <a:cubicBezTo>
                  <a:pt x="379736" y="477114"/>
                  <a:pt x="381562" y="467650"/>
                  <a:pt x="382528" y="458080"/>
                </a:cubicBezTo>
                <a:lnTo>
                  <a:pt x="383329" y="450373"/>
                </a:lnTo>
                <a:lnTo>
                  <a:pt x="422749" y="443586"/>
                </a:lnTo>
                <a:lnTo>
                  <a:pt x="421534" y="419578"/>
                </a:lnTo>
                <a:lnTo>
                  <a:pt x="381698" y="416851"/>
                </a:lnTo>
                <a:lnTo>
                  <a:pt x="380157" y="409234"/>
                </a:lnTo>
                <a:cubicBezTo>
                  <a:pt x="378222" y="399796"/>
                  <a:pt x="375445" y="390552"/>
                  <a:pt x="371858" y="381610"/>
                </a:cubicBezTo>
                <a:lnTo>
                  <a:pt x="368894" y="374407"/>
                </a:lnTo>
                <a:lnTo>
                  <a:pt x="400520" y="350192"/>
                </a:lnTo>
                <a:lnTo>
                  <a:pt x="388308" y="329444"/>
                </a:lnTo>
                <a:lnTo>
                  <a:pt x="352000" y="345597"/>
                </a:lnTo>
                <a:lnTo>
                  <a:pt x="347079" y="339670"/>
                </a:lnTo>
                <a:cubicBezTo>
                  <a:pt x="340977" y="332153"/>
                  <a:pt x="334201" y="325208"/>
                  <a:pt x="326836" y="318922"/>
                </a:cubicBezTo>
                <a:lnTo>
                  <a:pt x="320908" y="313883"/>
                </a:lnTo>
                <a:lnTo>
                  <a:pt x="337565" y="277930"/>
                </a:lnTo>
                <a:lnTo>
                  <a:pt x="317114" y="265304"/>
                </a:lnTo>
                <a:lnTo>
                  <a:pt x="292720" y="296010"/>
                </a:lnTo>
                <a:lnTo>
                  <a:pt x="285548" y="293047"/>
                </a:lnTo>
                <a:cubicBezTo>
                  <a:pt x="276594" y="289262"/>
                  <a:pt x="267319" y="286286"/>
                  <a:pt x="257835" y="284155"/>
                </a:cubicBezTo>
                <a:lnTo>
                  <a:pt x="250277" y="282436"/>
                </a:lnTo>
                <a:lnTo>
                  <a:pt x="248261" y="242985"/>
                </a:lnTo>
                <a:lnTo>
                  <a:pt x="224283" y="241296"/>
                </a:lnTo>
                <a:lnTo>
                  <a:pt x="216932" y="279827"/>
                </a:lnTo>
                <a:lnTo>
                  <a:pt x="209166" y="280450"/>
                </a:lnTo>
                <a:cubicBezTo>
                  <a:pt x="199383" y="281200"/>
                  <a:pt x="189690" y="282845"/>
                  <a:pt x="180209" y="285370"/>
                </a:cubicBezTo>
                <a:lnTo>
                  <a:pt x="172710" y="287356"/>
                </a:lnTo>
                <a:lnTo>
                  <a:pt x="152881" y="253715"/>
                </a:lnTo>
                <a:lnTo>
                  <a:pt x="130888" y="263407"/>
                </a:lnTo>
                <a:lnTo>
                  <a:pt x="142211" y="300694"/>
                </a:lnTo>
                <a:lnTo>
                  <a:pt x="135631" y="304902"/>
                </a:lnTo>
                <a:cubicBezTo>
                  <a:pt x="127298" y="310101"/>
                  <a:pt x="119459" y="316053"/>
                  <a:pt x="112215" y="322686"/>
                </a:cubicBezTo>
                <a:lnTo>
                  <a:pt x="106495" y="327962"/>
                </a:lnTo>
                <a:lnTo>
                  <a:pt x="73388" y="307451"/>
                </a:lnTo>
                <a:lnTo>
                  <a:pt x="58568" y="326243"/>
                </a:lnTo>
                <a:lnTo>
                  <a:pt x="85807" y="353867"/>
                </a:lnTo>
                <a:lnTo>
                  <a:pt x="81894" y="360595"/>
                </a:lnTo>
                <a:cubicBezTo>
                  <a:pt x="76941" y="369167"/>
                  <a:pt x="72784" y="378177"/>
                  <a:pt x="69475" y="387508"/>
                </a:cubicBezTo>
                <a:lnTo>
                  <a:pt x="66897" y="394829"/>
                </a:lnTo>
                <a:lnTo>
                  <a:pt x="28365" y="392043"/>
                </a:lnTo>
                <a:lnTo>
                  <a:pt x="23801" y="415754"/>
                </a:lnTo>
                <a:lnTo>
                  <a:pt x="60791" y="427610"/>
                </a:lnTo>
                <a:lnTo>
                  <a:pt x="60168" y="435316"/>
                </a:lnTo>
                <a:cubicBezTo>
                  <a:pt x="59745" y="445222"/>
                  <a:pt x="60251" y="455145"/>
                  <a:pt x="61680" y="464956"/>
                </a:cubicBezTo>
                <a:lnTo>
                  <a:pt x="62806" y="472662"/>
                </a:lnTo>
                <a:lnTo>
                  <a:pt x="27239" y="488164"/>
                </a:lnTo>
                <a:lnTo>
                  <a:pt x="34174" y="511223"/>
                </a:lnTo>
                <a:lnTo>
                  <a:pt x="72498" y="504466"/>
                </a:lnTo>
                <a:lnTo>
                  <a:pt x="75848" y="511461"/>
                </a:lnTo>
                <a:cubicBezTo>
                  <a:pt x="80121" y="520341"/>
                  <a:pt x="85180" y="528823"/>
                  <a:pt x="90964" y="536802"/>
                </a:cubicBezTo>
                <a:lnTo>
                  <a:pt x="95499" y="543086"/>
                </a:lnTo>
                <a:lnTo>
                  <a:pt x="71016" y="573407"/>
                </a:lnTo>
                <a:lnTo>
                  <a:pt x="87852" y="590539"/>
                </a:lnTo>
                <a:lnTo>
                  <a:pt x="118855" y="566620"/>
                </a:lnTo>
                <a:lnTo>
                  <a:pt x="125079" y="571273"/>
                </a:lnTo>
                <a:cubicBezTo>
                  <a:pt x="132914" y="577097"/>
                  <a:pt x="141268" y="582187"/>
                  <a:pt x="150036" y="586478"/>
                </a:cubicBezTo>
                <a:lnTo>
                  <a:pt x="157030" y="589917"/>
                </a:lnTo>
                <a:close/>
                <a:moveTo>
                  <a:pt x="222208" y="545576"/>
                </a:moveTo>
                <a:cubicBezTo>
                  <a:pt x="165144" y="545576"/>
                  <a:pt x="118884" y="499317"/>
                  <a:pt x="118884" y="442252"/>
                </a:cubicBezTo>
                <a:cubicBezTo>
                  <a:pt x="118884" y="385187"/>
                  <a:pt x="165144" y="338929"/>
                  <a:pt x="222208" y="338929"/>
                </a:cubicBezTo>
                <a:cubicBezTo>
                  <a:pt x="279273" y="338929"/>
                  <a:pt x="325532" y="385187"/>
                  <a:pt x="325532" y="442252"/>
                </a:cubicBezTo>
                <a:cubicBezTo>
                  <a:pt x="325416" y="499255"/>
                  <a:pt x="279211" y="545422"/>
                  <a:pt x="222208" y="545487"/>
                </a:cubicBezTo>
                <a:close/>
                <a:moveTo>
                  <a:pt x="222208" y="360803"/>
                </a:moveTo>
                <a:cubicBezTo>
                  <a:pt x="177208" y="360785"/>
                  <a:pt x="140715" y="397253"/>
                  <a:pt x="140699" y="442252"/>
                </a:cubicBezTo>
                <a:cubicBezTo>
                  <a:pt x="140683" y="487251"/>
                  <a:pt x="177149" y="523743"/>
                  <a:pt x="222149" y="523761"/>
                </a:cubicBezTo>
                <a:cubicBezTo>
                  <a:pt x="267147" y="523779"/>
                  <a:pt x="303640" y="487310"/>
                  <a:pt x="303657" y="442311"/>
                </a:cubicBezTo>
                <a:cubicBezTo>
                  <a:pt x="303657" y="442291"/>
                  <a:pt x="303657" y="442273"/>
                  <a:pt x="303657" y="442252"/>
                </a:cubicBezTo>
                <a:cubicBezTo>
                  <a:pt x="303657" y="397253"/>
                  <a:pt x="267207" y="360764"/>
                  <a:pt x="222208" y="360714"/>
                </a:cubicBezTo>
                <a:close/>
              </a:path>
            </a:pathLst>
          </a:custGeom>
          <a:solidFill>
            <a:schemeClr val="accent2"/>
          </a:solidFill>
          <a:ln w="296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2" name="Graphic 27">
            <a:extLst>
              <a:ext uri="{FF2B5EF4-FFF2-40B4-BE49-F238E27FC236}">
                <a16:creationId xmlns:a16="http://schemas.microsoft.com/office/drawing/2014/main" id="{478103EF-1EE7-CEFD-1E18-B64E30EF72D1}"/>
              </a:ext>
            </a:extLst>
          </p:cNvPr>
          <p:cNvSpPr>
            <a:spLocks noChangeAspect="1"/>
          </p:cNvSpPr>
          <p:nvPr/>
        </p:nvSpPr>
        <p:spPr>
          <a:xfrm>
            <a:off x="442866" y="2428382"/>
            <a:ext cx="515171" cy="515194"/>
          </a:xfrm>
          <a:custGeom>
            <a:avLst/>
            <a:gdLst>
              <a:gd name="connsiteX0" fmla="*/ 416406 w 664252"/>
              <a:gd name="connsiteY0" fmla="*/ 289697 h 664282"/>
              <a:gd name="connsiteX1" fmla="*/ 379001 w 664252"/>
              <a:gd name="connsiteY1" fmla="*/ 254515 h 664282"/>
              <a:gd name="connsiteX2" fmla="*/ 402150 w 664252"/>
              <a:gd name="connsiteY2" fmla="*/ 224401 h 664282"/>
              <a:gd name="connsiteX3" fmla="*/ 390531 w 664252"/>
              <a:gd name="connsiteY3" fmla="*/ 201164 h 664282"/>
              <a:gd name="connsiteX4" fmla="*/ 352592 w 664252"/>
              <a:gd name="connsiteY4" fmla="*/ 201638 h 664282"/>
              <a:gd name="connsiteX5" fmla="*/ 346664 w 664252"/>
              <a:gd name="connsiteY5" fmla="*/ 150569 h 664282"/>
              <a:gd name="connsiteX6" fmla="*/ 383625 w 664252"/>
              <a:gd name="connsiteY6" fmla="*/ 142389 h 664282"/>
              <a:gd name="connsiteX7" fmla="*/ 389553 w 664252"/>
              <a:gd name="connsiteY7" fmla="*/ 117047 h 664282"/>
              <a:gd name="connsiteX8" fmla="*/ 360239 w 664252"/>
              <a:gd name="connsiteY8" fmla="*/ 93128 h 664282"/>
              <a:gd name="connsiteX9" fmla="*/ 388693 w 664252"/>
              <a:gd name="connsiteY9" fmla="*/ 50002 h 664282"/>
              <a:gd name="connsiteX10" fmla="*/ 422127 w 664252"/>
              <a:gd name="connsiteY10" fmla="*/ 67430 h 664282"/>
              <a:gd name="connsiteX11" fmla="*/ 443112 w 664252"/>
              <a:gd name="connsiteY11" fmla="*/ 51810 h 664282"/>
              <a:gd name="connsiteX12" fmla="*/ 436117 w 664252"/>
              <a:gd name="connsiteY12" fmla="*/ 14820 h 664282"/>
              <a:gd name="connsiteX13" fmla="*/ 485437 w 664252"/>
              <a:gd name="connsiteY13" fmla="*/ 0 h 664282"/>
              <a:gd name="connsiteX14" fmla="*/ 499753 w 664252"/>
              <a:gd name="connsiteY14" fmla="*/ 34708 h 664282"/>
              <a:gd name="connsiteX15" fmla="*/ 526014 w 664252"/>
              <a:gd name="connsiteY15" fmla="*/ 36279 h 664282"/>
              <a:gd name="connsiteX16" fmla="*/ 544360 w 664252"/>
              <a:gd name="connsiteY16" fmla="*/ 3675 h 664282"/>
              <a:gd name="connsiteX17" fmla="*/ 591547 w 664252"/>
              <a:gd name="connsiteY17" fmla="*/ 24127 h 664282"/>
              <a:gd name="connsiteX18" fmla="*/ 580224 w 664252"/>
              <a:gd name="connsiteY18" fmla="*/ 59931 h 664282"/>
              <a:gd name="connsiteX19" fmla="*/ 599342 w 664252"/>
              <a:gd name="connsiteY19" fmla="*/ 78011 h 664282"/>
              <a:gd name="connsiteX20" fmla="*/ 634465 w 664252"/>
              <a:gd name="connsiteY20" fmla="*/ 64822 h 664282"/>
              <a:gd name="connsiteX21" fmla="*/ 657495 w 664252"/>
              <a:gd name="connsiteY21" fmla="*/ 110852 h 664282"/>
              <a:gd name="connsiteX22" fmla="*/ 625721 w 664252"/>
              <a:gd name="connsiteY22" fmla="*/ 130918 h 664282"/>
              <a:gd name="connsiteX23" fmla="*/ 628685 w 664252"/>
              <a:gd name="connsiteY23" fmla="*/ 156942 h 664282"/>
              <a:gd name="connsiteX24" fmla="*/ 664253 w 664252"/>
              <a:gd name="connsiteY24" fmla="*/ 169390 h 664282"/>
              <a:gd name="connsiteX25" fmla="*/ 652397 w 664252"/>
              <a:gd name="connsiteY25" fmla="*/ 219422 h 664282"/>
              <a:gd name="connsiteX26" fmla="*/ 614932 w 664252"/>
              <a:gd name="connsiteY26" fmla="*/ 214442 h 664282"/>
              <a:gd name="connsiteX27" fmla="*/ 600557 w 664252"/>
              <a:gd name="connsiteY27" fmla="*/ 236198 h 664282"/>
              <a:gd name="connsiteX28" fmla="*/ 619852 w 664252"/>
              <a:gd name="connsiteY28" fmla="*/ 268801 h 664282"/>
              <a:gd name="connsiteX29" fmla="*/ 578565 w 664252"/>
              <a:gd name="connsiteY29" fmla="*/ 299449 h 664282"/>
              <a:gd name="connsiteX30" fmla="*/ 552956 w 664252"/>
              <a:gd name="connsiteY30" fmla="*/ 271469 h 664282"/>
              <a:gd name="connsiteX31" fmla="*/ 528118 w 664252"/>
              <a:gd name="connsiteY31" fmla="*/ 278849 h 664282"/>
              <a:gd name="connsiteX32" fmla="*/ 521983 w 664252"/>
              <a:gd name="connsiteY32" fmla="*/ 316343 h 664282"/>
              <a:gd name="connsiteX33" fmla="*/ 470647 w 664252"/>
              <a:gd name="connsiteY33" fmla="*/ 313379 h 664282"/>
              <a:gd name="connsiteX34" fmla="*/ 468957 w 664252"/>
              <a:gd name="connsiteY34" fmla="*/ 275263 h 664282"/>
              <a:gd name="connsiteX35" fmla="*/ 445246 w 664252"/>
              <a:gd name="connsiteY35" fmla="*/ 264978 h 664282"/>
              <a:gd name="connsiteX36" fmla="*/ 489053 w 664252"/>
              <a:gd name="connsiteY36" fmla="*/ 258991 h 664282"/>
              <a:gd name="connsiteX37" fmla="*/ 490535 w 664252"/>
              <a:gd name="connsiteY37" fmla="*/ 293580 h 664282"/>
              <a:gd name="connsiteX38" fmla="*/ 504466 w 664252"/>
              <a:gd name="connsiteY38" fmla="*/ 294410 h 664282"/>
              <a:gd name="connsiteX39" fmla="*/ 510038 w 664252"/>
              <a:gd name="connsiteY39" fmla="*/ 260265 h 664282"/>
              <a:gd name="connsiteX40" fmla="*/ 517803 w 664252"/>
              <a:gd name="connsiteY40" fmla="*/ 259346 h 664282"/>
              <a:gd name="connsiteX41" fmla="*/ 550852 w 664252"/>
              <a:gd name="connsiteY41" fmla="*/ 249506 h 664282"/>
              <a:gd name="connsiteX42" fmla="*/ 557846 w 664252"/>
              <a:gd name="connsiteY42" fmla="*/ 246038 h 664282"/>
              <a:gd name="connsiteX43" fmla="*/ 581173 w 664252"/>
              <a:gd name="connsiteY43" fmla="*/ 271528 h 664282"/>
              <a:gd name="connsiteX44" fmla="*/ 592406 w 664252"/>
              <a:gd name="connsiteY44" fmla="*/ 263199 h 664282"/>
              <a:gd name="connsiteX45" fmla="*/ 574830 w 664252"/>
              <a:gd name="connsiteY45" fmla="*/ 233560 h 664282"/>
              <a:gd name="connsiteX46" fmla="*/ 580224 w 664252"/>
              <a:gd name="connsiteY46" fmla="*/ 227839 h 664282"/>
              <a:gd name="connsiteX47" fmla="*/ 599312 w 664252"/>
              <a:gd name="connsiteY47" fmla="*/ 198970 h 664282"/>
              <a:gd name="connsiteX48" fmla="*/ 602454 w 664252"/>
              <a:gd name="connsiteY48" fmla="*/ 191827 h 664282"/>
              <a:gd name="connsiteX49" fmla="*/ 636540 w 664252"/>
              <a:gd name="connsiteY49" fmla="*/ 196392 h 664282"/>
              <a:gd name="connsiteX50" fmla="*/ 639770 w 664252"/>
              <a:gd name="connsiteY50" fmla="*/ 182787 h 664282"/>
              <a:gd name="connsiteX51" fmla="*/ 607315 w 664252"/>
              <a:gd name="connsiteY51" fmla="*/ 171524 h 664282"/>
              <a:gd name="connsiteX52" fmla="*/ 607789 w 664252"/>
              <a:gd name="connsiteY52" fmla="*/ 163729 h 664282"/>
              <a:gd name="connsiteX53" fmla="*/ 603936 w 664252"/>
              <a:gd name="connsiteY53" fmla="*/ 129140 h 664282"/>
              <a:gd name="connsiteX54" fmla="*/ 601743 w 664252"/>
              <a:gd name="connsiteY54" fmla="*/ 121641 h 664282"/>
              <a:gd name="connsiteX55" fmla="*/ 630612 w 664252"/>
              <a:gd name="connsiteY55" fmla="*/ 103353 h 664282"/>
              <a:gd name="connsiteX56" fmla="*/ 624328 w 664252"/>
              <a:gd name="connsiteY56" fmla="*/ 90845 h 664282"/>
              <a:gd name="connsiteX57" fmla="*/ 592377 w 664252"/>
              <a:gd name="connsiteY57" fmla="*/ 102938 h 664282"/>
              <a:gd name="connsiteX58" fmla="*/ 587694 w 664252"/>
              <a:gd name="connsiteY58" fmla="*/ 96684 h 664282"/>
              <a:gd name="connsiteX59" fmla="*/ 562441 w 664252"/>
              <a:gd name="connsiteY59" fmla="*/ 72617 h 664282"/>
              <a:gd name="connsiteX60" fmla="*/ 555950 w 664252"/>
              <a:gd name="connsiteY60" fmla="*/ 68290 h 664282"/>
              <a:gd name="connsiteX61" fmla="*/ 566234 w 664252"/>
              <a:gd name="connsiteY61" fmla="*/ 35686 h 664282"/>
              <a:gd name="connsiteX62" fmla="*/ 553430 w 664252"/>
              <a:gd name="connsiteY62" fmla="*/ 30143 h 664282"/>
              <a:gd name="connsiteX63" fmla="*/ 536743 w 664252"/>
              <a:gd name="connsiteY63" fmla="*/ 59783 h 664282"/>
              <a:gd name="connsiteX64" fmla="*/ 529155 w 664252"/>
              <a:gd name="connsiteY64" fmla="*/ 58034 h 664282"/>
              <a:gd name="connsiteX65" fmla="*/ 494329 w 664252"/>
              <a:gd name="connsiteY65" fmla="*/ 55960 h 664282"/>
              <a:gd name="connsiteX66" fmla="*/ 486563 w 664252"/>
              <a:gd name="connsiteY66" fmla="*/ 56849 h 664282"/>
              <a:gd name="connsiteX67" fmla="*/ 473522 w 664252"/>
              <a:gd name="connsiteY67" fmla="*/ 25431 h 664282"/>
              <a:gd name="connsiteX68" fmla="*/ 460095 w 664252"/>
              <a:gd name="connsiteY68" fmla="*/ 29432 h 664282"/>
              <a:gd name="connsiteX69" fmla="*/ 466497 w 664252"/>
              <a:gd name="connsiteY69" fmla="*/ 63132 h 664282"/>
              <a:gd name="connsiteX70" fmla="*/ 459502 w 664252"/>
              <a:gd name="connsiteY70" fmla="*/ 66630 h 664282"/>
              <a:gd name="connsiteX71" fmla="*/ 431641 w 664252"/>
              <a:gd name="connsiteY71" fmla="*/ 87377 h 664282"/>
              <a:gd name="connsiteX72" fmla="*/ 426099 w 664252"/>
              <a:gd name="connsiteY72" fmla="*/ 93009 h 664282"/>
              <a:gd name="connsiteX73" fmla="*/ 395659 w 664252"/>
              <a:gd name="connsiteY73" fmla="*/ 77152 h 664282"/>
              <a:gd name="connsiteX74" fmla="*/ 387952 w 664252"/>
              <a:gd name="connsiteY74" fmla="*/ 88830 h 664282"/>
              <a:gd name="connsiteX75" fmla="*/ 414628 w 664252"/>
              <a:gd name="connsiteY75" fmla="*/ 110585 h 664282"/>
              <a:gd name="connsiteX76" fmla="*/ 411664 w 664252"/>
              <a:gd name="connsiteY76" fmla="*/ 117728 h 664282"/>
              <a:gd name="connsiteX77" fmla="*/ 403661 w 664252"/>
              <a:gd name="connsiteY77" fmla="*/ 151429 h 664282"/>
              <a:gd name="connsiteX78" fmla="*/ 403187 w 664252"/>
              <a:gd name="connsiteY78" fmla="*/ 159224 h 664282"/>
              <a:gd name="connsiteX79" fmla="*/ 369517 w 664252"/>
              <a:gd name="connsiteY79" fmla="*/ 166693 h 664282"/>
              <a:gd name="connsiteX80" fmla="*/ 371117 w 664252"/>
              <a:gd name="connsiteY80" fmla="*/ 180564 h 664282"/>
              <a:gd name="connsiteX81" fmla="*/ 405677 w 664252"/>
              <a:gd name="connsiteY81" fmla="*/ 180149 h 664282"/>
              <a:gd name="connsiteX82" fmla="*/ 407929 w 664252"/>
              <a:gd name="connsiteY82" fmla="*/ 187589 h 664282"/>
              <a:gd name="connsiteX83" fmla="*/ 423401 w 664252"/>
              <a:gd name="connsiteY83" fmla="*/ 218444 h 664282"/>
              <a:gd name="connsiteX84" fmla="*/ 428025 w 664252"/>
              <a:gd name="connsiteY84" fmla="*/ 224727 h 664282"/>
              <a:gd name="connsiteX85" fmla="*/ 406951 w 664252"/>
              <a:gd name="connsiteY85" fmla="*/ 252174 h 664282"/>
              <a:gd name="connsiteX86" fmla="*/ 417088 w 664252"/>
              <a:gd name="connsiteY86" fmla="*/ 261777 h 664282"/>
              <a:gd name="connsiteX87" fmla="*/ 443319 w 664252"/>
              <a:gd name="connsiteY87" fmla="*/ 239191 h 664282"/>
              <a:gd name="connsiteX88" fmla="*/ 449840 w 664252"/>
              <a:gd name="connsiteY88" fmla="*/ 243459 h 664282"/>
              <a:gd name="connsiteX89" fmla="*/ 481525 w 664252"/>
              <a:gd name="connsiteY89" fmla="*/ 257153 h 664282"/>
              <a:gd name="connsiteX90" fmla="*/ 485081 w 664252"/>
              <a:gd name="connsiteY90" fmla="*/ 205402 h 664282"/>
              <a:gd name="connsiteX91" fmla="*/ 458041 w 664252"/>
              <a:gd name="connsiteY91" fmla="*/ 137214 h 664282"/>
              <a:gd name="connsiteX92" fmla="*/ 526227 w 664252"/>
              <a:gd name="connsiteY92" fmla="*/ 110173 h 664282"/>
              <a:gd name="connsiteX93" fmla="*/ 553270 w 664252"/>
              <a:gd name="connsiteY93" fmla="*/ 178361 h 664282"/>
              <a:gd name="connsiteX94" fmla="*/ 553252 w 664252"/>
              <a:gd name="connsiteY94" fmla="*/ 178401 h 664282"/>
              <a:gd name="connsiteX95" fmla="*/ 485081 w 664252"/>
              <a:gd name="connsiteY95" fmla="*/ 205402 h 664282"/>
              <a:gd name="connsiteX96" fmla="*/ 517981 w 664252"/>
              <a:gd name="connsiteY96" fmla="*/ 129229 h 664282"/>
              <a:gd name="connsiteX97" fmla="*/ 477052 w 664252"/>
              <a:gd name="connsiteY97" fmla="*/ 145413 h 664282"/>
              <a:gd name="connsiteX98" fmla="*/ 493238 w 664252"/>
              <a:gd name="connsiteY98" fmla="*/ 186342 h 664282"/>
              <a:gd name="connsiteX99" fmla="*/ 534164 w 664252"/>
              <a:gd name="connsiteY99" fmla="*/ 170161 h 664282"/>
              <a:gd name="connsiteX100" fmla="*/ 517981 w 664252"/>
              <a:gd name="connsiteY100" fmla="*/ 129229 h 664282"/>
              <a:gd name="connsiteX101" fmla="*/ 230300 w 664252"/>
              <a:gd name="connsiteY101" fmla="*/ 664282 h 664282"/>
              <a:gd name="connsiteX102" fmla="*/ 218177 w 664252"/>
              <a:gd name="connsiteY102" fmla="*/ 623706 h 664282"/>
              <a:gd name="connsiteX103" fmla="*/ 205817 w 664252"/>
              <a:gd name="connsiteY103" fmla="*/ 623054 h 664282"/>
              <a:gd name="connsiteX104" fmla="*/ 201045 w 664252"/>
              <a:gd name="connsiteY104" fmla="*/ 622579 h 664282"/>
              <a:gd name="connsiteX105" fmla="*/ 183262 w 664252"/>
              <a:gd name="connsiteY105" fmla="*/ 661111 h 664282"/>
              <a:gd name="connsiteX106" fmla="*/ 125879 w 664252"/>
              <a:gd name="connsiteY106" fmla="*/ 642645 h 664282"/>
              <a:gd name="connsiteX107" fmla="*/ 134030 w 664252"/>
              <a:gd name="connsiteY107" fmla="*/ 601298 h 664282"/>
              <a:gd name="connsiteX108" fmla="*/ 119210 w 664252"/>
              <a:gd name="connsiteY108" fmla="*/ 592199 h 664282"/>
              <a:gd name="connsiteX109" fmla="*/ 86014 w 664252"/>
              <a:gd name="connsiteY109" fmla="*/ 617837 h 664282"/>
              <a:gd name="connsiteX110" fmla="*/ 43748 w 664252"/>
              <a:gd name="connsiteY110" fmla="*/ 574771 h 664282"/>
              <a:gd name="connsiteX111" fmla="*/ 69890 w 664252"/>
              <a:gd name="connsiteY111" fmla="*/ 542167 h 664282"/>
              <a:gd name="connsiteX112" fmla="*/ 60998 w 664252"/>
              <a:gd name="connsiteY112" fmla="*/ 527051 h 664282"/>
              <a:gd name="connsiteX113" fmla="*/ 19888 w 664252"/>
              <a:gd name="connsiteY113" fmla="*/ 534283 h 664282"/>
              <a:gd name="connsiteX114" fmla="*/ 2401 w 664252"/>
              <a:gd name="connsiteY114" fmla="*/ 476515 h 664282"/>
              <a:gd name="connsiteX115" fmla="*/ 40517 w 664252"/>
              <a:gd name="connsiteY115" fmla="*/ 459917 h 664282"/>
              <a:gd name="connsiteX116" fmla="*/ 39628 w 664252"/>
              <a:gd name="connsiteY116" fmla="*/ 442134 h 664282"/>
              <a:gd name="connsiteX117" fmla="*/ 0 w 664252"/>
              <a:gd name="connsiteY117" fmla="*/ 429418 h 664282"/>
              <a:gd name="connsiteX118" fmla="*/ 11471 w 664252"/>
              <a:gd name="connsiteY118" fmla="*/ 370139 h 664282"/>
              <a:gd name="connsiteX119" fmla="*/ 52966 w 664252"/>
              <a:gd name="connsiteY119" fmla="*/ 373103 h 664282"/>
              <a:gd name="connsiteX120" fmla="*/ 60405 w 664252"/>
              <a:gd name="connsiteY120" fmla="*/ 356949 h 664282"/>
              <a:gd name="connsiteX121" fmla="*/ 31270 w 664252"/>
              <a:gd name="connsiteY121" fmla="*/ 327310 h 664282"/>
              <a:gd name="connsiteX122" fmla="*/ 68942 w 664252"/>
              <a:gd name="connsiteY122" fmla="*/ 280183 h 664282"/>
              <a:gd name="connsiteX123" fmla="*/ 104213 w 664252"/>
              <a:gd name="connsiteY123" fmla="*/ 302531 h 664282"/>
              <a:gd name="connsiteX124" fmla="*/ 118203 w 664252"/>
              <a:gd name="connsiteY124" fmla="*/ 291802 h 664282"/>
              <a:gd name="connsiteX125" fmla="*/ 105991 w 664252"/>
              <a:gd name="connsiteY125" fmla="*/ 251877 h 664282"/>
              <a:gd name="connsiteX126" fmla="*/ 161239 w 664252"/>
              <a:gd name="connsiteY126" fmla="*/ 227662 h 664282"/>
              <a:gd name="connsiteX127" fmla="*/ 182461 w 664252"/>
              <a:gd name="connsiteY127" fmla="*/ 263733 h 664282"/>
              <a:gd name="connsiteX128" fmla="*/ 199711 w 664252"/>
              <a:gd name="connsiteY128" fmla="*/ 260769 h 664282"/>
              <a:gd name="connsiteX129" fmla="*/ 207566 w 664252"/>
              <a:gd name="connsiteY129" fmla="*/ 219629 h 664282"/>
              <a:gd name="connsiteX130" fmla="*/ 267734 w 664252"/>
              <a:gd name="connsiteY130" fmla="*/ 223838 h 664282"/>
              <a:gd name="connsiteX131" fmla="*/ 269779 w 664252"/>
              <a:gd name="connsiteY131" fmla="*/ 265926 h 664282"/>
              <a:gd name="connsiteX132" fmla="*/ 286200 w 664252"/>
              <a:gd name="connsiteY132" fmla="*/ 271232 h 664282"/>
              <a:gd name="connsiteX133" fmla="*/ 312490 w 664252"/>
              <a:gd name="connsiteY133" fmla="*/ 238243 h 664282"/>
              <a:gd name="connsiteX134" fmla="*/ 363855 w 664252"/>
              <a:gd name="connsiteY134" fmla="*/ 269957 h 664282"/>
              <a:gd name="connsiteX135" fmla="*/ 346072 w 664252"/>
              <a:gd name="connsiteY135" fmla="*/ 308489 h 664282"/>
              <a:gd name="connsiteX136" fmla="*/ 357928 w 664252"/>
              <a:gd name="connsiteY136" fmla="*/ 320730 h 664282"/>
              <a:gd name="connsiteX137" fmla="*/ 396815 w 664252"/>
              <a:gd name="connsiteY137" fmla="*/ 303569 h 664282"/>
              <a:gd name="connsiteX138" fmla="*/ 427521 w 664252"/>
              <a:gd name="connsiteY138" fmla="*/ 355467 h 664282"/>
              <a:gd name="connsiteX139" fmla="*/ 393643 w 664252"/>
              <a:gd name="connsiteY139" fmla="*/ 381372 h 664282"/>
              <a:gd name="connsiteX140" fmla="*/ 398534 w 664252"/>
              <a:gd name="connsiteY140" fmla="*/ 397615 h 664282"/>
              <a:gd name="connsiteX141" fmla="*/ 441096 w 664252"/>
              <a:gd name="connsiteY141" fmla="*/ 400579 h 664282"/>
              <a:gd name="connsiteX142" fmla="*/ 444060 w 664252"/>
              <a:gd name="connsiteY142" fmla="*/ 460777 h 664282"/>
              <a:gd name="connsiteX143" fmla="*/ 401972 w 664252"/>
              <a:gd name="connsiteY143" fmla="*/ 467920 h 664282"/>
              <a:gd name="connsiteX144" fmla="*/ 398800 w 664252"/>
              <a:gd name="connsiteY144" fmla="*/ 484459 h 664282"/>
              <a:gd name="connsiteX145" fmla="*/ 435257 w 664252"/>
              <a:gd name="connsiteY145" fmla="*/ 506837 h 664282"/>
              <a:gd name="connsiteX146" fmla="*/ 409945 w 664252"/>
              <a:gd name="connsiteY146" fmla="*/ 561611 h 664282"/>
              <a:gd name="connsiteX147" fmla="*/ 369309 w 664252"/>
              <a:gd name="connsiteY147" fmla="*/ 548421 h 664282"/>
              <a:gd name="connsiteX148" fmla="*/ 358757 w 664252"/>
              <a:gd name="connsiteY148" fmla="*/ 561611 h 664282"/>
              <a:gd name="connsiteX149" fmla="*/ 380602 w 664252"/>
              <a:gd name="connsiteY149" fmla="*/ 598364 h 664282"/>
              <a:gd name="connsiteX150" fmla="*/ 332764 w 664252"/>
              <a:gd name="connsiteY150" fmla="*/ 635087 h 664282"/>
              <a:gd name="connsiteX151" fmla="*/ 303124 w 664252"/>
              <a:gd name="connsiteY151" fmla="*/ 604618 h 664282"/>
              <a:gd name="connsiteX152" fmla="*/ 287593 w 664252"/>
              <a:gd name="connsiteY152" fmla="*/ 611524 h 664282"/>
              <a:gd name="connsiteX153" fmla="*/ 289816 w 664252"/>
              <a:gd name="connsiteY153" fmla="*/ 653997 h 664282"/>
              <a:gd name="connsiteX154" fmla="*/ 149502 w 664252"/>
              <a:gd name="connsiteY154" fmla="*/ 628715 h 664282"/>
              <a:gd name="connsiteX155" fmla="*/ 172384 w 664252"/>
              <a:gd name="connsiteY155" fmla="*/ 636095 h 664282"/>
              <a:gd name="connsiteX156" fmla="*/ 188982 w 664252"/>
              <a:gd name="connsiteY156" fmla="*/ 600083 h 664282"/>
              <a:gd name="connsiteX157" fmla="*/ 196629 w 664252"/>
              <a:gd name="connsiteY157" fmla="*/ 601328 h 664282"/>
              <a:gd name="connsiteX158" fmla="*/ 207685 w 664252"/>
              <a:gd name="connsiteY158" fmla="*/ 602691 h 664282"/>
              <a:gd name="connsiteX159" fmla="*/ 225468 w 664252"/>
              <a:gd name="connsiteY159" fmla="*/ 603284 h 664282"/>
              <a:gd name="connsiteX160" fmla="*/ 233263 w 664252"/>
              <a:gd name="connsiteY160" fmla="*/ 603106 h 664282"/>
              <a:gd name="connsiteX161" fmla="*/ 244615 w 664252"/>
              <a:gd name="connsiteY161" fmla="*/ 641074 h 664282"/>
              <a:gd name="connsiteX162" fmla="*/ 268327 w 664252"/>
              <a:gd name="connsiteY162" fmla="*/ 636984 h 664282"/>
              <a:gd name="connsiteX163" fmla="*/ 266252 w 664252"/>
              <a:gd name="connsiteY163" fmla="*/ 597326 h 664282"/>
              <a:gd name="connsiteX164" fmla="*/ 273544 w 664252"/>
              <a:gd name="connsiteY164" fmla="*/ 594837 h 664282"/>
              <a:gd name="connsiteX165" fmla="*/ 300012 w 664252"/>
              <a:gd name="connsiteY165" fmla="*/ 582981 h 664282"/>
              <a:gd name="connsiteX166" fmla="*/ 306829 w 664252"/>
              <a:gd name="connsiteY166" fmla="*/ 579217 h 664282"/>
              <a:gd name="connsiteX167" fmla="*/ 334690 w 664252"/>
              <a:gd name="connsiteY167" fmla="*/ 607730 h 664282"/>
              <a:gd name="connsiteX168" fmla="*/ 353748 w 664252"/>
              <a:gd name="connsiteY168" fmla="*/ 593118 h 664282"/>
              <a:gd name="connsiteX169" fmla="*/ 333327 w 664252"/>
              <a:gd name="connsiteY169" fmla="*/ 558765 h 664282"/>
              <a:gd name="connsiteX170" fmla="*/ 338691 w 664252"/>
              <a:gd name="connsiteY170" fmla="*/ 553163 h 664282"/>
              <a:gd name="connsiteX171" fmla="*/ 356683 w 664252"/>
              <a:gd name="connsiteY171" fmla="*/ 530637 h 664282"/>
              <a:gd name="connsiteX172" fmla="*/ 360891 w 664252"/>
              <a:gd name="connsiteY172" fmla="*/ 524235 h 664282"/>
              <a:gd name="connsiteX173" fmla="*/ 398919 w 664252"/>
              <a:gd name="connsiteY173" fmla="*/ 536565 h 664282"/>
              <a:gd name="connsiteX174" fmla="*/ 408997 w 664252"/>
              <a:gd name="connsiteY174" fmla="*/ 514721 h 664282"/>
              <a:gd name="connsiteX175" fmla="*/ 374941 w 664252"/>
              <a:gd name="connsiteY175" fmla="*/ 493795 h 664282"/>
              <a:gd name="connsiteX176" fmla="*/ 377075 w 664252"/>
              <a:gd name="connsiteY176" fmla="*/ 486356 h 664282"/>
              <a:gd name="connsiteX177" fmla="*/ 382528 w 664252"/>
              <a:gd name="connsiteY177" fmla="*/ 458080 h 664282"/>
              <a:gd name="connsiteX178" fmla="*/ 383329 w 664252"/>
              <a:gd name="connsiteY178" fmla="*/ 450373 h 664282"/>
              <a:gd name="connsiteX179" fmla="*/ 422749 w 664252"/>
              <a:gd name="connsiteY179" fmla="*/ 443586 h 664282"/>
              <a:gd name="connsiteX180" fmla="*/ 421534 w 664252"/>
              <a:gd name="connsiteY180" fmla="*/ 419578 h 664282"/>
              <a:gd name="connsiteX181" fmla="*/ 381698 w 664252"/>
              <a:gd name="connsiteY181" fmla="*/ 416851 h 664282"/>
              <a:gd name="connsiteX182" fmla="*/ 380157 w 664252"/>
              <a:gd name="connsiteY182" fmla="*/ 409234 h 664282"/>
              <a:gd name="connsiteX183" fmla="*/ 371858 w 664252"/>
              <a:gd name="connsiteY183" fmla="*/ 381610 h 664282"/>
              <a:gd name="connsiteX184" fmla="*/ 368894 w 664252"/>
              <a:gd name="connsiteY184" fmla="*/ 374407 h 664282"/>
              <a:gd name="connsiteX185" fmla="*/ 400520 w 664252"/>
              <a:gd name="connsiteY185" fmla="*/ 350192 h 664282"/>
              <a:gd name="connsiteX186" fmla="*/ 388308 w 664252"/>
              <a:gd name="connsiteY186" fmla="*/ 329444 h 664282"/>
              <a:gd name="connsiteX187" fmla="*/ 352000 w 664252"/>
              <a:gd name="connsiteY187" fmla="*/ 345597 h 664282"/>
              <a:gd name="connsiteX188" fmla="*/ 347079 w 664252"/>
              <a:gd name="connsiteY188" fmla="*/ 339670 h 664282"/>
              <a:gd name="connsiteX189" fmla="*/ 326836 w 664252"/>
              <a:gd name="connsiteY189" fmla="*/ 318922 h 664282"/>
              <a:gd name="connsiteX190" fmla="*/ 320908 w 664252"/>
              <a:gd name="connsiteY190" fmla="*/ 313883 h 664282"/>
              <a:gd name="connsiteX191" fmla="*/ 337565 w 664252"/>
              <a:gd name="connsiteY191" fmla="*/ 277930 h 664282"/>
              <a:gd name="connsiteX192" fmla="*/ 317114 w 664252"/>
              <a:gd name="connsiteY192" fmla="*/ 265304 h 664282"/>
              <a:gd name="connsiteX193" fmla="*/ 292720 w 664252"/>
              <a:gd name="connsiteY193" fmla="*/ 296010 h 664282"/>
              <a:gd name="connsiteX194" fmla="*/ 285548 w 664252"/>
              <a:gd name="connsiteY194" fmla="*/ 293047 h 664282"/>
              <a:gd name="connsiteX195" fmla="*/ 257835 w 664252"/>
              <a:gd name="connsiteY195" fmla="*/ 284155 h 664282"/>
              <a:gd name="connsiteX196" fmla="*/ 250277 w 664252"/>
              <a:gd name="connsiteY196" fmla="*/ 282436 h 664282"/>
              <a:gd name="connsiteX197" fmla="*/ 248261 w 664252"/>
              <a:gd name="connsiteY197" fmla="*/ 242985 h 664282"/>
              <a:gd name="connsiteX198" fmla="*/ 224283 w 664252"/>
              <a:gd name="connsiteY198" fmla="*/ 241296 h 664282"/>
              <a:gd name="connsiteX199" fmla="*/ 216932 w 664252"/>
              <a:gd name="connsiteY199" fmla="*/ 279827 h 664282"/>
              <a:gd name="connsiteX200" fmla="*/ 209166 w 664252"/>
              <a:gd name="connsiteY200" fmla="*/ 280450 h 664282"/>
              <a:gd name="connsiteX201" fmla="*/ 180209 w 664252"/>
              <a:gd name="connsiteY201" fmla="*/ 285370 h 664282"/>
              <a:gd name="connsiteX202" fmla="*/ 172710 w 664252"/>
              <a:gd name="connsiteY202" fmla="*/ 287356 h 664282"/>
              <a:gd name="connsiteX203" fmla="*/ 152881 w 664252"/>
              <a:gd name="connsiteY203" fmla="*/ 253715 h 664282"/>
              <a:gd name="connsiteX204" fmla="*/ 130888 w 664252"/>
              <a:gd name="connsiteY204" fmla="*/ 263407 h 664282"/>
              <a:gd name="connsiteX205" fmla="*/ 142211 w 664252"/>
              <a:gd name="connsiteY205" fmla="*/ 300694 h 664282"/>
              <a:gd name="connsiteX206" fmla="*/ 135631 w 664252"/>
              <a:gd name="connsiteY206" fmla="*/ 304902 h 664282"/>
              <a:gd name="connsiteX207" fmla="*/ 112215 w 664252"/>
              <a:gd name="connsiteY207" fmla="*/ 322686 h 664282"/>
              <a:gd name="connsiteX208" fmla="*/ 106495 w 664252"/>
              <a:gd name="connsiteY208" fmla="*/ 327962 h 664282"/>
              <a:gd name="connsiteX209" fmla="*/ 73388 w 664252"/>
              <a:gd name="connsiteY209" fmla="*/ 307451 h 664282"/>
              <a:gd name="connsiteX210" fmla="*/ 58568 w 664252"/>
              <a:gd name="connsiteY210" fmla="*/ 326243 h 664282"/>
              <a:gd name="connsiteX211" fmla="*/ 85807 w 664252"/>
              <a:gd name="connsiteY211" fmla="*/ 353867 h 664282"/>
              <a:gd name="connsiteX212" fmla="*/ 81894 w 664252"/>
              <a:gd name="connsiteY212" fmla="*/ 360595 h 664282"/>
              <a:gd name="connsiteX213" fmla="*/ 69475 w 664252"/>
              <a:gd name="connsiteY213" fmla="*/ 387508 h 664282"/>
              <a:gd name="connsiteX214" fmla="*/ 66897 w 664252"/>
              <a:gd name="connsiteY214" fmla="*/ 394829 h 664282"/>
              <a:gd name="connsiteX215" fmla="*/ 28365 w 664252"/>
              <a:gd name="connsiteY215" fmla="*/ 392043 h 664282"/>
              <a:gd name="connsiteX216" fmla="*/ 23801 w 664252"/>
              <a:gd name="connsiteY216" fmla="*/ 415754 h 664282"/>
              <a:gd name="connsiteX217" fmla="*/ 60791 w 664252"/>
              <a:gd name="connsiteY217" fmla="*/ 427610 h 664282"/>
              <a:gd name="connsiteX218" fmla="*/ 60168 w 664252"/>
              <a:gd name="connsiteY218" fmla="*/ 435316 h 664282"/>
              <a:gd name="connsiteX219" fmla="*/ 61680 w 664252"/>
              <a:gd name="connsiteY219" fmla="*/ 464956 h 664282"/>
              <a:gd name="connsiteX220" fmla="*/ 62806 w 664252"/>
              <a:gd name="connsiteY220" fmla="*/ 472662 h 664282"/>
              <a:gd name="connsiteX221" fmla="*/ 27239 w 664252"/>
              <a:gd name="connsiteY221" fmla="*/ 488164 h 664282"/>
              <a:gd name="connsiteX222" fmla="*/ 34174 w 664252"/>
              <a:gd name="connsiteY222" fmla="*/ 511223 h 664282"/>
              <a:gd name="connsiteX223" fmla="*/ 72498 w 664252"/>
              <a:gd name="connsiteY223" fmla="*/ 504466 h 664282"/>
              <a:gd name="connsiteX224" fmla="*/ 75848 w 664252"/>
              <a:gd name="connsiteY224" fmla="*/ 511461 h 664282"/>
              <a:gd name="connsiteX225" fmla="*/ 90964 w 664252"/>
              <a:gd name="connsiteY225" fmla="*/ 536802 h 664282"/>
              <a:gd name="connsiteX226" fmla="*/ 95499 w 664252"/>
              <a:gd name="connsiteY226" fmla="*/ 543086 h 664282"/>
              <a:gd name="connsiteX227" fmla="*/ 71016 w 664252"/>
              <a:gd name="connsiteY227" fmla="*/ 573407 h 664282"/>
              <a:gd name="connsiteX228" fmla="*/ 87852 w 664252"/>
              <a:gd name="connsiteY228" fmla="*/ 590539 h 664282"/>
              <a:gd name="connsiteX229" fmla="*/ 118855 w 664252"/>
              <a:gd name="connsiteY229" fmla="*/ 566620 h 664282"/>
              <a:gd name="connsiteX230" fmla="*/ 125079 w 664252"/>
              <a:gd name="connsiteY230" fmla="*/ 571273 h 664282"/>
              <a:gd name="connsiteX231" fmla="*/ 150036 w 664252"/>
              <a:gd name="connsiteY231" fmla="*/ 586478 h 664282"/>
              <a:gd name="connsiteX232" fmla="*/ 157030 w 664252"/>
              <a:gd name="connsiteY232" fmla="*/ 589917 h 664282"/>
              <a:gd name="connsiteX233" fmla="*/ 222208 w 664252"/>
              <a:gd name="connsiteY233" fmla="*/ 545576 h 664282"/>
              <a:gd name="connsiteX234" fmla="*/ 118884 w 664252"/>
              <a:gd name="connsiteY234" fmla="*/ 442252 h 664282"/>
              <a:gd name="connsiteX235" fmla="*/ 222208 w 664252"/>
              <a:gd name="connsiteY235" fmla="*/ 338929 h 664282"/>
              <a:gd name="connsiteX236" fmla="*/ 325532 w 664252"/>
              <a:gd name="connsiteY236" fmla="*/ 442252 h 664282"/>
              <a:gd name="connsiteX237" fmla="*/ 222208 w 664252"/>
              <a:gd name="connsiteY237" fmla="*/ 545487 h 664282"/>
              <a:gd name="connsiteX238" fmla="*/ 222208 w 664252"/>
              <a:gd name="connsiteY238" fmla="*/ 360803 h 664282"/>
              <a:gd name="connsiteX239" fmla="*/ 140699 w 664252"/>
              <a:gd name="connsiteY239" fmla="*/ 442252 h 664282"/>
              <a:gd name="connsiteX240" fmla="*/ 222149 w 664252"/>
              <a:gd name="connsiteY240" fmla="*/ 523761 h 664282"/>
              <a:gd name="connsiteX241" fmla="*/ 303657 w 664252"/>
              <a:gd name="connsiteY241" fmla="*/ 442311 h 664282"/>
              <a:gd name="connsiteX242" fmla="*/ 303657 w 664252"/>
              <a:gd name="connsiteY242" fmla="*/ 442252 h 664282"/>
              <a:gd name="connsiteX243" fmla="*/ 222208 w 664252"/>
              <a:gd name="connsiteY243" fmla="*/ 360714 h 664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Lst>
            <a:rect l="l" t="t" r="r" b="b"/>
            <a:pathLst>
              <a:path w="664252" h="664282">
                <a:moveTo>
                  <a:pt x="416406" y="289697"/>
                </a:moveTo>
                <a:lnTo>
                  <a:pt x="379001" y="254515"/>
                </a:lnTo>
                <a:lnTo>
                  <a:pt x="402150" y="224401"/>
                </a:lnTo>
                <a:cubicBezTo>
                  <a:pt x="397467" y="217089"/>
                  <a:pt x="393572" y="209299"/>
                  <a:pt x="390531" y="201164"/>
                </a:cubicBezTo>
                <a:lnTo>
                  <a:pt x="352592" y="201638"/>
                </a:lnTo>
                <a:lnTo>
                  <a:pt x="346664" y="150569"/>
                </a:lnTo>
                <a:lnTo>
                  <a:pt x="383625" y="142389"/>
                </a:lnTo>
                <a:cubicBezTo>
                  <a:pt x="384698" y="133755"/>
                  <a:pt x="386684" y="125260"/>
                  <a:pt x="389553" y="117047"/>
                </a:cubicBezTo>
                <a:lnTo>
                  <a:pt x="360239" y="93128"/>
                </a:lnTo>
                <a:lnTo>
                  <a:pt x="388693" y="50002"/>
                </a:lnTo>
                <a:lnTo>
                  <a:pt x="422127" y="67430"/>
                </a:lnTo>
                <a:cubicBezTo>
                  <a:pt x="428544" y="61489"/>
                  <a:pt x="435580" y="56253"/>
                  <a:pt x="443112" y="51810"/>
                </a:cubicBezTo>
                <a:lnTo>
                  <a:pt x="436117" y="14820"/>
                </a:lnTo>
                <a:lnTo>
                  <a:pt x="485437" y="0"/>
                </a:lnTo>
                <a:lnTo>
                  <a:pt x="499753" y="34708"/>
                </a:lnTo>
                <a:cubicBezTo>
                  <a:pt x="508538" y="34297"/>
                  <a:pt x="517341" y="34824"/>
                  <a:pt x="526014" y="36279"/>
                </a:cubicBezTo>
                <a:lnTo>
                  <a:pt x="544360" y="3675"/>
                </a:lnTo>
                <a:lnTo>
                  <a:pt x="591547" y="24127"/>
                </a:lnTo>
                <a:lnTo>
                  <a:pt x="580224" y="59931"/>
                </a:lnTo>
                <a:cubicBezTo>
                  <a:pt x="587231" y="65248"/>
                  <a:pt x="593642" y="71310"/>
                  <a:pt x="599342" y="78011"/>
                </a:cubicBezTo>
                <a:lnTo>
                  <a:pt x="634465" y="64822"/>
                </a:lnTo>
                <a:lnTo>
                  <a:pt x="657495" y="110852"/>
                </a:lnTo>
                <a:lnTo>
                  <a:pt x="625721" y="130918"/>
                </a:lnTo>
                <a:cubicBezTo>
                  <a:pt x="627636" y="139462"/>
                  <a:pt x="628629" y="148186"/>
                  <a:pt x="628685" y="156942"/>
                </a:cubicBezTo>
                <a:lnTo>
                  <a:pt x="664253" y="169390"/>
                </a:lnTo>
                <a:lnTo>
                  <a:pt x="652397" y="219422"/>
                </a:lnTo>
                <a:lnTo>
                  <a:pt x="614932" y="214442"/>
                </a:lnTo>
                <a:cubicBezTo>
                  <a:pt x="610919" y="222178"/>
                  <a:pt x="606100" y="229473"/>
                  <a:pt x="600557" y="236198"/>
                </a:cubicBezTo>
                <a:lnTo>
                  <a:pt x="619852" y="268801"/>
                </a:lnTo>
                <a:lnTo>
                  <a:pt x="578565" y="299449"/>
                </a:lnTo>
                <a:lnTo>
                  <a:pt x="552956" y="271469"/>
                </a:lnTo>
                <a:cubicBezTo>
                  <a:pt x="544959" y="274794"/>
                  <a:pt x="536633" y="277269"/>
                  <a:pt x="528118" y="278849"/>
                </a:cubicBezTo>
                <a:lnTo>
                  <a:pt x="521983" y="316343"/>
                </a:lnTo>
                <a:lnTo>
                  <a:pt x="470647" y="313379"/>
                </a:lnTo>
                <a:lnTo>
                  <a:pt x="468957" y="275263"/>
                </a:lnTo>
                <a:cubicBezTo>
                  <a:pt x="460721" y="272663"/>
                  <a:pt x="452774" y="269216"/>
                  <a:pt x="445246" y="264978"/>
                </a:cubicBezTo>
                <a:close/>
                <a:moveTo>
                  <a:pt x="489053" y="258991"/>
                </a:moveTo>
                <a:lnTo>
                  <a:pt x="490535" y="293580"/>
                </a:lnTo>
                <a:lnTo>
                  <a:pt x="504466" y="294410"/>
                </a:lnTo>
                <a:lnTo>
                  <a:pt x="510038" y="260265"/>
                </a:lnTo>
                <a:lnTo>
                  <a:pt x="517803" y="259346"/>
                </a:lnTo>
                <a:cubicBezTo>
                  <a:pt x="529304" y="257989"/>
                  <a:pt x="540484" y="254660"/>
                  <a:pt x="550852" y="249506"/>
                </a:cubicBezTo>
                <a:lnTo>
                  <a:pt x="557846" y="246038"/>
                </a:lnTo>
                <a:lnTo>
                  <a:pt x="581173" y="271528"/>
                </a:lnTo>
                <a:lnTo>
                  <a:pt x="592406" y="263199"/>
                </a:lnTo>
                <a:lnTo>
                  <a:pt x="574830" y="233560"/>
                </a:lnTo>
                <a:lnTo>
                  <a:pt x="580224" y="227839"/>
                </a:lnTo>
                <a:cubicBezTo>
                  <a:pt x="588189" y="219377"/>
                  <a:pt x="594644" y="209613"/>
                  <a:pt x="599312" y="198970"/>
                </a:cubicBezTo>
                <a:lnTo>
                  <a:pt x="602454" y="191827"/>
                </a:lnTo>
                <a:lnTo>
                  <a:pt x="636540" y="196392"/>
                </a:lnTo>
                <a:lnTo>
                  <a:pt x="639770" y="182787"/>
                </a:lnTo>
                <a:lnTo>
                  <a:pt x="607315" y="171524"/>
                </a:lnTo>
                <a:lnTo>
                  <a:pt x="607789" y="163729"/>
                </a:lnTo>
                <a:cubicBezTo>
                  <a:pt x="608503" y="152063"/>
                  <a:pt x="607202" y="140362"/>
                  <a:pt x="603936" y="129140"/>
                </a:cubicBezTo>
                <a:lnTo>
                  <a:pt x="601743" y="121641"/>
                </a:lnTo>
                <a:lnTo>
                  <a:pt x="630612" y="103353"/>
                </a:lnTo>
                <a:lnTo>
                  <a:pt x="624328" y="90845"/>
                </a:lnTo>
                <a:lnTo>
                  <a:pt x="592377" y="102938"/>
                </a:lnTo>
                <a:lnTo>
                  <a:pt x="587694" y="96684"/>
                </a:lnTo>
                <a:cubicBezTo>
                  <a:pt x="580722" y="87271"/>
                  <a:pt x="572177" y="79129"/>
                  <a:pt x="562441" y="72617"/>
                </a:cubicBezTo>
                <a:lnTo>
                  <a:pt x="555950" y="68290"/>
                </a:lnTo>
                <a:lnTo>
                  <a:pt x="566234" y="35686"/>
                </a:lnTo>
                <a:lnTo>
                  <a:pt x="553430" y="30143"/>
                </a:lnTo>
                <a:lnTo>
                  <a:pt x="536743" y="59783"/>
                </a:lnTo>
                <a:lnTo>
                  <a:pt x="529155" y="58034"/>
                </a:lnTo>
                <a:cubicBezTo>
                  <a:pt x="517753" y="55349"/>
                  <a:pt x="505971" y="54647"/>
                  <a:pt x="494329" y="55960"/>
                </a:cubicBezTo>
                <a:lnTo>
                  <a:pt x="486563" y="56849"/>
                </a:lnTo>
                <a:lnTo>
                  <a:pt x="473522" y="25431"/>
                </a:lnTo>
                <a:lnTo>
                  <a:pt x="460095" y="29432"/>
                </a:lnTo>
                <a:lnTo>
                  <a:pt x="466497" y="63132"/>
                </a:lnTo>
                <a:lnTo>
                  <a:pt x="459502" y="66630"/>
                </a:lnTo>
                <a:cubicBezTo>
                  <a:pt x="449099" y="71903"/>
                  <a:pt x="439673" y="78920"/>
                  <a:pt x="431641" y="87377"/>
                </a:cubicBezTo>
                <a:lnTo>
                  <a:pt x="426099" y="93009"/>
                </a:lnTo>
                <a:lnTo>
                  <a:pt x="395659" y="77152"/>
                </a:lnTo>
                <a:lnTo>
                  <a:pt x="387952" y="88830"/>
                </a:lnTo>
                <a:lnTo>
                  <a:pt x="414628" y="110585"/>
                </a:lnTo>
                <a:lnTo>
                  <a:pt x="411664" y="117728"/>
                </a:lnTo>
                <a:cubicBezTo>
                  <a:pt x="407106" y="128427"/>
                  <a:pt x="404399" y="139823"/>
                  <a:pt x="403661" y="151429"/>
                </a:cubicBezTo>
                <a:lnTo>
                  <a:pt x="403187" y="159224"/>
                </a:lnTo>
                <a:lnTo>
                  <a:pt x="369517" y="166693"/>
                </a:lnTo>
                <a:lnTo>
                  <a:pt x="371117" y="180564"/>
                </a:lnTo>
                <a:lnTo>
                  <a:pt x="405677" y="180149"/>
                </a:lnTo>
                <a:lnTo>
                  <a:pt x="407929" y="187589"/>
                </a:lnTo>
                <a:cubicBezTo>
                  <a:pt x="411297" y="198678"/>
                  <a:pt x="416528" y="209113"/>
                  <a:pt x="423401" y="218444"/>
                </a:cubicBezTo>
                <a:lnTo>
                  <a:pt x="428025" y="224727"/>
                </a:lnTo>
                <a:lnTo>
                  <a:pt x="406951" y="252174"/>
                </a:lnTo>
                <a:lnTo>
                  <a:pt x="417088" y="261777"/>
                </a:lnTo>
                <a:lnTo>
                  <a:pt x="443319" y="239191"/>
                </a:lnTo>
                <a:lnTo>
                  <a:pt x="449840" y="243459"/>
                </a:lnTo>
                <a:cubicBezTo>
                  <a:pt x="459565" y="249755"/>
                  <a:pt x="470273" y="254382"/>
                  <a:pt x="481525" y="257153"/>
                </a:cubicBezTo>
                <a:close/>
                <a:moveTo>
                  <a:pt x="485081" y="205402"/>
                </a:moveTo>
                <a:cubicBezTo>
                  <a:pt x="458785" y="194040"/>
                  <a:pt x="446677" y="163511"/>
                  <a:pt x="458041" y="137214"/>
                </a:cubicBezTo>
                <a:cubicBezTo>
                  <a:pt x="469402" y="110917"/>
                  <a:pt x="499931" y="98811"/>
                  <a:pt x="526227" y="110173"/>
                </a:cubicBezTo>
                <a:cubicBezTo>
                  <a:pt x="552526" y="121536"/>
                  <a:pt x="564631" y="152064"/>
                  <a:pt x="553270" y="178361"/>
                </a:cubicBezTo>
                <a:cubicBezTo>
                  <a:pt x="553264" y="178374"/>
                  <a:pt x="553258" y="178388"/>
                  <a:pt x="553252" y="178401"/>
                </a:cubicBezTo>
                <a:cubicBezTo>
                  <a:pt x="541850" y="204647"/>
                  <a:pt x="511363" y="216722"/>
                  <a:pt x="485081" y="205402"/>
                </a:cubicBezTo>
                <a:close/>
                <a:moveTo>
                  <a:pt x="517981" y="129229"/>
                </a:moveTo>
                <a:cubicBezTo>
                  <a:pt x="502210" y="122396"/>
                  <a:pt x="483887" y="129642"/>
                  <a:pt x="477052" y="145413"/>
                </a:cubicBezTo>
                <a:cubicBezTo>
                  <a:pt x="470220" y="161185"/>
                  <a:pt x="477467" y="179509"/>
                  <a:pt x="493238" y="186342"/>
                </a:cubicBezTo>
                <a:cubicBezTo>
                  <a:pt x="509006" y="193174"/>
                  <a:pt x="527330" y="185930"/>
                  <a:pt x="534164" y="170161"/>
                </a:cubicBezTo>
                <a:cubicBezTo>
                  <a:pt x="540964" y="154388"/>
                  <a:pt x="533729" y="136087"/>
                  <a:pt x="517981" y="129229"/>
                </a:cubicBezTo>
                <a:close/>
                <a:moveTo>
                  <a:pt x="230300" y="664282"/>
                </a:moveTo>
                <a:lnTo>
                  <a:pt x="218177" y="623706"/>
                </a:lnTo>
                <a:cubicBezTo>
                  <a:pt x="214057" y="623706"/>
                  <a:pt x="209937" y="623409"/>
                  <a:pt x="205817" y="623054"/>
                </a:cubicBezTo>
                <a:lnTo>
                  <a:pt x="201045" y="622579"/>
                </a:lnTo>
                <a:lnTo>
                  <a:pt x="183262" y="661111"/>
                </a:lnTo>
                <a:lnTo>
                  <a:pt x="125879" y="642645"/>
                </a:lnTo>
                <a:lnTo>
                  <a:pt x="134030" y="601298"/>
                </a:lnTo>
                <a:cubicBezTo>
                  <a:pt x="128932" y="598512"/>
                  <a:pt x="123982" y="595370"/>
                  <a:pt x="119210" y="592199"/>
                </a:cubicBezTo>
                <a:lnTo>
                  <a:pt x="86014" y="617837"/>
                </a:lnTo>
                <a:lnTo>
                  <a:pt x="43748" y="574771"/>
                </a:lnTo>
                <a:lnTo>
                  <a:pt x="69890" y="542167"/>
                </a:lnTo>
                <a:cubicBezTo>
                  <a:pt x="66659" y="537277"/>
                  <a:pt x="63636" y="532208"/>
                  <a:pt x="60998" y="527051"/>
                </a:cubicBezTo>
                <a:lnTo>
                  <a:pt x="19888" y="534283"/>
                </a:lnTo>
                <a:lnTo>
                  <a:pt x="2401" y="476515"/>
                </a:lnTo>
                <a:lnTo>
                  <a:pt x="40517" y="459917"/>
                </a:lnTo>
                <a:cubicBezTo>
                  <a:pt x="39921" y="454007"/>
                  <a:pt x="39624" y="448073"/>
                  <a:pt x="39628" y="442134"/>
                </a:cubicBezTo>
                <a:lnTo>
                  <a:pt x="0" y="429418"/>
                </a:lnTo>
                <a:lnTo>
                  <a:pt x="11471" y="370139"/>
                </a:lnTo>
                <a:lnTo>
                  <a:pt x="52966" y="373103"/>
                </a:lnTo>
                <a:cubicBezTo>
                  <a:pt x="55199" y="367590"/>
                  <a:pt x="57679" y="362205"/>
                  <a:pt x="60405" y="356949"/>
                </a:cubicBezTo>
                <a:lnTo>
                  <a:pt x="31270" y="327310"/>
                </a:lnTo>
                <a:lnTo>
                  <a:pt x="68942" y="280183"/>
                </a:lnTo>
                <a:lnTo>
                  <a:pt x="104213" y="302531"/>
                </a:lnTo>
                <a:cubicBezTo>
                  <a:pt x="108688" y="298737"/>
                  <a:pt x="113371" y="295151"/>
                  <a:pt x="118203" y="291802"/>
                </a:cubicBezTo>
                <a:lnTo>
                  <a:pt x="105991" y="251877"/>
                </a:lnTo>
                <a:lnTo>
                  <a:pt x="161239" y="227662"/>
                </a:lnTo>
                <a:lnTo>
                  <a:pt x="182461" y="263733"/>
                </a:lnTo>
                <a:cubicBezTo>
                  <a:pt x="188113" y="262488"/>
                  <a:pt x="193863" y="261501"/>
                  <a:pt x="199711" y="260769"/>
                </a:cubicBezTo>
                <a:lnTo>
                  <a:pt x="207566" y="219629"/>
                </a:lnTo>
                <a:lnTo>
                  <a:pt x="267734" y="223838"/>
                </a:lnTo>
                <a:lnTo>
                  <a:pt x="269779" y="265926"/>
                </a:lnTo>
                <a:cubicBezTo>
                  <a:pt x="275352" y="267447"/>
                  <a:pt x="280826" y="269216"/>
                  <a:pt x="286200" y="271232"/>
                </a:cubicBezTo>
                <a:lnTo>
                  <a:pt x="312490" y="238243"/>
                </a:lnTo>
                <a:lnTo>
                  <a:pt x="363855" y="269957"/>
                </a:lnTo>
                <a:lnTo>
                  <a:pt x="346072" y="308489"/>
                </a:lnTo>
                <a:cubicBezTo>
                  <a:pt x="350242" y="312440"/>
                  <a:pt x="354193" y="316521"/>
                  <a:pt x="357928" y="320730"/>
                </a:cubicBezTo>
                <a:lnTo>
                  <a:pt x="396815" y="303569"/>
                </a:lnTo>
                <a:lnTo>
                  <a:pt x="427521" y="355467"/>
                </a:lnTo>
                <a:lnTo>
                  <a:pt x="393643" y="381372"/>
                </a:lnTo>
                <a:cubicBezTo>
                  <a:pt x="395620" y="386708"/>
                  <a:pt x="397250" y="392123"/>
                  <a:pt x="398534" y="397615"/>
                </a:cubicBezTo>
                <a:lnTo>
                  <a:pt x="441096" y="400579"/>
                </a:lnTo>
                <a:lnTo>
                  <a:pt x="444060" y="460777"/>
                </a:lnTo>
                <a:lnTo>
                  <a:pt x="401972" y="467920"/>
                </a:lnTo>
                <a:cubicBezTo>
                  <a:pt x="401163" y="473471"/>
                  <a:pt x="400105" y="478984"/>
                  <a:pt x="398800" y="484459"/>
                </a:cubicBezTo>
                <a:lnTo>
                  <a:pt x="435257" y="506837"/>
                </a:lnTo>
                <a:lnTo>
                  <a:pt x="409945" y="561611"/>
                </a:lnTo>
                <a:lnTo>
                  <a:pt x="369309" y="548421"/>
                </a:lnTo>
                <a:cubicBezTo>
                  <a:pt x="365990" y="552956"/>
                  <a:pt x="362492" y="557313"/>
                  <a:pt x="358757" y="561611"/>
                </a:cubicBezTo>
                <a:lnTo>
                  <a:pt x="380602" y="598364"/>
                </a:lnTo>
                <a:lnTo>
                  <a:pt x="332764" y="635087"/>
                </a:lnTo>
                <a:lnTo>
                  <a:pt x="303124" y="604618"/>
                </a:lnTo>
                <a:cubicBezTo>
                  <a:pt x="298056" y="607167"/>
                  <a:pt x="292869" y="609449"/>
                  <a:pt x="287593" y="611524"/>
                </a:cubicBezTo>
                <a:lnTo>
                  <a:pt x="289816" y="653997"/>
                </a:lnTo>
                <a:close/>
                <a:moveTo>
                  <a:pt x="149502" y="628715"/>
                </a:moveTo>
                <a:lnTo>
                  <a:pt x="172384" y="636095"/>
                </a:lnTo>
                <a:lnTo>
                  <a:pt x="188982" y="600083"/>
                </a:lnTo>
                <a:lnTo>
                  <a:pt x="196629" y="601328"/>
                </a:lnTo>
                <a:cubicBezTo>
                  <a:pt x="200245" y="601921"/>
                  <a:pt x="203980" y="602395"/>
                  <a:pt x="207685" y="602691"/>
                </a:cubicBezTo>
                <a:cubicBezTo>
                  <a:pt x="213598" y="603222"/>
                  <a:pt x="219534" y="603417"/>
                  <a:pt x="225468" y="603284"/>
                </a:cubicBezTo>
                <a:lnTo>
                  <a:pt x="233263" y="603106"/>
                </a:lnTo>
                <a:lnTo>
                  <a:pt x="244615" y="641074"/>
                </a:lnTo>
                <a:lnTo>
                  <a:pt x="268327" y="636984"/>
                </a:lnTo>
                <a:lnTo>
                  <a:pt x="266252" y="597326"/>
                </a:lnTo>
                <a:lnTo>
                  <a:pt x="273544" y="594837"/>
                </a:lnTo>
                <a:cubicBezTo>
                  <a:pt x="282705" y="591689"/>
                  <a:pt x="291565" y="587720"/>
                  <a:pt x="300012" y="582981"/>
                </a:cubicBezTo>
                <a:lnTo>
                  <a:pt x="306829" y="579217"/>
                </a:lnTo>
                <a:lnTo>
                  <a:pt x="334690" y="607730"/>
                </a:lnTo>
                <a:lnTo>
                  <a:pt x="353748" y="593118"/>
                </a:lnTo>
                <a:lnTo>
                  <a:pt x="333327" y="558765"/>
                </a:lnTo>
                <a:lnTo>
                  <a:pt x="338691" y="553163"/>
                </a:lnTo>
                <a:cubicBezTo>
                  <a:pt x="345348" y="546207"/>
                  <a:pt x="351368" y="538667"/>
                  <a:pt x="356683" y="530637"/>
                </a:cubicBezTo>
                <a:lnTo>
                  <a:pt x="360891" y="524235"/>
                </a:lnTo>
                <a:lnTo>
                  <a:pt x="398919" y="536565"/>
                </a:lnTo>
                <a:lnTo>
                  <a:pt x="408997" y="514721"/>
                </a:lnTo>
                <a:lnTo>
                  <a:pt x="374941" y="493795"/>
                </a:lnTo>
                <a:lnTo>
                  <a:pt x="377075" y="486356"/>
                </a:lnTo>
                <a:cubicBezTo>
                  <a:pt x="379736" y="477114"/>
                  <a:pt x="381562" y="467650"/>
                  <a:pt x="382528" y="458080"/>
                </a:cubicBezTo>
                <a:lnTo>
                  <a:pt x="383329" y="450373"/>
                </a:lnTo>
                <a:lnTo>
                  <a:pt x="422749" y="443586"/>
                </a:lnTo>
                <a:lnTo>
                  <a:pt x="421534" y="419578"/>
                </a:lnTo>
                <a:lnTo>
                  <a:pt x="381698" y="416851"/>
                </a:lnTo>
                <a:lnTo>
                  <a:pt x="380157" y="409234"/>
                </a:lnTo>
                <a:cubicBezTo>
                  <a:pt x="378222" y="399796"/>
                  <a:pt x="375445" y="390552"/>
                  <a:pt x="371858" y="381610"/>
                </a:cubicBezTo>
                <a:lnTo>
                  <a:pt x="368894" y="374407"/>
                </a:lnTo>
                <a:lnTo>
                  <a:pt x="400520" y="350192"/>
                </a:lnTo>
                <a:lnTo>
                  <a:pt x="388308" y="329444"/>
                </a:lnTo>
                <a:lnTo>
                  <a:pt x="352000" y="345597"/>
                </a:lnTo>
                <a:lnTo>
                  <a:pt x="347079" y="339670"/>
                </a:lnTo>
                <a:cubicBezTo>
                  <a:pt x="340977" y="332153"/>
                  <a:pt x="334201" y="325208"/>
                  <a:pt x="326836" y="318922"/>
                </a:cubicBezTo>
                <a:lnTo>
                  <a:pt x="320908" y="313883"/>
                </a:lnTo>
                <a:lnTo>
                  <a:pt x="337565" y="277930"/>
                </a:lnTo>
                <a:lnTo>
                  <a:pt x="317114" y="265304"/>
                </a:lnTo>
                <a:lnTo>
                  <a:pt x="292720" y="296010"/>
                </a:lnTo>
                <a:lnTo>
                  <a:pt x="285548" y="293047"/>
                </a:lnTo>
                <a:cubicBezTo>
                  <a:pt x="276594" y="289262"/>
                  <a:pt x="267319" y="286286"/>
                  <a:pt x="257835" y="284155"/>
                </a:cubicBezTo>
                <a:lnTo>
                  <a:pt x="250277" y="282436"/>
                </a:lnTo>
                <a:lnTo>
                  <a:pt x="248261" y="242985"/>
                </a:lnTo>
                <a:lnTo>
                  <a:pt x="224283" y="241296"/>
                </a:lnTo>
                <a:lnTo>
                  <a:pt x="216932" y="279827"/>
                </a:lnTo>
                <a:lnTo>
                  <a:pt x="209166" y="280450"/>
                </a:lnTo>
                <a:cubicBezTo>
                  <a:pt x="199383" y="281200"/>
                  <a:pt x="189690" y="282845"/>
                  <a:pt x="180209" y="285370"/>
                </a:cubicBezTo>
                <a:lnTo>
                  <a:pt x="172710" y="287356"/>
                </a:lnTo>
                <a:lnTo>
                  <a:pt x="152881" y="253715"/>
                </a:lnTo>
                <a:lnTo>
                  <a:pt x="130888" y="263407"/>
                </a:lnTo>
                <a:lnTo>
                  <a:pt x="142211" y="300694"/>
                </a:lnTo>
                <a:lnTo>
                  <a:pt x="135631" y="304902"/>
                </a:lnTo>
                <a:cubicBezTo>
                  <a:pt x="127298" y="310101"/>
                  <a:pt x="119459" y="316053"/>
                  <a:pt x="112215" y="322686"/>
                </a:cubicBezTo>
                <a:lnTo>
                  <a:pt x="106495" y="327962"/>
                </a:lnTo>
                <a:lnTo>
                  <a:pt x="73388" y="307451"/>
                </a:lnTo>
                <a:lnTo>
                  <a:pt x="58568" y="326243"/>
                </a:lnTo>
                <a:lnTo>
                  <a:pt x="85807" y="353867"/>
                </a:lnTo>
                <a:lnTo>
                  <a:pt x="81894" y="360595"/>
                </a:lnTo>
                <a:cubicBezTo>
                  <a:pt x="76941" y="369167"/>
                  <a:pt x="72784" y="378177"/>
                  <a:pt x="69475" y="387508"/>
                </a:cubicBezTo>
                <a:lnTo>
                  <a:pt x="66897" y="394829"/>
                </a:lnTo>
                <a:lnTo>
                  <a:pt x="28365" y="392043"/>
                </a:lnTo>
                <a:lnTo>
                  <a:pt x="23801" y="415754"/>
                </a:lnTo>
                <a:lnTo>
                  <a:pt x="60791" y="427610"/>
                </a:lnTo>
                <a:lnTo>
                  <a:pt x="60168" y="435316"/>
                </a:lnTo>
                <a:cubicBezTo>
                  <a:pt x="59745" y="445222"/>
                  <a:pt x="60251" y="455145"/>
                  <a:pt x="61680" y="464956"/>
                </a:cubicBezTo>
                <a:lnTo>
                  <a:pt x="62806" y="472662"/>
                </a:lnTo>
                <a:lnTo>
                  <a:pt x="27239" y="488164"/>
                </a:lnTo>
                <a:lnTo>
                  <a:pt x="34174" y="511223"/>
                </a:lnTo>
                <a:lnTo>
                  <a:pt x="72498" y="504466"/>
                </a:lnTo>
                <a:lnTo>
                  <a:pt x="75848" y="511461"/>
                </a:lnTo>
                <a:cubicBezTo>
                  <a:pt x="80121" y="520341"/>
                  <a:pt x="85180" y="528823"/>
                  <a:pt x="90964" y="536802"/>
                </a:cubicBezTo>
                <a:lnTo>
                  <a:pt x="95499" y="543086"/>
                </a:lnTo>
                <a:lnTo>
                  <a:pt x="71016" y="573407"/>
                </a:lnTo>
                <a:lnTo>
                  <a:pt x="87852" y="590539"/>
                </a:lnTo>
                <a:lnTo>
                  <a:pt x="118855" y="566620"/>
                </a:lnTo>
                <a:lnTo>
                  <a:pt x="125079" y="571273"/>
                </a:lnTo>
                <a:cubicBezTo>
                  <a:pt x="132914" y="577097"/>
                  <a:pt x="141268" y="582187"/>
                  <a:pt x="150036" y="586478"/>
                </a:cubicBezTo>
                <a:lnTo>
                  <a:pt x="157030" y="589917"/>
                </a:lnTo>
                <a:close/>
                <a:moveTo>
                  <a:pt x="222208" y="545576"/>
                </a:moveTo>
                <a:cubicBezTo>
                  <a:pt x="165144" y="545576"/>
                  <a:pt x="118884" y="499317"/>
                  <a:pt x="118884" y="442252"/>
                </a:cubicBezTo>
                <a:cubicBezTo>
                  <a:pt x="118884" y="385187"/>
                  <a:pt x="165144" y="338929"/>
                  <a:pt x="222208" y="338929"/>
                </a:cubicBezTo>
                <a:cubicBezTo>
                  <a:pt x="279273" y="338929"/>
                  <a:pt x="325532" y="385187"/>
                  <a:pt x="325532" y="442252"/>
                </a:cubicBezTo>
                <a:cubicBezTo>
                  <a:pt x="325416" y="499255"/>
                  <a:pt x="279211" y="545422"/>
                  <a:pt x="222208" y="545487"/>
                </a:cubicBezTo>
                <a:close/>
                <a:moveTo>
                  <a:pt x="222208" y="360803"/>
                </a:moveTo>
                <a:cubicBezTo>
                  <a:pt x="177208" y="360785"/>
                  <a:pt x="140715" y="397253"/>
                  <a:pt x="140699" y="442252"/>
                </a:cubicBezTo>
                <a:cubicBezTo>
                  <a:pt x="140683" y="487251"/>
                  <a:pt x="177149" y="523743"/>
                  <a:pt x="222149" y="523761"/>
                </a:cubicBezTo>
                <a:cubicBezTo>
                  <a:pt x="267147" y="523779"/>
                  <a:pt x="303640" y="487310"/>
                  <a:pt x="303657" y="442311"/>
                </a:cubicBezTo>
                <a:cubicBezTo>
                  <a:pt x="303657" y="442291"/>
                  <a:pt x="303657" y="442273"/>
                  <a:pt x="303657" y="442252"/>
                </a:cubicBezTo>
                <a:cubicBezTo>
                  <a:pt x="303657" y="397253"/>
                  <a:pt x="267207" y="360764"/>
                  <a:pt x="222208" y="360714"/>
                </a:cubicBezTo>
                <a:close/>
              </a:path>
            </a:pathLst>
          </a:custGeom>
          <a:solidFill>
            <a:schemeClr val="accent2"/>
          </a:solidFill>
          <a:ln w="296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4" name="Date Placeholder 3">
            <a:extLst>
              <a:ext uri="{FF2B5EF4-FFF2-40B4-BE49-F238E27FC236}">
                <a16:creationId xmlns:a16="http://schemas.microsoft.com/office/drawing/2014/main" id="{251BF865-8684-1FAB-C1EE-7525BB7A68E4}"/>
              </a:ext>
            </a:extLst>
          </p:cNvPr>
          <p:cNvSpPr>
            <a:spLocks noGrp="1"/>
          </p:cNvSpPr>
          <p:nvPr>
            <p:ph type="dt" sz="half" idx="10"/>
          </p:nvPr>
        </p:nvSpPr>
        <p:spPr/>
        <p:txBody>
          <a:bodyPr/>
          <a:lstStyle/>
          <a:p>
            <a:fld id="{AC06C549-B58B-4760-B099-8888C6F43BDE}" type="datetime4">
              <a:rPr lang="en-GB" smtClean="0"/>
              <a:t>06 September 2023</a:t>
            </a:fld>
            <a:endParaRPr lang="en-GB" dirty="0"/>
          </a:p>
        </p:txBody>
      </p:sp>
    </p:spTree>
    <p:extLst>
      <p:ext uri="{BB962C8B-B14F-4D97-AF65-F5344CB8AC3E}">
        <p14:creationId xmlns:p14="http://schemas.microsoft.com/office/powerpoint/2010/main" val="40405050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91F1326-B457-3EF0-A2E3-A4FC9358C743}"/>
              </a:ext>
            </a:extLst>
          </p:cNvPr>
          <p:cNvSpPr>
            <a:spLocks noGrp="1"/>
          </p:cNvSpPr>
          <p:nvPr>
            <p:ph type="sldNum" sz="quarter" idx="12"/>
          </p:nvPr>
        </p:nvSpPr>
        <p:spPr/>
        <p:txBody>
          <a:bodyPr/>
          <a:lstStyle/>
          <a:p>
            <a:fld id="{CBBF530E-1875-46E6-901C-76683197A1B3}" type="slidenum">
              <a:rPr lang="en-GB" smtClean="0"/>
              <a:pPr/>
              <a:t>21</a:t>
            </a:fld>
            <a:endParaRPr lang="en-GB"/>
          </a:p>
        </p:txBody>
      </p:sp>
      <p:sp>
        <p:nvSpPr>
          <p:cNvPr id="3" name="Title 2">
            <a:extLst>
              <a:ext uri="{FF2B5EF4-FFF2-40B4-BE49-F238E27FC236}">
                <a16:creationId xmlns:a16="http://schemas.microsoft.com/office/drawing/2014/main" id="{F10C766B-6650-E725-A03B-E927B509F5DA}"/>
              </a:ext>
            </a:extLst>
          </p:cNvPr>
          <p:cNvSpPr>
            <a:spLocks noGrp="1"/>
          </p:cNvSpPr>
          <p:nvPr>
            <p:ph type="title"/>
          </p:nvPr>
        </p:nvSpPr>
        <p:spPr/>
        <p:txBody>
          <a:bodyPr/>
          <a:lstStyle/>
          <a:p>
            <a:r>
              <a:rPr lang="en-US" dirty="0"/>
              <a:t>Python – Adding PYTHONPATH variables</a:t>
            </a:r>
          </a:p>
        </p:txBody>
      </p:sp>
      <p:sp>
        <p:nvSpPr>
          <p:cNvPr id="7" name="Rectangle 6">
            <a:extLst>
              <a:ext uri="{FF2B5EF4-FFF2-40B4-BE49-F238E27FC236}">
                <a16:creationId xmlns:a16="http://schemas.microsoft.com/office/drawing/2014/main" id="{36644AF9-6594-4B82-27DB-1BC6325A00B3}"/>
              </a:ext>
            </a:extLst>
          </p:cNvPr>
          <p:cNvSpPr/>
          <p:nvPr/>
        </p:nvSpPr>
        <p:spPr>
          <a:xfrm>
            <a:off x="234960" y="1318181"/>
            <a:ext cx="11783040" cy="1477328"/>
          </a:xfrm>
          <a:prstGeom prst="rect">
            <a:avLst/>
          </a:prstGeom>
        </p:spPr>
        <p:txBody>
          <a:bodyPr wrap="square">
            <a:spAutoFit/>
          </a:bodyPr>
          <a:lstStyle/>
          <a:p>
            <a:r>
              <a:rPr lang="en-GB" dirty="0"/>
              <a:t>	Add the Python library files onto the PYTHONPATH by changing the PYTHONPATH environment variable 	to point to the  new Python folder, if you compiled Python as in the previous slides it will be 	C:\Python3_debug and C:\Python3_debug\Scripts etc. </a:t>
            </a:r>
          </a:p>
          <a:p>
            <a:endParaRPr lang="en-GB" dirty="0"/>
          </a:p>
          <a:p>
            <a:endParaRPr lang="en-GB" dirty="0"/>
          </a:p>
        </p:txBody>
      </p:sp>
      <p:pic>
        <p:nvPicPr>
          <p:cNvPr id="8" name="Picture 7">
            <a:extLst>
              <a:ext uri="{FF2B5EF4-FFF2-40B4-BE49-F238E27FC236}">
                <a16:creationId xmlns:a16="http://schemas.microsoft.com/office/drawing/2014/main" id="{5B7FE861-48C5-8477-4AA4-36A478B3A0B9}"/>
              </a:ext>
            </a:extLst>
          </p:cNvPr>
          <p:cNvPicPr>
            <a:picLocks noChangeAspect="1"/>
          </p:cNvPicPr>
          <p:nvPr/>
        </p:nvPicPr>
        <p:blipFill>
          <a:blip r:embed="rId2"/>
          <a:stretch>
            <a:fillRect/>
          </a:stretch>
        </p:blipFill>
        <p:spPr>
          <a:xfrm>
            <a:off x="3535680" y="2334650"/>
            <a:ext cx="4622079" cy="4348955"/>
          </a:xfrm>
          <a:prstGeom prst="rect">
            <a:avLst/>
          </a:prstGeom>
        </p:spPr>
      </p:pic>
      <p:sp>
        <p:nvSpPr>
          <p:cNvPr id="10" name="Graphic 27">
            <a:extLst>
              <a:ext uri="{FF2B5EF4-FFF2-40B4-BE49-F238E27FC236}">
                <a16:creationId xmlns:a16="http://schemas.microsoft.com/office/drawing/2014/main" id="{CB8A423F-C987-AA90-5590-10A7C96B2884}"/>
              </a:ext>
            </a:extLst>
          </p:cNvPr>
          <p:cNvSpPr>
            <a:spLocks noChangeAspect="1"/>
          </p:cNvSpPr>
          <p:nvPr/>
        </p:nvSpPr>
        <p:spPr>
          <a:xfrm>
            <a:off x="392748" y="1318181"/>
            <a:ext cx="515171" cy="515194"/>
          </a:xfrm>
          <a:custGeom>
            <a:avLst/>
            <a:gdLst>
              <a:gd name="connsiteX0" fmla="*/ 416406 w 664252"/>
              <a:gd name="connsiteY0" fmla="*/ 289697 h 664282"/>
              <a:gd name="connsiteX1" fmla="*/ 379001 w 664252"/>
              <a:gd name="connsiteY1" fmla="*/ 254515 h 664282"/>
              <a:gd name="connsiteX2" fmla="*/ 402150 w 664252"/>
              <a:gd name="connsiteY2" fmla="*/ 224401 h 664282"/>
              <a:gd name="connsiteX3" fmla="*/ 390531 w 664252"/>
              <a:gd name="connsiteY3" fmla="*/ 201164 h 664282"/>
              <a:gd name="connsiteX4" fmla="*/ 352592 w 664252"/>
              <a:gd name="connsiteY4" fmla="*/ 201638 h 664282"/>
              <a:gd name="connsiteX5" fmla="*/ 346664 w 664252"/>
              <a:gd name="connsiteY5" fmla="*/ 150569 h 664282"/>
              <a:gd name="connsiteX6" fmla="*/ 383625 w 664252"/>
              <a:gd name="connsiteY6" fmla="*/ 142389 h 664282"/>
              <a:gd name="connsiteX7" fmla="*/ 389553 w 664252"/>
              <a:gd name="connsiteY7" fmla="*/ 117047 h 664282"/>
              <a:gd name="connsiteX8" fmla="*/ 360239 w 664252"/>
              <a:gd name="connsiteY8" fmla="*/ 93128 h 664282"/>
              <a:gd name="connsiteX9" fmla="*/ 388693 w 664252"/>
              <a:gd name="connsiteY9" fmla="*/ 50002 h 664282"/>
              <a:gd name="connsiteX10" fmla="*/ 422127 w 664252"/>
              <a:gd name="connsiteY10" fmla="*/ 67430 h 664282"/>
              <a:gd name="connsiteX11" fmla="*/ 443112 w 664252"/>
              <a:gd name="connsiteY11" fmla="*/ 51810 h 664282"/>
              <a:gd name="connsiteX12" fmla="*/ 436117 w 664252"/>
              <a:gd name="connsiteY12" fmla="*/ 14820 h 664282"/>
              <a:gd name="connsiteX13" fmla="*/ 485437 w 664252"/>
              <a:gd name="connsiteY13" fmla="*/ 0 h 664282"/>
              <a:gd name="connsiteX14" fmla="*/ 499753 w 664252"/>
              <a:gd name="connsiteY14" fmla="*/ 34708 h 664282"/>
              <a:gd name="connsiteX15" fmla="*/ 526014 w 664252"/>
              <a:gd name="connsiteY15" fmla="*/ 36279 h 664282"/>
              <a:gd name="connsiteX16" fmla="*/ 544360 w 664252"/>
              <a:gd name="connsiteY16" fmla="*/ 3675 h 664282"/>
              <a:gd name="connsiteX17" fmla="*/ 591547 w 664252"/>
              <a:gd name="connsiteY17" fmla="*/ 24127 h 664282"/>
              <a:gd name="connsiteX18" fmla="*/ 580224 w 664252"/>
              <a:gd name="connsiteY18" fmla="*/ 59931 h 664282"/>
              <a:gd name="connsiteX19" fmla="*/ 599342 w 664252"/>
              <a:gd name="connsiteY19" fmla="*/ 78011 h 664282"/>
              <a:gd name="connsiteX20" fmla="*/ 634465 w 664252"/>
              <a:gd name="connsiteY20" fmla="*/ 64822 h 664282"/>
              <a:gd name="connsiteX21" fmla="*/ 657495 w 664252"/>
              <a:gd name="connsiteY21" fmla="*/ 110852 h 664282"/>
              <a:gd name="connsiteX22" fmla="*/ 625721 w 664252"/>
              <a:gd name="connsiteY22" fmla="*/ 130918 h 664282"/>
              <a:gd name="connsiteX23" fmla="*/ 628685 w 664252"/>
              <a:gd name="connsiteY23" fmla="*/ 156942 h 664282"/>
              <a:gd name="connsiteX24" fmla="*/ 664253 w 664252"/>
              <a:gd name="connsiteY24" fmla="*/ 169390 h 664282"/>
              <a:gd name="connsiteX25" fmla="*/ 652397 w 664252"/>
              <a:gd name="connsiteY25" fmla="*/ 219422 h 664282"/>
              <a:gd name="connsiteX26" fmla="*/ 614932 w 664252"/>
              <a:gd name="connsiteY26" fmla="*/ 214442 h 664282"/>
              <a:gd name="connsiteX27" fmla="*/ 600557 w 664252"/>
              <a:gd name="connsiteY27" fmla="*/ 236198 h 664282"/>
              <a:gd name="connsiteX28" fmla="*/ 619852 w 664252"/>
              <a:gd name="connsiteY28" fmla="*/ 268801 h 664282"/>
              <a:gd name="connsiteX29" fmla="*/ 578565 w 664252"/>
              <a:gd name="connsiteY29" fmla="*/ 299449 h 664282"/>
              <a:gd name="connsiteX30" fmla="*/ 552956 w 664252"/>
              <a:gd name="connsiteY30" fmla="*/ 271469 h 664282"/>
              <a:gd name="connsiteX31" fmla="*/ 528118 w 664252"/>
              <a:gd name="connsiteY31" fmla="*/ 278849 h 664282"/>
              <a:gd name="connsiteX32" fmla="*/ 521983 w 664252"/>
              <a:gd name="connsiteY32" fmla="*/ 316343 h 664282"/>
              <a:gd name="connsiteX33" fmla="*/ 470647 w 664252"/>
              <a:gd name="connsiteY33" fmla="*/ 313379 h 664282"/>
              <a:gd name="connsiteX34" fmla="*/ 468957 w 664252"/>
              <a:gd name="connsiteY34" fmla="*/ 275263 h 664282"/>
              <a:gd name="connsiteX35" fmla="*/ 445246 w 664252"/>
              <a:gd name="connsiteY35" fmla="*/ 264978 h 664282"/>
              <a:gd name="connsiteX36" fmla="*/ 489053 w 664252"/>
              <a:gd name="connsiteY36" fmla="*/ 258991 h 664282"/>
              <a:gd name="connsiteX37" fmla="*/ 490535 w 664252"/>
              <a:gd name="connsiteY37" fmla="*/ 293580 h 664282"/>
              <a:gd name="connsiteX38" fmla="*/ 504466 w 664252"/>
              <a:gd name="connsiteY38" fmla="*/ 294410 h 664282"/>
              <a:gd name="connsiteX39" fmla="*/ 510038 w 664252"/>
              <a:gd name="connsiteY39" fmla="*/ 260265 h 664282"/>
              <a:gd name="connsiteX40" fmla="*/ 517803 w 664252"/>
              <a:gd name="connsiteY40" fmla="*/ 259346 h 664282"/>
              <a:gd name="connsiteX41" fmla="*/ 550852 w 664252"/>
              <a:gd name="connsiteY41" fmla="*/ 249506 h 664282"/>
              <a:gd name="connsiteX42" fmla="*/ 557846 w 664252"/>
              <a:gd name="connsiteY42" fmla="*/ 246038 h 664282"/>
              <a:gd name="connsiteX43" fmla="*/ 581173 w 664252"/>
              <a:gd name="connsiteY43" fmla="*/ 271528 h 664282"/>
              <a:gd name="connsiteX44" fmla="*/ 592406 w 664252"/>
              <a:gd name="connsiteY44" fmla="*/ 263199 h 664282"/>
              <a:gd name="connsiteX45" fmla="*/ 574830 w 664252"/>
              <a:gd name="connsiteY45" fmla="*/ 233560 h 664282"/>
              <a:gd name="connsiteX46" fmla="*/ 580224 w 664252"/>
              <a:gd name="connsiteY46" fmla="*/ 227839 h 664282"/>
              <a:gd name="connsiteX47" fmla="*/ 599312 w 664252"/>
              <a:gd name="connsiteY47" fmla="*/ 198970 h 664282"/>
              <a:gd name="connsiteX48" fmla="*/ 602454 w 664252"/>
              <a:gd name="connsiteY48" fmla="*/ 191827 h 664282"/>
              <a:gd name="connsiteX49" fmla="*/ 636540 w 664252"/>
              <a:gd name="connsiteY49" fmla="*/ 196392 h 664282"/>
              <a:gd name="connsiteX50" fmla="*/ 639770 w 664252"/>
              <a:gd name="connsiteY50" fmla="*/ 182787 h 664282"/>
              <a:gd name="connsiteX51" fmla="*/ 607315 w 664252"/>
              <a:gd name="connsiteY51" fmla="*/ 171524 h 664282"/>
              <a:gd name="connsiteX52" fmla="*/ 607789 w 664252"/>
              <a:gd name="connsiteY52" fmla="*/ 163729 h 664282"/>
              <a:gd name="connsiteX53" fmla="*/ 603936 w 664252"/>
              <a:gd name="connsiteY53" fmla="*/ 129140 h 664282"/>
              <a:gd name="connsiteX54" fmla="*/ 601743 w 664252"/>
              <a:gd name="connsiteY54" fmla="*/ 121641 h 664282"/>
              <a:gd name="connsiteX55" fmla="*/ 630612 w 664252"/>
              <a:gd name="connsiteY55" fmla="*/ 103353 h 664282"/>
              <a:gd name="connsiteX56" fmla="*/ 624328 w 664252"/>
              <a:gd name="connsiteY56" fmla="*/ 90845 h 664282"/>
              <a:gd name="connsiteX57" fmla="*/ 592377 w 664252"/>
              <a:gd name="connsiteY57" fmla="*/ 102938 h 664282"/>
              <a:gd name="connsiteX58" fmla="*/ 587694 w 664252"/>
              <a:gd name="connsiteY58" fmla="*/ 96684 h 664282"/>
              <a:gd name="connsiteX59" fmla="*/ 562441 w 664252"/>
              <a:gd name="connsiteY59" fmla="*/ 72617 h 664282"/>
              <a:gd name="connsiteX60" fmla="*/ 555950 w 664252"/>
              <a:gd name="connsiteY60" fmla="*/ 68290 h 664282"/>
              <a:gd name="connsiteX61" fmla="*/ 566234 w 664252"/>
              <a:gd name="connsiteY61" fmla="*/ 35686 h 664282"/>
              <a:gd name="connsiteX62" fmla="*/ 553430 w 664252"/>
              <a:gd name="connsiteY62" fmla="*/ 30143 h 664282"/>
              <a:gd name="connsiteX63" fmla="*/ 536743 w 664252"/>
              <a:gd name="connsiteY63" fmla="*/ 59783 h 664282"/>
              <a:gd name="connsiteX64" fmla="*/ 529155 w 664252"/>
              <a:gd name="connsiteY64" fmla="*/ 58034 h 664282"/>
              <a:gd name="connsiteX65" fmla="*/ 494329 w 664252"/>
              <a:gd name="connsiteY65" fmla="*/ 55960 h 664282"/>
              <a:gd name="connsiteX66" fmla="*/ 486563 w 664252"/>
              <a:gd name="connsiteY66" fmla="*/ 56849 h 664282"/>
              <a:gd name="connsiteX67" fmla="*/ 473522 w 664252"/>
              <a:gd name="connsiteY67" fmla="*/ 25431 h 664282"/>
              <a:gd name="connsiteX68" fmla="*/ 460095 w 664252"/>
              <a:gd name="connsiteY68" fmla="*/ 29432 h 664282"/>
              <a:gd name="connsiteX69" fmla="*/ 466497 w 664252"/>
              <a:gd name="connsiteY69" fmla="*/ 63132 h 664282"/>
              <a:gd name="connsiteX70" fmla="*/ 459502 w 664252"/>
              <a:gd name="connsiteY70" fmla="*/ 66630 h 664282"/>
              <a:gd name="connsiteX71" fmla="*/ 431641 w 664252"/>
              <a:gd name="connsiteY71" fmla="*/ 87377 h 664282"/>
              <a:gd name="connsiteX72" fmla="*/ 426099 w 664252"/>
              <a:gd name="connsiteY72" fmla="*/ 93009 h 664282"/>
              <a:gd name="connsiteX73" fmla="*/ 395659 w 664252"/>
              <a:gd name="connsiteY73" fmla="*/ 77152 h 664282"/>
              <a:gd name="connsiteX74" fmla="*/ 387952 w 664252"/>
              <a:gd name="connsiteY74" fmla="*/ 88830 h 664282"/>
              <a:gd name="connsiteX75" fmla="*/ 414628 w 664252"/>
              <a:gd name="connsiteY75" fmla="*/ 110585 h 664282"/>
              <a:gd name="connsiteX76" fmla="*/ 411664 w 664252"/>
              <a:gd name="connsiteY76" fmla="*/ 117728 h 664282"/>
              <a:gd name="connsiteX77" fmla="*/ 403661 w 664252"/>
              <a:gd name="connsiteY77" fmla="*/ 151429 h 664282"/>
              <a:gd name="connsiteX78" fmla="*/ 403187 w 664252"/>
              <a:gd name="connsiteY78" fmla="*/ 159224 h 664282"/>
              <a:gd name="connsiteX79" fmla="*/ 369517 w 664252"/>
              <a:gd name="connsiteY79" fmla="*/ 166693 h 664282"/>
              <a:gd name="connsiteX80" fmla="*/ 371117 w 664252"/>
              <a:gd name="connsiteY80" fmla="*/ 180564 h 664282"/>
              <a:gd name="connsiteX81" fmla="*/ 405677 w 664252"/>
              <a:gd name="connsiteY81" fmla="*/ 180149 h 664282"/>
              <a:gd name="connsiteX82" fmla="*/ 407929 w 664252"/>
              <a:gd name="connsiteY82" fmla="*/ 187589 h 664282"/>
              <a:gd name="connsiteX83" fmla="*/ 423401 w 664252"/>
              <a:gd name="connsiteY83" fmla="*/ 218444 h 664282"/>
              <a:gd name="connsiteX84" fmla="*/ 428025 w 664252"/>
              <a:gd name="connsiteY84" fmla="*/ 224727 h 664282"/>
              <a:gd name="connsiteX85" fmla="*/ 406951 w 664252"/>
              <a:gd name="connsiteY85" fmla="*/ 252174 h 664282"/>
              <a:gd name="connsiteX86" fmla="*/ 417088 w 664252"/>
              <a:gd name="connsiteY86" fmla="*/ 261777 h 664282"/>
              <a:gd name="connsiteX87" fmla="*/ 443319 w 664252"/>
              <a:gd name="connsiteY87" fmla="*/ 239191 h 664282"/>
              <a:gd name="connsiteX88" fmla="*/ 449840 w 664252"/>
              <a:gd name="connsiteY88" fmla="*/ 243459 h 664282"/>
              <a:gd name="connsiteX89" fmla="*/ 481525 w 664252"/>
              <a:gd name="connsiteY89" fmla="*/ 257153 h 664282"/>
              <a:gd name="connsiteX90" fmla="*/ 485081 w 664252"/>
              <a:gd name="connsiteY90" fmla="*/ 205402 h 664282"/>
              <a:gd name="connsiteX91" fmla="*/ 458041 w 664252"/>
              <a:gd name="connsiteY91" fmla="*/ 137214 h 664282"/>
              <a:gd name="connsiteX92" fmla="*/ 526227 w 664252"/>
              <a:gd name="connsiteY92" fmla="*/ 110173 h 664282"/>
              <a:gd name="connsiteX93" fmla="*/ 553270 w 664252"/>
              <a:gd name="connsiteY93" fmla="*/ 178361 h 664282"/>
              <a:gd name="connsiteX94" fmla="*/ 553252 w 664252"/>
              <a:gd name="connsiteY94" fmla="*/ 178401 h 664282"/>
              <a:gd name="connsiteX95" fmla="*/ 485081 w 664252"/>
              <a:gd name="connsiteY95" fmla="*/ 205402 h 664282"/>
              <a:gd name="connsiteX96" fmla="*/ 517981 w 664252"/>
              <a:gd name="connsiteY96" fmla="*/ 129229 h 664282"/>
              <a:gd name="connsiteX97" fmla="*/ 477052 w 664252"/>
              <a:gd name="connsiteY97" fmla="*/ 145413 h 664282"/>
              <a:gd name="connsiteX98" fmla="*/ 493238 w 664252"/>
              <a:gd name="connsiteY98" fmla="*/ 186342 h 664282"/>
              <a:gd name="connsiteX99" fmla="*/ 534164 w 664252"/>
              <a:gd name="connsiteY99" fmla="*/ 170161 h 664282"/>
              <a:gd name="connsiteX100" fmla="*/ 517981 w 664252"/>
              <a:gd name="connsiteY100" fmla="*/ 129229 h 664282"/>
              <a:gd name="connsiteX101" fmla="*/ 230300 w 664252"/>
              <a:gd name="connsiteY101" fmla="*/ 664282 h 664282"/>
              <a:gd name="connsiteX102" fmla="*/ 218177 w 664252"/>
              <a:gd name="connsiteY102" fmla="*/ 623706 h 664282"/>
              <a:gd name="connsiteX103" fmla="*/ 205817 w 664252"/>
              <a:gd name="connsiteY103" fmla="*/ 623054 h 664282"/>
              <a:gd name="connsiteX104" fmla="*/ 201045 w 664252"/>
              <a:gd name="connsiteY104" fmla="*/ 622579 h 664282"/>
              <a:gd name="connsiteX105" fmla="*/ 183262 w 664252"/>
              <a:gd name="connsiteY105" fmla="*/ 661111 h 664282"/>
              <a:gd name="connsiteX106" fmla="*/ 125879 w 664252"/>
              <a:gd name="connsiteY106" fmla="*/ 642645 h 664282"/>
              <a:gd name="connsiteX107" fmla="*/ 134030 w 664252"/>
              <a:gd name="connsiteY107" fmla="*/ 601298 h 664282"/>
              <a:gd name="connsiteX108" fmla="*/ 119210 w 664252"/>
              <a:gd name="connsiteY108" fmla="*/ 592199 h 664282"/>
              <a:gd name="connsiteX109" fmla="*/ 86014 w 664252"/>
              <a:gd name="connsiteY109" fmla="*/ 617837 h 664282"/>
              <a:gd name="connsiteX110" fmla="*/ 43748 w 664252"/>
              <a:gd name="connsiteY110" fmla="*/ 574771 h 664282"/>
              <a:gd name="connsiteX111" fmla="*/ 69890 w 664252"/>
              <a:gd name="connsiteY111" fmla="*/ 542167 h 664282"/>
              <a:gd name="connsiteX112" fmla="*/ 60998 w 664252"/>
              <a:gd name="connsiteY112" fmla="*/ 527051 h 664282"/>
              <a:gd name="connsiteX113" fmla="*/ 19888 w 664252"/>
              <a:gd name="connsiteY113" fmla="*/ 534283 h 664282"/>
              <a:gd name="connsiteX114" fmla="*/ 2401 w 664252"/>
              <a:gd name="connsiteY114" fmla="*/ 476515 h 664282"/>
              <a:gd name="connsiteX115" fmla="*/ 40517 w 664252"/>
              <a:gd name="connsiteY115" fmla="*/ 459917 h 664282"/>
              <a:gd name="connsiteX116" fmla="*/ 39628 w 664252"/>
              <a:gd name="connsiteY116" fmla="*/ 442134 h 664282"/>
              <a:gd name="connsiteX117" fmla="*/ 0 w 664252"/>
              <a:gd name="connsiteY117" fmla="*/ 429418 h 664282"/>
              <a:gd name="connsiteX118" fmla="*/ 11471 w 664252"/>
              <a:gd name="connsiteY118" fmla="*/ 370139 h 664282"/>
              <a:gd name="connsiteX119" fmla="*/ 52966 w 664252"/>
              <a:gd name="connsiteY119" fmla="*/ 373103 h 664282"/>
              <a:gd name="connsiteX120" fmla="*/ 60405 w 664252"/>
              <a:gd name="connsiteY120" fmla="*/ 356949 h 664282"/>
              <a:gd name="connsiteX121" fmla="*/ 31270 w 664252"/>
              <a:gd name="connsiteY121" fmla="*/ 327310 h 664282"/>
              <a:gd name="connsiteX122" fmla="*/ 68942 w 664252"/>
              <a:gd name="connsiteY122" fmla="*/ 280183 h 664282"/>
              <a:gd name="connsiteX123" fmla="*/ 104213 w 664252"/>
              <a:gd name="connsiteY123" fmla="*/ 302531 h 664282"/>
              <a:gd name="connsiteX124" fmla="*/ 118203 w 664252"/>
              <a:gd name="connsiteY124" fmla="*/ 291802 h 664282"/>
              <a:gd name="connsiteX125" fmla="*/ 105991 w 664252"/>
              <a:gd name="connsiteY125" fmla="*/ 251877 h 664282"/>
              <a:gd name="connsiteX126" fmla="*/ 161239 w 664252"/>
              <a:gd name="connsiteY126" fmla="*/ 227662 h 664282"/>
              <a:gd name="connsiteX127" fmla="*/ 182461 w 664252"/>
              <a:gd name="connsiteY127" fmla="*/ 263733 h 664282"/>
              <a:gd name="connsiteX128" fmla="*/ 199711 w 664252"/>
              <a:gd name="connsiteY128" fmla="*/ 260769 h 664282"/>
              <a:gd name="connsiteX129" fmla="*/ 207566 w 664252"/>
              <a:gd name="connsiteY129" fmla="*/ 219629 h 664282"/>
              <a:gd name="connsiteX130" fmla="*/ 267734 w 664252"/>
              <a:gd name="connsiteY130" fmla="*/ 223838 h 664282"/>
              <a:gd name="connsiteX131" fmla="*/ 269779 w 664252"/>
              <a:gd name="connsiteY131" fmla="*/ 265926 h 664282"/>
              <a:gd name="connsiteX132" fmla="*/ 286200 w 664252"/>
              <a:gd name="connsiteY132" fmla="*/ 271232 h 664282"/>
              <a:gd name="connsiteX133" fmla="*/ 312490 w 664252"/>
              <a:gd name="connsiteY133" fmla="*/ 238243 h 664282"/>
              <a:gd name="connsiteX134" fmla="*/ 363855 w 664252"/>
              <a:gd name="connsiteY134" fmla="*/ 269957 h 664282"/>
              <a:gd name="connsiteX135" fmla="*/ 346072 w 664252"/>
              <a:gd name="connsiteY135" fmla="*/ 308489 h 664282"/>
              <a:gd name="connsiteX136" fmla="*/ 357928 w 664252"/>
              <a:gd name="connsiteY136" fmla="*/ 320730 h 664282"/>
              <a:gd name="connsiteX137" fmla="*/ 396815 w 664252"/>
              <a:gd name="connsiteY137" fmla="*/ 303569 h 664282"/>
              <a:gd name="connsiteX138" fmla="*/ 427521 w 664252"/>
              <a:gd name="connsiteY138" fmla="*/ 355467 h 664282"/>
              <a:gd name="connsiteX139" fmla="*/ 393643 w 664252"/>
              <a:gd name="connsiteY139" fmla="*/ 381372 h 664282"/>
              <a:gd name="connsiteX140" fmla="*/ 398534 w 664252"/>
              <a:gd name="connsiteY140" fmla="*/ 397615 h 664282"/>
              <a:gd name="connsiteX141" fmla="*/ 441096 w 664252"/>
              <a:gd name="connsiteY141" fmla="*/ 400579 h 664282"/>
              <a:gd name="connsiteX142" fmla="*/ 444060 w 664252"/>
              <a:gd name="connsiteY142" fmla="*/ 460777 h 664282"/>
              <a:gd name="connsiteX143" fmla="*/ 401972 w 664252"/>
              <a:gd name="connsiteY143" fmla="*/ 467920 h 664282"/>
              <a:gd name="connsiteX144" fmla="*/ 398800 w 664252"/>
              <a:gd name="connsiteY144" fmla="*/ 484459 h 664282"/>
              <a:gd name="connsiteX145" fmla="*/ 435257 w 664252"/>
              <a:gd name="connsiteY145" fmla="*/ 506837 h 664282"/>
              <a:gd name="connsiteX146" fmla="*/ 409945 w 664252"/>
              <a:gd name="connsiteY146" fmla="*/ 561611 h 664282"/>
              <a:gd name="connsiteX147" fmla="*/ 369309 w 664252"/>
              <a:gd name="connsiteY147" fmla="*/ 548421 h 664282"/>
              <a:gd name="connsiteX148" fmla="*/ 358757 w 664252"/>
              <a:gd name="connsiteY148" fmla="*/ 561611 h 664282"/>
              <a:gd name="connsiteX149" fmla="*/ 380602 w 664252"/>
              <a:gd name="connsiteY149" fmla="*/ 598364 h 664282"/>
              <a:gd name="connsiteX150" fmla="*/ 332764 w 664252"/>
              <a:gd name="connsiteY150" fmla="*/ 635087 h 664282"/>
              <a:gd name="connsiteX151" fmla="*/ 303124 w 664252"/>
              <a:gd name="connsiteY151" fmla="*/ 604618 h 664282"/>
              <a:gd name="connsiteX152" fmla="*/ 287593 w 664252"/>
              <a:gd name="connsiteY152" fmla="*/ 611524 h 664282"/>
              <a:gd name="connsiteX153" fmla="*/ 289816 w 664252"/>
              <a:gd name="connsiteY153" fmla="*/ 653997 h 664282"/>
              <a:gd name="connsiteX154" fmla="*/ 149502 w 664252"/>
              <a:gd name="connsiteY154" fmla="*/ 628715 h 664282"/>
              <a:gd name="connsiteX155" fmla="*/ 172384 w 664252"/>
              <a:gd name="connsiteY155" fmla="*/ 636095 h 664282"/>
              <a:gd name="connsiteX156" fmla="*/ 188982 w 664252"/>
              <a:gd name="connsiteY156" fmla="*/ 600083 h 664282"/>
              <a:gd name="connsiteX157" fmla="*/ 196629 w 664252"/>
              <a:gd name="connsiteY157" fmla="*/ 601328 h 664282"/>
              <a:gd name="connsiteX158" fmla="*/ 207685 w 664252"/>
              <a:gd name="connsiteY158" fmla="*/ 602691 h 664282"/>
              <a:gd name="connsiteX159" fmla="*/ 225468 w 664252"/>
              <a:gd name="connsiteY159" fmla="*/ 603284 h 664282"/>
              <a:gd name="connsiteX160" fmla="*/ 233263 w 664252"/>
              <a:gd name="connsiteY160" fmla="*/ 603106 h 664282"/>
              <a:gd name="connsiteX161" fmla="*/ 244615 w 664252"/>
              <a:gd name="connsiteY161" fmla="*/ 641074 h 664282"/>
              <a:gd name="connsiteX162" fmla="*/ 268327 w 664252"/>
              <a:gd name="connsiteY162" fmla="*/ 636984 h 664282"/>
              <a:gd name="connsiteX163" fmla="*/ 266252 w 664252"/>
              <a:gd name="connsiteY163" fmla="*/ 597326 h 664282"/>
              <a:gd name="connsiteX164" fmla="*/ 273544 w 664252"/>
              <a:gd name="connsiteY164" fmla="*/ 594837 h 664282"/>
              <a:gd name="connsiteX165" fmla="*/ 300012 w 664252"/>
              <a:gd name="connsiteY165" fmla="*/ 582981 h 664282"/>
              <a:gd name="connsiteX166" fmla="*/ 306829 w 664252"/>
              <a:gd name="connsiteY166" fmla="*/ 579217 h 664282"/>
              <a:gd name="connsiteX167" fmla="*/ 334690 w 664252"/>
              <a:gd name="connsiteY167" fmla="*/ 607730 h 664282"/>
              <a:gd name="connsiteX168" fmla="*/ 353748 w 664252"/>
              <a:gd name="connsiteY168" fmla="*/ 593118 h 664282"/>
              <a:gd name="connsiteX169" fmla="*/ 333327 w 664252"/>
              <a:gd name="connsiteY169" fmla="*/ 558765 h 664282"/>
              <a:gd name="connsiteX170" fmla="*/ 338691 w 664252"/>
              <a:gd name="connsiteY170" fmla="*/ 553163 h 664282"/>
              <a:gd name="connsiteX171" fmla="*/ 356683 w 664252"/>
              <a:gd name="connsiteY171" fmla="*/ 530637 h 664282"/>
              <a:gd name="connsiteX172" fmla="*/ 360891 w 664252"/>
              <a:gd name="connsiteY172" fmla="*/ 524235 h 664282"/>
              <a:gd name="connsiteX173" fmla="*/ 398919 w 664252"/>
              <a:gd name="connsiteY173" fmla="*/ 536565 h 664282"/>
              <a:gd name="connsiteX174" fmla="*/ 408997 w 664252"/>
              <a:gd name="connsiteY174" fmla="*/ 514721 h 664282"/>
              <a:gd name="connsiteX175" fmla="*/ 374941 w 664252"/>
              <a:gd name="connsiteY175" fmla="*/ 493795 h 664282"/>
              <a:gd name="connsiteX176" fmla="*/ 377075 w 664252"/>
              <a:gd name="connsiteY176" fmla="*/ 486356 h 664282"/>
              <a:gd name="connsiteX177" fmla="*/ 382528 w 664252"/>
              <a:gd name="connsiteY177" fmla="*/ 458080 h 664282"/>
              <a:gd name="connsiteX178" fmla="*/ 383329 w 664252"/>
              <a:gd name="connsiteY178" fmla="*/ 450373 h 664282"/>
              <a:gd name="connsiteX179" fmla="*/ 422749 w 664252"/>
              <a:gd name="connsiteY179" fmla="*/ 443586 h 664282"/>
              <a:gd name="connsiteX180" fmla="*/ 421534 w 664252"/>
              <a:gd name="connsiteY180" fmla="*/ 419578 h 664282"/>
              <a:gd name="connsiteX181" fmla="*/ 381698 w 664252"/>
              <a:gd name="connsiteY181" fmla="*/ 416851 h 664282"/>
              <a:gd name="connsiteX182" fmla="*/ 380157 w 664252"/>
              <a:gd name="connsiteY182" fmla="*/ 409234 h 664282"/>
              <a:gd name="connsiteX183" fmla="*/ 371858 w 664252"/>
              <a:gd name="connsiteY183" fmla="*/ 381610 h 664282"/>
              <a:gd name="connsiteX184" fmla="*/ 368894 w 664252"/>
              <a:gd name="connsiteY184" fmla="*/ 374407 h 664282"/>
              <a:gd name="connsiteX185" fmla="*/ 400520 w 664252"/>
              <a:gd name="connsiteY185" fmla="*/ 350192 h 664282"/>
              <a:gd name="connsiteX186" fmla="*/ 388308 w 664252"/>
              <a:gd name="connsiteY186" fmla="*/ 329444 h 664282"/>
              <a:gd name="connsiteX187" fmla="*/ 352000 w 664252"/>
              <a:gd name="connsiteY187" fmla="*/ 345597 h 664282"/>
              <a:gd name="connsiteX188" fmla="*/ 347079 w 664252"/>
              <a:gd name="connsiteY188" fmla="*/ 339670 h 664282"/>
              <a:gd name="connsiteX189" fmla="*/ 326836 w 664252"/>
              <a:gd name="connsiteY189" fmla="*/ 318922 h 664282"/>
              <a:gd name="connsiteX190" fmla="*/ 320908 w 664252"/>
              <a:gd name="connsiteY190" fmla="*/ 313883 h 664282"/>
              <a:gd name="connsiteX191" fmla="*/ 337565 w 664252"/>
              <a:gd name="connsiteY191" fmla="*/ 277930 h 664282"/>
              <a:gd name="connsiteX192" fmla="*/ 317114 w 664252"/>
              <a:gd name="connsiteY192" fmla="*/ 265304 h 664282"/>
              <a:gd name="connsiteX193" fmla="*/ 292720 w 664252"/>
              <a:gd name="connsiteY193" fmla="*/ 296010 h 664282"/>
              <a:gd name="connsiteX194" fmla="*/ 285548 w 664252"/>
              <a:gd name="connsiteY194" fmla="*/ 293047 h 664282"/>
              <a:gd name="connsiteX195" fmla="*/ 257835 w 664252"/>
              <a:gd name="connsiteY195" fmla="*/ 284155 h 664282"/>
              <a:gd name="connsiteX196" fmla="*/ 250277 w 664252"/>
              <a:gd name="connsiteY196" fmla="*/ 282436 h 664282"/>
              <a:gd name="connsiteX197" fmla="*/ 248261 w 664252"/>
              <a:gd name="connsiteY197" fmla="*/ 242985 h 664282"/>
              <a:gd name="connsiteX198" fmla="*/ 224283 w 664252"/>
              <a:gd name="connsiteY198" fmla="*/ 241296 h 664282"/>
              <a:gd name="connsiteX199" fmla="*/ 216932 w 664252"/>
              <a:gd name="connsiteY199" fmla="*/ 279827 h 664282"/>
              <a:gd name="connsiteX200" fmla="*/ 209166 w 664252"/>
              <a:gd name="connsiteY200" fmla="*/ 280450 h 664282"/>
              <a:gd name="connsiteX201" fmla="*/ 180209 w 664252"/>
              <a:gd name="connsiteY201" fmla="*/ 285370 h 664282"/>
              <a:gd name="connsiteX202" fmla="*/ 172710 w 664252"/>
              <a:gd name="connsiteY202" fmla="*/ 287356 h 664282"/>
              <a:gd name="connsiteX203" fmla="*/ 152881 w 664252"/>
              <a:gd name="connsiteY203" fmla="*/ 253715 h 664282"/>
              <a:gd name="connsiteX204" fmla="*/ 130888 w 664252"/>
              <a:gd name="connsiteY204" fmla="*/ 263407 h 664282"/>
              <a:gd name="connsiteX205" fmla="*/ 142211 w 664252"/>
              <a:gd name="connsiteY205" fmla="*/ 300694 h 664282"/>
              <a:gd name="connsiteX206" fmla="*/ 135631 w 664252"/>
              <a:gd name="connsiteY206" fmla="*/ 304902 h 664282"/>
              <a:gd name="connsiteX207" fmla="*/ 112215 w 664252"/>
              <a:gd name="connsiteY207" fmla="*/ 322686 h 664282"/>
              <a:gd name="connsiteX208" fmla="*/ 106495 w 664252"/>
              <a:gd name="connsiteY208" fmla="*/ 327962 h 664282"/>
              <a:gd name="connsiteX209" fmla="*/ 73388 w 664252"/>
              <a:gd name="connsiteY209" fmla="*/ 307451 h 664282"/>
              <a:gd name="connsiteX210" fmla="*/ 58568 w 664252"/>
              <a:gd name="connsiteY210" fmla="*/ 326243 h 664282"/>
              <a:gd name="connsiteX211" fmla="*/ 85807 w 664252"/>
              <a:gd name="connsiteY211" fmla="*/ 353867 h 664282"/>
              <a:gd name="connsiteX212" fmla="*/ 81894 w 664252"/>
              <a:gd name="connsiteY212" fmla="*/ 360595 h 664282"/>
              <a:gd name="connsiteX213" fmla="*/ 69475 w 664252"/>
              <a:gd name="connsiteY213" fmla="*/ 387508 h 664282"/>
              <a:gd name="connsiteX214" fmla="*/ 66897 w 664252"/>
              <a:gd name="connsiteY214" fmla="*/ 394829 h 664282"/>
              <a:gd name="connsiteX215" fmla="*/ 28365 w 664252"/>
              <a:gd name="connsiteY215" fmla="*/ 392043 h 664282"/>
              <a:gd name="connsiteX216" fmla="*/ 23801 w 664252"/>
              <a:gd name="connsiteY216" fmla="*/ 415754 h 664282"/>
              <a:gd name="connsiteX217" fmla="*/ 60791 w 664252"/>
              <a:gd name="connsiteY217" fmla="*/ 427610 h 664282"/>
              <a:gd name="connsiteX218" fmla="*/ 60168 w 664252"/>
              <a:gd name="connsiteY218" fmla="*/ 435316 h 664282"/>
              <a:gd name="connsiteX219" fmla="*/ 61680 w 664252"/>
              <a:gd name="connsiteY219" fmla="*/ 464956 h 664282"/>
              <a:gd name="connsiteX220" fmla="*/ 62806 w 664252"/>
              <a:gd name="connsiteY220" fmla="*/ 472662 h 664282"/>
              <a:gd name="connsiteX221" fmla="*/ 27239 w 664252"/>
              <a:gd name="connsiteY221" fmla="*/ 488164 h 664282"/>
              <a:gd name="connsiteX222" fmla="*/ 34174 w 664252"/>
              <a:gd name="connsiteY222" fmla="*/ 511223 h 664282"/>
              <a:gd name="connsiteX223" fmla="*/ 72498 w 664252"/>
              <a:gd name="connsiteY223" fmla="*/ 504466 h 664282"/>
              <a:gd name="connsiteX224" fmla="*/ 75848 w 664252"/>
              <a:gd name="connsiteY224" fmla="*/ 511461 h 664282"/>
              <a:gd name="connsiteX225" fmla="*/ 90964 w 664252"/>
              <a:gd name="connsiteY225" fmla="*/ 536802 h 664282"/>
              <a:gd name="connsiteX226" fmla="*/ 95499 w 664252"/>
              <a:gd name="connsiteY226" fmla="*/ 543086 h 664282"/>
              <a:gd name="connsiteX227" fmla="*/ 71016 w 664252"/>
              <a:gd name="connsiteY227" fmla="*/ 573407 h 664282"/>
              <a:gd name="connsiteX228" fmla="*/ 87852 w 664252"/>
              <a:gd name="connsiteY228" fmla="*/ 590539 h 664282"/>
              <a:gd name="connsiteX229" fmla="*/ 118855 w 664252"/>
              <a:gd name="connsiteY229" fmla="*/ 566620 h 664282"/>
              <a:gd name="connsiteX230" fmla="*/ 125079 w 664252"/>
              <a:gd name="connsiteY230" fmla="*/ 571273 h 664282"/>
              <a:gd name="connsiteX231" fmla="*/ 150036 w 664252"/>
              <a:gd name="connsiteY231" fmla="*/ 586478 h 664282"/>
              <a:gd name="connsiteX232" fmla="*/ 157030 w 664252"/>
              <a:gd name="connsiteY232" fmla="*/ 589917 h 664282"/>
              <a:gd name="connsiteX233" fmla="*/ 222208 w 664252"/>
              <a:gd name="connsiteY233" fmla="*/ 545576 h 664282"/>
              <a:gd name="connsiteX234" fmla="*/ 118884 w 664252"/>
              <a:gd name="connsiteY234" fmla="*/ 442252 h 664282"/>
              <a:gd name="connsiteX235" fmla="*/ 222208 w 664252"/>
              <a:gd name="connsiteY235" fmla="*/ 338929 h 664282"/>
              <a:gd name="connsiteX236" fmla="*/ 325532 w 664252"/>
              <a:gd name="connsiteY236" fmla="*/ 442252 h 664282"/>
              <a:gd name="connsiteX237" fmla="*/ 222208 w 664252"/>
              <a:gd name="connsiteY237" fmla="*/ 545487 h 664282"/>
              <a:gd name="connsiteX238" fmla="*/ 222208 w 664252"/>
              <a:gd name="connsiteY238" fmla="*/ 360803 h 664282"/>
              <a:gd name="connsiteX239" fmla="*/ 140699 w 664252"/>
              <a:gd name="connsiteY239" fmla="*/ 442252 h 664282"/>
              <a:gd name="connsiteX240" fmla="*/ 222149 w 664252"/>
              <a:gd name="connsiteY240" fmla="*/ 523761 h 664282"/>
              <a:gd name="connsiteX241" fmla="*/ 303657 w 664252"/>
              <a:gd name="connsiteY241" fmla="*/ 442311 h 664282"/>
              <a:gd name="connsiteX242" fmla="*/ 303657 w 664252"/>
              <a:gd name="connsiteY242" fmla="*/ 442252 h 664282"/>
              <a:gd name="connsiteX243" fmla="*/ 222208 w 664252"/>
              <a:gd name="connsiteY243" fmla="*/ 360714 h 664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Lst>
            <a:rect l="l" t="t" r="r" b="b"/>
            <a:pathLst>
              <a:path w="664252" h="664282">
                <a:moveTo>
                  <a:pt x="416406" y="289697"/>
                </a:moveTo>
                <a:lnTo>
                  <a:pt x="379001" y="254515"/>
                </a:lnTo>
                <a:lnTo>
                  <a:pt x="402150" y="224401"/>
                </a:lnTo>
                <a:cubicBezTo>
                  <a:pt x="397467" y="217089"/>
                  <a:pt x="393572" y="209299"/>
                  <a:pt x="390531" y="201164"/>
                </a:cubicBezTo>
                <a:lnTo>
                  <a:pt x="352592" y="201638"/>
                </a:lnTo>
                <a:lnTo>
                  <a:pt x="346664" y="150569"/>
                </a:lnTo>
                <a:lnTo>
                  <a:pt x="383625" y="142389"/>
                </a:lnTo>
                <a:cubicBezTo>
                  <a:pt x="384698" y="133755"/>
                  <a:pt x="386684" y="125260"/>
                  <a:pt x="389553" y="117047"/>
                </a:cubicBezTo>
                <a:lnTo>
                  <a:pt x="360239" y="93128"/>
                </a:lnTo>
                <a:lnTo>
                  <a:pt x="388693" y="50002"/>
                </a:lnTo>
                <a:lnTo>
                  <a:pt x="422127" y="67430"/>
                </a:lnTo>
                <a:cubicBezTo>
                  <a:pt x="428544" y="61489"/>
                  <a:pt x="435580" y="56253"/>
                  <a:pt x="443112" y="51810"/>
                </a:cubicBezTo>
                <a:lnTo>
                  <a:pt x="436117" y="14820"/>
                </a:lnTo>
                <a:lnTo>
                  <a:pt x="485437" y="0"/>
                </a:lnTo>
                <a:lnTo>
                  <a:pt x="499753" y="34708"/>
                </a:lnTo>
                <a:cubicBezTo>
                  <a:pt x="508538" y="34297"/>
                  <a:pt x="517341" y="34824"/>
                  <a:pt x="526014" y="36279"/>
                </a:cubicBezTo>
                <a:lnTo>
                  <a:pt x="544360" y="3675"/>
                </a:lnTo>
                <a:lnTo>
                  <a:pt x="591547" y="24127"/>
                </a:lnTo>
                <a:lnTo>
                  <a:pt x="580224" y="59931"/>
                </a:lnTo>
                <a:cubicBezTo>
                  <a:pt x="587231" y="65248"/>
                  <a:pt x="593642" y="71310"/>
                  <a:pt x="599342" y="78011"/>
                </a:cubicBezTo>
                <a:lnTo>
                  <a:pt x="634465" y="64822"/>
                </a:lnTo>
                <a:lnTo>
                  <a:pt x="657495" y="110852"/>
                </a:lnTo>
                <a:lnTo>
                  <a:pt x="625721" y="130918"/>
                </a:lnTo>
                <a:cubicBezTo>
                  <a:pt x="627636" y="139462"/>
                  <a:pt x="628629" y="148186"/>
                  <a:pt x="628685" y="156942"/>
                </a:cubicBezTo>
                <a:lnTo>
                  <a:pt x="664253" y="169390"/>
                </a:lnTo>
                <a:lnTo>
                  <a:pt x="652397" y="219422"/>
                </a:lnTo>
                <a:lnTo>
                  <a:pt x="614932" y="214442"/>
                </a:lnTo>
                <a:cubicBezTo>
                  <a:pt x="610919" y="222178"/>
                  <a:pt x="606100" y="229473"/>
                  <a:pt x="600557" y="236198"/>
                </a:cubicBezTo>
                <a:lnTo>
                  <a:pt x="619852" y="268801"/>
                </a:lnTo>
                <a:lnTo>
                  <a:pt x="578565" y="299449"/>
                </a:lnTo>
                <a:lnTo>
                  <a:pt x="552956" y="271469"/>
                </a:lnTo>
                <a:cubicBezTo>
                  <a:pt x="544959" y="274794"/>
                  <a:pt x="536633" y="277269"/>
                  <a:pt x="528118" y="278849"/>
                </a:cubicBezTo>
                <a:lnTo>
                  <a:pt x="521983" y="316343"/>
                </a:lnTo>
                <a:lnTo>
                  <a:pt x="470647" y="313379"/>
                </a:lnTo>
                <a:lnTo>
                  <a:pt x="468957" y="275263"/>
                </a:lnTo>
                <a:cubicBezTo>
                  <a:pt x="460721" y="272663"/>
                  <a:pt x="452774" y="269216"/>
                  <a:pt x="445246" y="264978"/>
                </a:cubicBezTo>
                <a:close/>
                <a:moveTo>
                  <a:pt x="489053" y="258991"/>
                </a:moveTo>
                <a:lnTo>
                  <a:pt x="490535" y="293580"/>
                </a:lnTo>
                <a:lnTo>
                  <a:pt x="504466" y="294410"/>
                </a:lnTo>
                <a:lnTo>
                  <a:pt x="510038" y="260265"/>
                </a:lnTo>
                <a:lnTo>
                  <a:pt x="517803" y="259346"/>
                </a:lnTo>
                <a:cubicBezTo>
                  <a:pt x="529304" y="257989"/>
                  <a:pt x="540484" y="254660"/>
                  <a:pt x="550852" y="249506"/>
                </a:cubicBezTo>
                <a:lnTo>
                  <a:pt x="557846" y="246038"/>
                </a:lnTo>
                <a:lnTo>
                  <a:pt x="581173" y="271528"/>
                </a:lnTo>
                <a:lnTo>
                  <a:pt x="592406" y="263199"/>
                </a:lnTo>
                <a:lnTo>
                  <a:pt x="574830" y="233560"/>
                </a:lnTo>
                <a:lnTo>
                  <a:pt x="580224" y="227839"/>
                </a:lnTo>
                <a:cubicBezTo>
                  <a:pt x="588189" y="219377"/>
                  <a:pt x="594644" y="209613"/>
                  <a:pt x="599312" y="198970"/>
                </a:cubicBezTo>
                <a:lnTo>
                  <a:pt x="602454" y="191827"/>
                </a:lnTo>
                <a:lnTo>
                  <a:pt x="636540" y="196392"/>
                </a:lnTo>
                <a:lnTo>
                  <a:pt x="639770" y="182787"/>
                </a:lnTo>
                <a:lnTo>
                  <a:pt x="607315" y="171524"/>
                </a:lnTo>
                <a:lnTo>
                  <a:pt x="607789" y="163729"/>
                </a:lnTo>
                <a:cubicBezTo>
                  <a:pt x="608503" y="152063"/>
                  <a:pt x="607202" y="140362"/>
                  <a:pt x="603936" y="129140"/>
                </a:cubicBezTo>
                <a:lnTo>
                  <a:pt x="601743" y="121641"/>
                </a:lnTo>
                <a:lnTo>
                  <a:pt x="630612" y="103353"/>
                </a:lnTo>
                <a:lnTo>
                  <a:pt x="624328" y="90845"/>
                </a:lnTo>
                <a:lnTo>
                  <a:pt x="592377" y="102938"/>
                </a:lnTo>
                <a:lnTo>
                  <a:pt x="587694" y="96684"/>
                </a:lnTo>
                <a:cubicBezTo>
                  <a:pt x="580722" y="87271"/>
                  <a:pt x="572177" y="79129"/>
                  <a:pt x="562441" y="72617"/>
                </a:cubicBezTo>
                <a:lnTo>
                  <a:pt x="555950" y="68290"/>
                </a:lnTo>
                <a:lnTo>
                  <a:pt x="566234" y="35686"/>
                </a:lnTo>
                <a:lnTo>
                  <a:pt x="553430" y="30143"/>
                </a:lnTo>
                <a:lnTo>
                  <a:pt x="536743" y="59783"/>
                </a:lnTo>
                <a:lnTo>
                  <a:pt x="529155" y="58034"/>
                </a:lnTo>
                <a:cubicBezTo>
                  <a:pt x="517753" y="55349"/>
                  <a:pt x="505971" y="54647"/>
                  <a:pt x="494329" y="55960"/>
                </a:cubicBezTo>
                <a:lnTo>
                  <a:pt x="486563" y="56849"/>
                </a:lnTo>
                <a:lnTo>
                  <a:pt x="473522" y="25431"/>
                </a:lnTo>
                <a:lnTo>
                  <a:pt x="460095" y="29432"/>
                </a:lnTo>
                <a:lnTo>
                  <a:pt x="466497" y="63132"/>
                </a:lnTo>
                <a:lnTo>
                  <a:pt x="459502" y="66630"/>
                </a:lnTo>
                <a:cubicBezTo>
                  <a:pt x="449099" y="71903"/>
                  <a:pt x="439673" y="78920"/>
                  <a:pt x="431641" y="87377"/>
                </a:cubicBezTo>
                <a:lnTo>
                  <a:pt x="426099" y="93009"/>
                </a:lnTo>
                <a:lnTo>
                  <a:pt x="395659" y="77152"/>
                </a:lnTo>
                <a:lnTo>
                  <a:pt x="387952" y="88830"/>
                </a:lnTo>
                <a:lnTo>
                  <a:pt x="414628" y="110585"/>
                </a:lnTo>
                <a:lnTo>
                  <a:pt x="411664" y="117728"/>
                </a:lnTo>
                <a:cubicBezTo>
                  <a:pt x="407106" y="128427"/>
                  <a:pt x="404399" y="139823"/>
                  <a:pt x="403661" y="151429"/>
                </a:cubicBezTo>
                <a:lnTo>
                  <a:pt x="403187" y="159224"/>
                </a:lnTo>
                <a:lnTo>
                  <a:pt x="369517" y="166693"/>
                </a:lnTo>
                <a:lnTo>
                  <a:pt x="371117" y="180564"/>
                </a:lnTo>
                <a:lnTo>
                  <a:pt x="405677" y="180149"/>
                </a:lnTo>
                <a:lnTo>
                  <a:pt x="407929" y="187589"/>
                </a:lnTo>
                <a:cubicBezTo>
                  <a:pt x="411297" y="198678"/>
                  <a:pt x="416528" y="209113"/>
                  <a:pt x="423401" y="218444"/>
                </a:cubicBezTo>
                <a:lnTo>
                  <a:pt x="428025" y="224727"/>
                </a:lnTo>
                <a:lnTo>
                  <a:pt x="406951" y="252174"/>
                </a:lnTo>
                <a:lnTo>
                  <a:pt x="417088" y="261777"/>
                </a:lnTo>
                <a:lnTo>
                  <a:pt x="443319" y="239191"/>
                </a:lnTo>
                <a:lnTo>
                  <a:pt x="449840" y="243459"/>
                </a:lnTo>
                <a:cubicBezTo>
                  <a:pt x="459565" y="249755"/>
                  <a:pt x="470273" y="254382"/>
                  <a:pt x="481525" y="257153"/>
                </a:cubicBezTo>
                <a:close/>
                <a:moveTo>
                  <a:pt x="485081" y="205402"/>
                </a:moveTo>
                <a:cubicBezTo>
                  <a:pt x="458785" y="194040"/>
                  <a:pt x="446677" y="163511"/>
                  <a:pt x="458041" y="137214"/>
                </a:cubicBezTo>
                <a:cubicBezTo>
                  <a:pt x="469402" y="110917"/>
                  <a:pt x="499931" y="98811"/>
                  <a:pt x="526227" y="110173"/>
                </a:cubicBezTo>
                <a:cubicBezTo>
                  <a:pt x="552526" y="121536"/>
                  <a:pt x="564631" y="152064"/>
                  <a:pt x="553270" y="178361"/>
                </a:cubicBezTo>
                <a:cubicBezTo>
                  <a:pt x="553264" y="178374"/>
                  <a:pt x="553258" y="178388"/>
                  <a:pt x="553252" y="178401"/>
                </a:cubicBezTo>
                <a:cubicBezTo>
                  <a:pt x="541850" y="204647"/>
                  <a:pt x="511363" y="216722"/>
                  <a:pt x="485081" y="205402"/>
                </a:cubicBezTo>
                <a:close/>
                <a:moveTo>
                  <a:pt x="517981" y="129229"/>
                </a:moveTo>
                <a:cubicBezTo>
                  <a:pt x="502210" y="122396"/>
                  <a:pt x="483887" y="129642"/>
                  <a:pt x="477052" y="145413"/>
                </a:cubicBezTo>
                <a:cubicBezTo>
                  <a:pt x="470220" y="161185"/>
                  <a:pt x="477467" y="179509"/>
                  <a:pt x="493238" y="186342"/>
                </a:cubicBezTo>
                <a:cubicBezTo>
                  <a:pt x="509006" y="193174"/>
                  <a:pt x="527330" y="185930"/>
                  <a:pt x="534164" y="170161"/>
                </a:cubicBezTo>
                <a:cubicBezTo>
                  <a:pt x="540964" y="154388"/>
                  <a:pt x="533729" y="136087"/>
                  <a:pt x="517981" y="129229"/>
                </a:cubicBezTo>
                <a:close/>
                <a:moveTo>
                  <a:pt x="230300" y="664282"/>
                </a:moveTo>
                <a:lnTo>
                  <a:pt x="218177" y="623706"/>
                </a:lnTo>
                <a:cubicBezTo>
                  <a:pt x="214057" y="623706"/>
                  <a:pt x="209937" y="623409"/>
                  <a:pt x="205817" y="623054"/>
                </a:cubicBezTo>
                <a:lnTo>
                  <a:pt x="201045" y="622579"/>
                </a:lnTo>
                <a:lnTo>
                  <a:pt x="183262" y="661111"/>
                </a:lnTo>
                <a:lnTo>
                  <a:pt x="125879" y="642645"/>
                </a:lnTo>
                <a:lnTo>
                  <a:pt x="134030" y="601298"/>
                </a:lnTo>
                <a:cubicBezTo>
                  <a:pt x="128932" y="598512"/>
                  <a:pt x="123982" y="595370"/>
                  <a:pt x="119210" y="592199"/>
                </a:cubicBezTo>
                <a:lnTo>
                  <a:pt x="86014" y="617837"/>
                </a:lnTo>
                <a:lnTo>
                  <a:pt x="43748" y="574771"/>
                </a:lnTo>
                <a:lnTo>
                  <a:pt x="69890" y="542167"/>
                </a:lnTo>
                <a:cubicBezTo>
                  <a:pt x="66659" y="537277"/>
                  <a:pt x="63636" y="532208"/>
                  <a:pt x="60998" y="527051"/>
                </a:cubicBezTo>
                <a:lnTo>
                  <a:pt x="19888" y="534283"/>
                </a:lnTo>
                <a:lnTo>
                  <a:pt x="2401" y="476515"/>
                </a:lnTo>
                <a:lnTo>
                  <a:pt x="40517" y="459917"/>
                </a:lnTo>
                <a:cubicBezTo>
                  <a:pt x="39921" y="454007"/>
                  <a:pt x="39624" y="448073"/>
                  <a:pt x="39628" y="442134"/>
                </a:cubicBezTo>
                <a:lnTo>
                  <a:pt x="0" y="429418"/>
                </a:lnTo>
                <a:lnTo>
                  <a:pt x="11471" y="370139"/>
                </a:lnTo>
                <a:lnTo>
                  <a:pt x="52966" y="373103"/>
                </a:lnTo>
                <a:cubicBezTo>
                  <a:pt x="55199" y="367590"/>
                  <a:pt x="57679" y="362205"/>
                  <a:pt x="60405" y="356949"/>
                </a:cubicBezTo>
                <a:lnTo>
                  <a:pt x="31270" y="327310"/>
                </a:lnTo>
                <a:lnTo>
                  <a:pt x="68942" y="280183"/>
                </a:lnTo>
                <a:lnTo>
                  <a:pt x="104213" y="302531"/>
                </a:lnTo>
                <a:cubicBezTo>
                  <a:pt x="108688" y="298737"/>
                  <a:pt x="113371" y="295151"/>
                  <a:pt x="118203" y="291802"/>
                </a:cubicBezTo>
                <a:lnTo>
                  <a:pt x="105991" y="251877"/>
                </a:lnTo>
                <a:lnTo>
                  <a:pt x="161239" y="227662"/>
                </a:lnTo>
                <a:lnTo>
                  <a:pt x="182461" y="263733"/>
                </a:lnTo>
                <a:cubicBezTo>
                  <a:pt x="188113" y="262488"/>
                  <a:pt x="193863" y="261501"/>
                  <a:pt x="199711" y="260769"/>
                </a:cubicBezTo>
                <a:lnTo>
                  <a:pt x="207566" y="219629"/>
                </a:lnTo>
                <a:lnTo>
                  <a:pt x="267734" y="223838"/>
                </a:lnTo>
                <a:lnTo>
                  <a:pt x="269779" y="265926"/>
                </a:lnTo>
                <a:cubicBezTo>
                  <a:pt x="275352" y="267447"/>
                  <a:pt x="280826" y="269216"/>
                  <a:pt x="286200" y="271232"/>
                </a:cubicBezTo>
                <a:lnTo>
                  <a:pt x="312490" y="238243"/>
                </a:lnTo>
                <a:lnTo>
                  <a:pt x="363855" y="269957"/>
                </a:lnTo>
                <a:lnTo>
                  <a:pt x="346072" y="308489"/>
                </a:lnTo>
                <a:cubicBezTo>
                  <a:pt x="350242" y="312440"/>
                  <a:pt x="354193" y="316521"/>
                  <a:pt x="357928" y="320730"/>
                </a:cubicBezTo>
                <a:lnTo>
                  <a:pt x="396815" y="303569"/>
                </a:lnTo>
                <a:lnTo>
                  <a:pt x="427521" y="355467"/>
                </a:lnTo>
                <a:lnTo>
                  <a:pt x="393643" y="381372"/>
                </a:lnTo>
                <a:cubicBezTo>
                  <a:pt x="395620" y="386708"/>
                  <a:pt x="397250" y="392123"/>
                  <a:pt x="398534" y="397615"/>
                </a:cubicBezTo>
                <a:lnTo>
                  <a:pt x="441096" y="400579"/>
                </a:lnTo>
                <a:lnTo>
                  <a:pt x="444060" y="460777"/>
                </a:lnTo>
                <a:lnTo>
                  <a:pt x="401972" y="467920"/>
                </a:lnTo>
                <a:cubicBezTo>
                  <a:pt x="401163" y="473471"/>
                  <a:pt x="400105" y="478984"/>
                  <a:pt x="398800" y="484459"/>
                </a:cubicBezTo>
                <a:lnTo>
                  <a:pt x="435257" y="506837"/>
                </a:lnTo>
                <a:lnTo>
                  <a:pt x="409945" y="561611"/>
                </a:lnTo>
                <a:lnTo>
                  <a:pt x="369309" y="548421"/>
                </a:lnTo>
                <a:cubicBezTo>
                  <a:pt x="365990" y="552956"/>
                  <a:pt x="362492" y="557313"/>
                  <a:pt x="358757" y="561611"/>
                </a:cubicBezTo>
                <a:lnTo>
                  <a:pt x="380602" y="598364"/>
                </a:lnTo>
                <a:lnTo>
                  <a:pt x="332764" y="635087"/>
                </a:lnTo>
                <a:lnTo>
                  <a:pt x="303124" y="604618"/>
                </a:lnTo>
                <a:cubicBezTo>
                  <a:pt x="298056" y="607167"/>
                  <a:pt x="292869" y="609449"/>
                  <a:pt x="287593" y="611524"/>
                </a:cubicBezTo>
                <a:lnTo>
                  <a:pt x="289816" y="653997"/>
                </a:lnTo>
                <a:close/>
                <a:moveTo>
                  <a:pt x="149502" y="628715"/>
                </a:moveTo>
                <a:lnTo>
                  <a:pt x="172384" y="636095"/>
                </a:lnTo>
                <a:lnTo>
                  <a:pt x="188982" y="600083"/>
                </a:lnTo>
                <a:lnTo>
                  <a:pt x="196629" y="601328"/>
                </a:lnTo>
                <a:cubicBezTo>
                  <a:pt x="200245" y="601921"/>
                  <a:pt x="203980" y="602395"/>
                  <a:pt x="207685" y="602691"/>
                </a:cubicBezTo>
                <a:cubicBezTo>
                  <a:pt x="213598" y="603222"/>
                  <a:pt x="219534" y="603417"/>
                  <a:pt x="225468" y="603284"/>
                </a:cubicBezTo>
                <a:lnTo>
                  <a:pt x="233263" y="603106"/>
                </a:lnTo>
                <a:lnTo>
                  <a:pt x="244615" y="641074"/>
                </a:lnTo>
                <a:lnTo>
                  <a:pt x="268327" y="636984"/>
                </a:lnTo>
                <a:lnTo>
                  <a:pt x="266252" y="597326"/>
                </a:lnTo>
                <a:lnTo>
                  <a:pt x="273544" y="594837"/>
                </a:lnTo>
                <a:cubicBezTo>
                  <a:pt x="282705" y="591689"/>
                  <a:pt x="291565" y="587720"/>
                  <a:pt x="300012" y="582981"/>
                </a:cubicBezTo>
                <a:lnTo>
                  <a:pt x="306829" y="579217"/>
                </a:lnTo>
                <a:lnTo>
                  <a:pt x="334690" y="607730"/>
                </a:lnTo>
                <a:lnTo>
                  <a:pt x="353748" y="593118"/>
                </a:lnTo>
                <a:lnTo>
                  <a:pt x="333327" y="558765"/>
                </a:lnTo>
                <a:lnTo>
                  <a:pt x="338691" y="553163"/>
                </a:lnTo>
                <a:cubicBezTo>
                  <a:pt x="345348" y="546207"/>
                  <a:pt x="351368" y="538667"/>
                  <a:pt x="356683" y="530637"/>
                </a:cubicBezTo>
                <a:lnTo>
                  <a:pt x="360891" y="524235"/>
                </a:lnTo>
                <a:lnTo>
                  <a:pt x="398919" y="536565"/>
                </a:lnTo>
                <a:lnTo>
                  <a:pt x="408997" y="514721"/>
                </a:lnTo>
                <a:lnTo>
                  <a:pt x="374941" y="493795"/>
                </a:lnTo>
                <a:lnTo>
                  <a:pt x="377075" y="486356"/>
                </a:lnTo>
                <a:cubicBezTo>
                  <a:pt x="379736" y="477114"/>
                  <a:pt x="381562" y="467650"/>
                  <a:pt x="382528" y="458080"/>
                </a:cubicBezTo>
                <a:lnTo>
                  <a:pt x="383329" y="450373"/>
                </a:lnTo>
                <a:lnTo>
                  <a:pt x="422749" y="443586"/>
                </a:lnTo>
                <a:lnTo>
                  <a:pt x="421534" y="419578"/>
                </a:lnTo>
                <a:lnTo>
                  <a:pt x="381698" y="416851"/>
                </a:lnTo>
                <a:lnTo>
                  <a:pt x="380157" y="409234"/>
                </a:lnTo>
                <a:cubicBezTo>
                  <a:pt x="378222" y="399796"/>
                  <a:pt x="375445" y="390552"/>
                  <a:pt x="371858" y="381610"/>
                </a:cubicBezTo>
                <a:lnTo>
                  <a:pt x="368894" y="374407"/>
                </a:lnTo>
                <a:lnTo>
                  <a:pt x="400520" y="350192"/>
                </a:lnTo>
                <a:lnTo>
                  <a:pt x="388308" y="329444"/>
                </a:lnTo>
                <a:lnTo>
                  <a:pt x="352000" y="345597"/>
                </a:lnTo>
                <a:lnTo>
                  <a:pt x="347079" y="339670"/>
                </a:lnTo>
                <a:cubicBezTo>
                  <a:pt x="340977" y="332153"/>
                  <a:pt x="334201" y="325208"/>
                  <a:pt x="326836" y="318922"/>
                </a:cubicBezTo>
                <a:lnTo>
                  <a:pt x="320908" y="313883"/>
                </a:lnTo>
                <a:lnTo>
                  <a:pt x="337565" y="277930"/>
                </a:lnTo>
                <a:lnTo>
                  <a:pt x="317114" y="265304"/>
                </a:lnTo>
                <a:lnTo>
                  <a:pt x="292720" y="296010"/>
                </a:lnTo>
                <a:lnTo>
                  <a:pt x="285548" y="293047"/>
                </a:lnTo>
                <a:cubicBezTo>
                  <a:pt x="276594" y="289262"/>
                  <a:pt x="267319" y="286286"/>
                  <a:pt x="257835" y="284155"/>
                </a:cubicBezTo>
                <a:lnTo>
                  <a:pt x="250277" y="282436"/>
                </a:lnTo>
                <a:lnTo>
                  <a:pt x="248261" y="242985"/>
                </a:lnTo>
                <a:lnTo>
                  <a:pt x="224283" y="241296"/>
                </a:lnTo>
                <a:lnTo>
                  <a:pt x="216932" y="279827"/>
                </a:lnTo>
                <a:lnTo>
                  <a:pt x="209166" y="280450"/>
                </a:lnTo>
                <a:cubicBezTo>
                  <a:pt x="199383" y="281200"/>
                  <a:pt x="189690" y="282845"/>
                  <a:pt x="180209" y="285370"/>
                </a:cubicBezTo>
                <a:lnTo>
                  <a:pt x="172710" y="287356"/>
                </a:lnTo>
                <a:lnTo>
                  <a:pt x="152881" y="253715"/>
                </a:lnTo>
                <a:lnTo>
                  <a:pt x="130888" y="263407"/>
                </a:lnTo>
                <a:lnTo>
                  <a:pt x="142211" y="300694"/>
                </a:lnTo>
                <a:lnTo>
                  <a:pt x="135631" y="304902"/>
                </a:lnTo>
                <a:cubicBezTo>
                  <a:pt x="127298" y="310101"/>
                  <a:pt x="119459" y="316053"/>
                  <a:pt x="112215" y="322686"/>
                </a:cubicBezTo>
                <a:lnTo>
                  <a:pt x="106495" y="327962"/>
                </a:lnTo>
                <a:lnTo>
                  <a:pt x="73388" y="307451"/>
                </a:lnTo>
                <a:lnTo>
                  <a:pt x="58568" y="326243"/>
                </a:lnTo>
                <a:lnTo>
                  <a:pt x="85807" y="353867"/>
                </a:lnTo>
                <a:lnTo>
                  <a:pt x="81894" y="360595"/>
                </a:lnTo>
                <a:cubicBezTo>
                  <a:pt x="76941" y="369167"/>
                  <a:pt x="72784" y="378177"/>
                  <a:pt x="69475" y="387508"/>
                </a:cubicBezTo>
                <a:lnTo>
                  <a:pt x="66897" y="394829"/>
                </a:lnTo>
                <a:lnTo>
                  <a:pt x="28365" y="392043"/>
                </a:lnTo>
                <a:lnTo>
                  <a:pt x="23801" y="415754"/>
                </a:lnTo>
                <a:lnTo>
                  <a:pt x="60791" y="427610"/>
                </a:lnTo>
                <a:lnTo>
                  <a:pt x="60168" y="435316"/>
                </a:lnTo>
                <a:cubicBezTo>
                  <a:pt x="59745" y="445222"/>
                  <a:pt x="60251" y="455145"/>
                  <a:pt x="61680" y="464956"/>
                </a:cubicBezTo>
                <a:lnTo>
                  <a:pt x="62806" y="472662"/>
                </a:lnTo>
                <a:lnTo>
                  <a:pt x="27239" y="488164"/>
                </a:lnTo>
                <a:lnTo>
                  <a:pt x="34174" y="511223"/>
                </a:lnTo>
                <a:lnTo>
                  <a:pt x="72498" y="504466"/>
                </a:lnTo>
                <a:lnTo>
                  <a:pt x="75848" y="511461"/>
                </a:lnTo>
                <a:cubicBezTo>
                  <a:pt x="80121" y="520341"/>
                  <a:pt x="85180" y="528823"/>
                  <a:pt x="90964" y="536802"/>
                </a:cubicBezTo>
                <a:lnTo>
                  <a:pt x="95499" y="543086"/>
                </a:lnTo>
                <a:lnTo>
                  <a:pt x="71016" y="573407"/>
                </a:lnTo>
                <a:lnTo>
                  <a:pt x="87852" y="590539"/>
                </a:lnTo>
                <a:lnTo>
                  <a:pt x="118855" y="566620"/>
                </a:lnTo>
                <a:lnTo>
                  <a:pt x="125079" y="571273"/>
                </a:lnTo>
                <a:cubicBezTo>
                  <a:pt x="132914" y="577097"/>
                  <a:pt x="141268" y="582187"/>
                  <a:pt x="150036" y="586478"/>
                </a:cubicBezTo>
                <a:lnTo>
                  <a:pt x="157030" y="589917"/>
                </a:lnTo>
                <a:close/>
                <a:moveTo>
                  <a:pt x="222208" y="545576"/>
                </a:moveTo>
                <a:cubicBezTo>
                  <a:pt x="165144" y="545576"/>
                  <a:pt x="118884" y="499317"/>
                  <a:pt x="118884" y="442252"/>
                </a:cubicBezTo>
                <a:cubicBezTo>
                  <a:pt x="118884" y="385187"/>
                  <a:pt x="165144" y="338929"/>
                  <a:pt x="222208" y="338929"/>
                </a:cubicBezTo>
                <a:cubicBezTo>
                  <a:pt x="279273" y="338929"/>
                  <a:pt x="325532" y="385187"/>
                  <a:pt x="325532" y="442252"/>
                </a:cubicBezTo>
                <a:cubicBezTo>
                  <a:pt x="325416" y="499255"/>
                  <a:pt x="279211" y="545422"/>
                  <a:pt x="222208" y="545487"/>
                </a:cubicBezTo>
                <a:close/>
                <a:moveTo>
                  <a:pt x="222208" y="360803"/>
                </a:moveTo>
                <a:cubicBezTo>
                  <a:pt x="177208" y="360785"/>
                  <a:pt x="140715" y="397253"/>
                  <a:pt x="140699" y="442252"/>
                </a:cubicBezTo>
                <a:cubicBezTo>
                  <a:pt x="140683" y="487251"/>
                  <a:pt x="177149" y="523743"/>
                  <a:pt x="222149" y="523761"/>
                </a:cubicBezTo>
                <a:cubicBezTo>
                  <a:pt x="267147" y="523779"/>
                  <a:pt x="303640" y="487310"/>
                  <a:pt x="303657" y="442311"/>
                </a:cubicBezTo>
                <a:cubicBezTo>
                  <a:pt x="303657" y="442291"/>
                  <a:pt x="303657" y="442273"/>
                  <a:pt x="303657" y="442252"/>
                </a:cubicBezTo>
                <a:cubicBezTo>
                  <a:pt x="303657" y="397253"/>
                  <a:pt x="267207" y="360764"/>
                  <a:pt x="222208" y="360714"/>
                </a:cubicBezTo>
                <a:close/>
              </a:path>
            </a:pathLst>
          </a:custGeom>
          <a:solidFill>
            <a:schemeClr val="accent2"/>
          </a:solidFill>
          <a:ln w="296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4" name="Date Placeholder 3">
            <a:extLst>
              <a:ext uri="{FF2B5EF4-FFF2-40B4-BE49-F238E27FC236}">
                <a16:creationId xmlns:a16="http://schemas.microsoft.com/office/drawing/2014/main" id="{54C39AF0-73E1-FBF5-1CE6-A9C52F1249D8}"/>
              </a:ext>
            </a:extLst>
          </p:cNvPr>
          <p:cNvSpPr>
            <a:spLocks noGrp="1"/>
          </p:cNvSpPr>
          <p:nvPr>
            <p:ph type="dt" sz="half" idx="10"/>
          </p:nvPr>
        </p:nvSpPr>
        <p:spPr/>
        <p:txBody>
          <a:bodyPr/>
          <a:lstStyle/>
          <a:p>
            <a:fld id="{B9F816D2-90F1-4097-B058-62A9FE4AD8DE}" type="datetime4">
              <a:rPr lang="en-GB" smtClean="0"/>
              <a:t>06 September 2023</a:t>
            </a:fld>
            <a:endParaRPr lang="en-GB" dirty="0"/>
          </a:p>
        </p:txBody>
      </p:sp>
    </p:spTree>
    <p:extLst>
      <p:ext uri="{BB962C8B-B14F-4D97-AF65-F5344CB8AC3E}">
        <p14:creationId xmlns:p14="http://schemas.microsoft.com/office/powerpoint/2010/main" val="25960930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fld id="{CBBF530E-1875-46E6-901C-76683197A1B3}" type="slidenum">
              <a:rPr lang="en-GB" smtClean="0"/>
              <a:pPr/>
              <a:t>22</a:t>
            </a:fld>
            <a:endParaRPr lang="en-GB"/>
          </a:p>
        </p:txBody>
      </p:sp>
      <p:sp>
        <p:nvSpPr>
          <p:cNvPr id="10" name="Title 9">
            <a:extLst>
              <a:ext uri="{FF2B5EF4-FFF2-40B4-BE49-F238E27FC236}">
                <a16:creationId xmlns:a16="http://schemas.microsoft.com/office/drawing/2014/main" id="{3BECA520-9D21-6A40-85A6-23900F219BBF}"/>
              </a:ext>
            </a:extLst>
          </p:cNvPr>
          <p:cNvSpPr>
            <a:spLocks noGrp="1"/>
          </p:cNvSpPr>
          <p:nvPr>
            <p:ph type="title"/>
          </p:nvPr>
        </p:nvSpPr>
        <p:spPr/>
        <p:txBody>
          <a:bodyPr/>
          <a:lstStyle/>
          <a:p>
            <a:r>
              <a:rPr lang="en-US" dirty="0"/>
              <a:t>VTK</a:t>
            </a:r>
          </a:p>
        </p:txBody>
      </p:sp>
      <p:sp>
        <p:nvSpPr>
          <p:cNvPr id="2" name="TextBox 1">
            <a:extLst>
              <a:ext uri="{FF2B5EF4-FFF2-40B4-BE49-F238E27FC236}">
                <a16:creationId xmlns:a16="http://schemas.microsoft.com/office/drawing/2014/main" id="{CB5359B7-6C1F-BF34-1C99-C58119007942}"/>
              </a:ext>
            </a:extLst>
          </p:cNvPr>
          <p:cNvSpPr txBox="1"/>
          <p:nvPr/>
        </p:nvSpPr>
        <p:spPr>
          <a:xfrm>
            <a:off x="454926" y="1089164"/>
            <a:ext cx="11775440" cy="1477328"/>
          </a:xfrm>
          <a:prstGeom prst="rect">
            <a:avLst/>
          </a:prstGeom>
          <a:noFill/>
        </p:spPr>
        <p:txBody>
          <a:bodyPr wrap="square" rtlCol="0">
            <a:spAutoFit/>
          </a:bodyPr>
          <a:lstStyle/>
          <a:p>
            <a:r>
              <a:rPr lang="en-US" dirty="0"/>
              <a:t>	VTK is used to render the TexGen models in the user interface. This version uses VTK-6.3 and can be 	found here: </a:t>
            </a:r>
            <a:r>
              <a:rPr lang="en-US" dirty="0">
                <a:hlinkClick r:id="rId3"/>
              </a:rPr>
              <a:t>https://github.com/louisepb/VTK-6.3</a:t>
            </a:r>
            <a:r>
              <a:rPr lang="en-US" dirty="0"/>
              <a:t> (This version is no longer available on the VTK download page and is saved here until TexGen is updated to use a more recent version). Download the files and extract them. </a:t>
            </a:r>
          </a:p>
          <a:p>
            <a:r>
              <a:rPr lang="en-US" dirty="0"/>
              <a:t>Run </a:t>
            </a:r>
            <a:r>
              <a:rPr lang="en-US" dirty="0" err="1"/>
              <a:t>CMake</a:t>
            </a:r>
            <a:r>
              <a:rPr lang="en-US" dirty="0"/>
              <a:t> again, click “Configure” and then make sure the following options are set.</a:t>
            </a:r>
          </a:p>
        </p:txBody>
      </p:sp>
      <p:pic>
        <p:nvPicPr>
          <p:cNvPr id="4" name="Picture 3">
            <a:extLst>
              <a:ext uri="{FF2B5EF4-FFF2-40B4-BE49-F238E27FC236}">
                <a16:creationId xmlns:a16="http://schemas.microsoft.com/office/drawing/2014/main" id="{7EC9EDB8-C3FB-0CCF-210A-1A2F2986F1B0}"/>
              </a:ext>
            </a:extLst>
          </p:cNvPr>
          <p:cNvPicPr>
            <a:picLocks noChangeAspect="1"/>
          </p:cNvPicPr>
          <p:nvPr/>
        </p:nvPicPr>
        <p:blipFill>
          <a:blip r:embed="rId4"/>
          <a:stretch>
            <a:fillRect/>
          </a:stretch>
        </p:blipFill>
        <p:spPr>
          <a:xfrm>
            <a:off x="1750890" y="2641790"/>
            <a:ext cx="4550519" cy="3763320"/>
          </a:xfrm>
          <a:prstGeom prst="rect">
            <a:avLst/>
          </a:prstGeom>
        </p:spPr>
      </p:pic>
      <p:sp>
        <p:nvSpPr>
          <p:cNvPr id="12" name="Graphic 162">
            <a:extLst>
              <a:ext uri="{FF2B5EF4-FFF2-40B4-BE49-F238E27FC236}">
                <a16:creationId xmlns:a16="http://schemas.microsoft.com/office/drawing/2014/main" id="{2BD57EC2-0413-EB56-0D67-EEE30059AC08}"/>
              </a:ext>
            </a:extLst>
          </p:cNvPr>
          <p:cNvSpPr>
            <a:spLocks noChangeAspect="1"/>
          </p:cNvSpPr>
          <p:nvPr/>
        </p:nvSpPr>
        <p:spPr>
          <a:xfrm>
            <a:off x="737290" y="1156541"/>
            <a:ext cx="520369" cy="483507"/>
          </a:xfrm>
          <a:custGeom>
            <a:avLst/>
            <a:gdLst>
              <a:gd name="connsiteX0" fmla="*/ 542671 w 669261"/>
              <a:gd name="connsiteY0" fmla="*/ 569732 h 648039"/>
              <a:gd name="connsiteX1" fmla="*/ 590094 w 669261"/>
              <a:gd name="connsiteY1" fmla="*/ 522457 h 648039"/>
              <a:gd name="connsiteX2" fmla="*/ 432264 w 669261"/>
              <a:gd name="connsiteY2" fmla="*/ 364626 h 648039"/>
              <a:gd name="connsiteX3" fmla="*/ 443438 w 669261"/>
              <a:gd name="connsiteY3" fmla="*/ 346190 h 648039"/>
              <a:gd name="connsiteX4" fmla="*/ 619704 w 669261"/>
              <a:gd name="connsiteY4" fmla="*/ 522457 h 648039"/>
              <a:gd name="connsiteX5" fmla="*/ 542819 w 669261"/>
              <a:gd name="connsiteY5" fmla="*/ 599342 h 648039"/>
              <a:gd name="connsiteX6" fmla="*/ 371117 w 669261"/>
              <a:gd name="connsiteY6" fmla="*/ 427640 h 648039"/>
              <a:gd name="connsiteX7" fmla="*/ 387745 w 669261"/>
              <a:gd name="connsiteY7" fmla="*/ 414658 h 648039"/>
              <a:gd name="connsiteX8" fmla="*/ 458761 w 669261"/>
              <a:gd name="connsiteY8" fmla="*/ 311423 h 648039"/>
              <a:gd name="connsiteX9" fmla="*/ 450166 w 669261"/>
              <a:gd name="connsiteY9" fmla="*/ 332437 h 648039"/>
              <a:gd name="connsiteX10" fmla="*/ 639652 w 669261"/>
              <a:gd name="connsiteY10" fmla="*/ 521923 h 648039"/>
              <a:gd name="connsiteX11" fmla="*/ 543056 w 669261"/>
              <a:gd name="connsiteY11" fmla="*/ 618430 h 648039"/>
              <a:gd name="connsiteX12" fmla="*/ 359765 w 669261"/>
              <a:gd name="connsiteY12" fmla="*/ 435139 h 648039"/>
              <a:gd name="connsiteX13" fmla="*/ 340914 w 669261"/>
              <a:gd name="connsiteY13" fmla="*/ 445898 h 648039"/>
              <a:gd name="connsiteX14" fmla="*/ 543056 w 669261"/>
              <a:gd name="connsiteY14" fmla="*/ 648040 h 648039"/>
              <a:gd name="connsiteX15" fmla="*/ 669262 w 669261"/>
              <a:gd name="connsiteY15" fmla="*/ 521864 h 648039"/>
              <a:gd name="connsiteX16" fmla="*/ 231189 w 669261"/>
              <a:gd name="connsiteY16" fmla="*/ 84917 h 648039"/>
              <a:gd name="connsiteX17" fmla="*/ 231189 w 669261"/>
              <a:gd name="connsiteY17" fmla="*/ 105665 h 648039"/>
              <a:gd name="connsiteX18" fmla="*/ 105132 w 669261"/>
              <a:gd name="connsiteY18" fmla="*/ 231722 h 648039"/>
              <a:gd name="connsiteX19" fmla="*/ 84176 w 669261"/>
              <a:gd name="connsiteY19" fmla="*/ 231722 h 648039"/>
              <a:gd name="connsiteX20" fmla="*/ 231189 w 669261"/>
              <a:gd name="connsiteY20" fmla="*/ 84917 h 648039"/>
              <a:gd name="connsiteX21" fmla="*/ 419459 w 669261"/>
              <a:gd name="connsiteY21" fmla="*/ 231189 h 648039"/>
              <a:gd name="connsiteX22" fmla="*/ 230448 w 669261"/>
              <a:gd name="connsiteY22" fmla="*/ 419489 h 648039"/>
              <a:gd name="connsiteX23" fmla="*/ 42148 w 669261"/>
              <a:gd name="connsiteY23" fmla="*/ 230477 h 648039"/>
              <a:gd name="connsiteX24" fmla="*/ 230833 w 669261"/>
              <a:gd name="connsiteY24" fmla="*/ 42177 h 648039"/>
              <a:gd name="connsiteX25" fmla="*/ 419459 w 669261"/>
              <a:gd name="connsiteY25" fmla="*/ 231041 h 648039"/>
              <a:gd name="connsiteX26" fmla="*/ 441067 w 669261"/>
              <a:gd name="connsiteY26" fmla="*/ 231189 h 648039"/>
              <a:gd name="connsiteX27" fmla="*/ 231189 w 669261"/>
              <a:gd name="connsiteY27" fmla="*/ 21311 h 648039"/>
              <a:gd name="connsiteX28" fmla="*/ 21311 w 669261"/>
              <a:gd name="connsiteY28" fmla="*/ 231189 h 648039"/>
              <a:gd name="connsiteX29" fmla="*/ 231189 w 669261"/>
              <a:gd name="connsiteY29" fmla="*/ 441067 h 648039"/>
              <a:gd name="connsiteX30" fmla="*/ 441067 w 669261"/>
              <a:gd name="connsiteY30" fmla="*/ 231041 h 648039"/>
              <a:gd name="connsiteX31" fmla="*/ 398534 w 669261"/>
              <a:gd name="connsiteY31" fmla="*/ 231189 h 648039"/>
              <a:gd name="connsiteX32" fmla="*/ 230626 w 669261"/>
              <a:gd name="connsiteY32" fmla="*/ 63636 h 648039"/>
              <a:gd name="connsiteX33" fmla="*/ 63073 w 669261"/>
              <a:gd name="connsiteY33" fmla="*/ 231544 h 648039"/>
              <a:gd name="connsiteX34" fmla="*/ 230833 w 669261"/>
              <a:gd name="connsiteY34" fmla="*/ 399097 h 648039"/>
              <a:gd name="connsiteX35" fmla="*/ 398534 w 669261"/>
              <a:gd name="connsiteY35" fmla="*/ 231041 h 648039"/>
              <a:gd name="connsiteX36" fmla="*/ 231189 w 669261"/>
              <a:gd name="connsiteY36" fmla="*/ 462377 h 648039"/>
              <a:gd name="connsiteX37" fmla="*/ 0 w 669261"/>
              <a:gd name="connsiteY37" fmla="*/ 231189 h 648039"/>
              <a:gd name="connsiteX38" fmla="*/ 231189 w 669261"/>
              <a:gd name="connsiteY38" fmla="*/ 0 h 648039"/>
              <a:gd name="connsiteX39" fmla="*/ 462377 w 669261"/>
              <a:gd name="connsiteY39" fmla="*/ 231189 h 648039"/>
              <a:gd name="connsiteX40" fmla="*/ 231189 w 669261"/>
              <a:gd name="connsiteY40" fmla="*/ 462259 h 6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69261" h="648039">
                <a:moveTo>
                  <a:pt x="542671" y="569732"/>
                </a:moveTo>
                <a:lnTo>
                  <a:pt x="590094" y="522457"/>
                </a:lnTo>
                <a:lnTo>
                  <a:pt x="432264" y="364626"/>
                </a:lnTo>
                <a:cubicBezTo>
                  <a:pt x="436235" y="358698"/>
                  <a:pt x="440000" y="352503"/>
                  <a:pt x="443438" y="346190"/>
                </a:cubicBezTo>
                <a:lnTo>
                  <a:pt x="619704" y="522457"/>
                </a:lnTo>
                <a:lnTo>
                  <a:pt x="542819" y="599342"/>
                </a:lnTo>
                <a:lnTo>
                  <a:pt x="371117" y="427640"/>
                </a:lnTo>
                <a:cubicBezTo>
                  <a:pt x="376867" y="423550"/>
                  <a:pt x="382410" y="419222"/>
                  <a:pt x="387745" y="414658"/>
                </a:cubicBezTo>
                <a:close/>
                <a:moveTo>
                  <a:pt x="458761" y="311423"/>
                </a:moveTo>
                <a:cubicBezTo>
                  <a:pt x="456212" y="318566"/>
                  <a:pt x="453337" y="325591"/>
                  <a:pt x="450166" y="332437"/>
                </a:cubicBezTo>
                <a:lnTo>
                  <a:pt x="639652" y="521923"/>
                </a:lnTo>
                <a:lnTo>
                  <a:pt x="543056" y="618430"/>
                </a:lnTo>
                <a:lnTo>
                  <a:pt x="359765" y="435139"/>
                </a:lnTo>
                <a:cubicBezTo>
                  <a:pt x="353659" y="438992"/>
                  <a:pt x="347346" y="442578"/>
                  <a:pt x="340914" y="445898"/>
                </a:cubicBezTo>
                <a:lnTo>
                  <a:pt x="543056" y="648040"/>
                </a:lnTo>
                <a:lnTo>
                  <a:pt x="669262" y="521864"/>
                </a:lnTo>
                <a:close/>
                <a:moveTo>
                  <a:pt x="231189" y="84917"/>
                </a:moveTo>
                <a:lnTo>
                  <a:pt x="231189" y="105665"/>
                </a:lnTo>
                <a:cubicBezTo>
                  <a:pt x="161603" y="105747"/>
                  <a:pt x="105213" y="162136"/>
                  <a:pt x="105132" y="231722"/>
                </a:cubicBezTo>
                <a:lnTo>
                  <a:pt x="84176" y="231722"/>
                </a:lnTo>
                <a:cubicBezTo>
                  <a:pt x="84372" y="150644"/>
                  <a:pt x="150111" y="84999"/>
                  <a:pt x="231189" y="84917"/>
                </a:cubicBezTo>
                <a:close/>
                <a:moveTo>
                  <a:pt x="419459" y="231189"/>
                </a:moveTo>
                <a:cubicBezTo>
                  <a:pt x="419264" y="335381"/>
                  <a:pt x="334640" y="419685"/>
                  <a:pt x="230448" y="419489"/>
                </a:cubicBezTo>
                <a:cubicBezTo>
                  <a:pt x="126257" y="419293"/>
                  <a:pt x="41952" y="334669"/>
                  <a:pt x="42148" y="230477"/>
                </a:cubicBezTo>
                <a:cubicBezTo>
                  <a:pt x="42344" y="126413"/>
                  <a:pt x="126769" y="42161"/>
                  <a:pt x="230833" y="42177"/>
                </a:cubicBezTo>
                <a:cubicBezTo>
                  <a:pt x="335007" y="42406"/>
                  <a:pt x="419361" y="126867"/>
                  <a:pt x="419459" y="231041"/>
                </a:cubicBezTo>
                <a:close/>
                <a:moveTo>
                  <a:pt x="441067" y="231189"/>
                </a:moveTo>
                <a:cubicBezTo>
                  <a:pt x="441067" y="115276"/>
                  <a:pt x="347100" y="21311"/>
                  <a:pt x="231189" y="21311"/>
                </a:cubicBezTo>
                <a:cubicBezTo>
                  <a:pt x="115276" y="21311"/>
                  <a:pt x="21311" y="115276"/>
                  <a:pt x="21311" y="231189"/>
                </a:cubicBezTo>
                <a:cubicBezTo>
                  <a:pt x="21311" y="347100"/>
                  <a:pt x="115276" y="441067"/>
                  <a:pt x="231189" y="441067"/>
                </a:cubicBezTo>
                <a:cubicBezTo>
                  <a:pt x="347097" y="440918"/>
                  <a:pt x="441001" y="346949"/>
                  <a:pt x="441067" y="231041"/>
                </a:cubicBezTo>
                <a:close/>
                <a:moveTo>
                  <a:pt x="398534" y="231189"/>
                </a:moveTo>
                <a:cubicBezTo>
                  <a:pt x="398436" y="138554"/>
                  <a:pt x="323261" y="63538"/>
                  <a:pt x="230626" y="63636"/>
                </a:cubicBezTo>
                <a:cubicBezTo>
                  <a:pt x="137991" y="63735"/>
                  <a:pt x="62975" y="138909"/>
                  <a:pt x="63073" y="231544"/>
                </a:cubicBezTo>
                <a:cubicBezTo>
                  <a:pt x="63171" y="324121"/>
                  <a:pt x="138256" y="399115"/>
                  <a:pt x="230833" y="399097"/>
                </a:cubicBezTo>
                <a:cubicBezTo>
                  <a:pt x="323501" y="398883"/>
                  <a:pt x="398519" y="323709"/>
                  <a:pt x="398534" y="231041"/>
                </a:cubicBezTo>
                <a:close/>
                <a:moveTo>
                  <a:pt x="231189" y="462377"/>
                </a:moveTo>
                <a:cubicBezTo>
                  <a:pt x="103507" y="462377"/>
                  <a:pt x="0" y="358870"/>
                  <a:pt x="0" y="231189"/>
                </a:cubicBezTo>
                <a:cubicBezTo>
                  <a:pt x="0" y="103507"/>
                  <a:pt x="103507" y="0"/>
                  <a:pt x="231189" y="0"/>
                </a:cubicBezTo>
                <a:cubicBezTo>
                  <a:pt x="358870" y="0"/>
                  <a:pt x="462377" y="103507"/>
                  <a:pt x="462377" y="231189"/>
                </a:cubicBezTo>
                <a:cubicBezTo>
                  <a:pt x="462164" y="358763"/>
                  <a:pt x="358763" y="462111"/>
                  <a:pt x="231189" y="462259"/>
                </a:cubicBezTo>
                <a:close/>
              </a:path>
            </a:pathLst>
          </a:custGeom>
          <a:solidFill>
            <a:schemeClr val="accent1"/>
          </a:solidFill>
          <a:ln w="296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3" name="Date Placeholder 2">
            <a:extLst>
              <a:ext uri="{FF2B5EF4-FFF2-40B4-BE49-F238E27FC236}">
                <a16:creationId xmlns:a16="http://schemas.microsoft.com/office/drawing/2014/main" id="{B9AC496E-B24E-6F02-7D1B-621EAD4BE2D3}"/>
              </a:ext>
            </a:extLst>
          </p:cNvPr>
          <p:cNvSpPr>
            <a:spLocks noGrp="1"/>
          </p:cNvSpPr>
          <p:nvPr>
            <p:ph type="dt" sz="half" idx="10"/>
          </p:nvPr>
        </p:nvSpPr>
        <p:spPr/>
        <p:txBody>
          <a:bodyPr/>
          <a:lstStyle/>
          <a:p>
            <a:fld id="{6D4DAEFF-72CF-4F76-B78A-524BC89151E5}" type="datetime4">
              <a:rPr lang="en-GB" smtClean="0"/>
              <a:t>06 September 2023</a:t>
            </a:fld>
            <a:endParaRPr lang="en-GB" dirty="0"/>
          </a:p>
        </p:txBody>
      </p:sp>
      <p:sp>
        <p:nvSpPr>
          <p:cNvPr id="5" name="TextBox 4">
            <a:extLst>
              <a:ext uri="{FF2B5EF4-FFF2-40B4-BE49-F238E27FC236}">
                <a16:creationId xmlns:a16="http://schemas.microsoft.com/office/drawing/2014/main" id="{A51547B7-9C3C-D119-F050-6F0945C8737F}"/>
              </a:ext>
            </a:extLst>
          </p:cNvPr>
          <p:cNvSpPr txBox="1"/>
          <p:nvPr/>
        </p:nvSpPr>
        <p:spPr>
          <a:xfrm>
            <a:off x="7046843" y="5156021"/>
            <a:ext cx="4124739" cy="1200329"/>
          </a:xfrm>
          <a:prstGeom prst="rect">
            <a:avLst/>
          </a:prstGeom>
          <a:noFill/>
        </p:spPr>
        <p:txBody>
          <a:bodyPr wrap="square" rtlCol="0">
            <a:spAutoFit/>
          </a:bodyPr>
          <a:lstStyle/>
          <a:p>
            <a:r>
              <a:rPr lang="en-US" dirty="0"/>
              <a:t>Once completed, open Visual Studio and like before go to “All Build” and right click before selecting “Build”.</a:t>
            </a:r>
          </a:p>
          <a:p>
            <a:endParaRPr lang="en-GB" dirty="0"/>
          </a:p>
        </p:txBody>
      </p:sp>
    </p:spTree>
    <p:extLst>
      <p:ext uri="{BB962C8B-B14F-4D97-AF65-F5344CB8AC3E}">
        <p14:creationId xmlns:p14="http://schemas.microsoft.com/office/powerpoint/2010/main" val="21780882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fld id="{CBBF530E-1875-46E6-901C-76683197A1B3}" type="slidenum">
              <a:rPr lang="en-GB" smtClean="0"/>
              <a:pPr/>
              <a:t>23</a:t>
            </a:fld>
            <a:endParaRPr lang="en-GB"/>
          </a:p>
        </p:txBody>
      </p:sp>
      <p:sp>
        <p:nvSpPr>
          <p:cNvPr id="10" name="Title 9">
            <a:extLst>
              <a:ext uri="{FF2B5EF4-FFF2-40B4-BE49-F238E27FC236}">
                <a16:creationId xmlns:a16="http://schemas.microsoft.com/office/drawing/2014/main" id="{3BECA520-9D21-6A40-85A6-23900F219BBF}"/>
              </a:ext>
            </a:extLst>
          </p:cNvPr>
          <p:cNvSpPr>
            <a:spLocks noGrp="1"/>
          </p:cNvSpPr>
          <p:nvPr>
            <p:ph type="title"/>
          </p:nvPr>
        </p:nvSpPr>
        <p:spPr/>
        <p:txBody>
          <a:bodyPr/>
          <a:lstStyle/>
          <a:p>
            <a:r>
              <a:rPr lang="en-US" dirty="0" err="1"/>
              <a:t>wxWidgets</a:t>
            </a:r>
            <a:endParaRPr lang="en-US" dirty="0"/>
          </a:p>
        </p:txBody>
      </p:sp>
      <p:sp>
        <p:nvSpPr>
          <p:cNvPr id="2" name="TextBox 1">
            <a:extLst>
              <a:ext uri="{FF2B5EF4-FFF2-40B4-BE49-F238E27FC236}">
                <a16:creationId xmlns:a16="http://schemas.microsoft.com/office/drawing/2014/main" id="{AD500430-FB21-3FFB-8A20-C9B6DA708640}"/>
              </a:ext>
            </a:extLst>
          </p:cNvPr>
          <p:cNvSpPr txBox="1"/>
          <p:nvPr/>
        </p:nvSpPr>
        <p:spPr>
          <a:xfrm>
            <a:off x="213360" y="1229360"/>
            <a:ext cx="11846560" cy="2585323"/>
          </a:xfrm>
          <a:prstGeom prst="rect">
            <a:avLst/>
          </a:prstGeom>
          <a:noFill/>
        </p:spPr>
        <p:txBody>
          <a:bodyPr wrap="square" rtlCol="0">
            <a:spAutoFit/>
          </a:bodyPr>
          <a:lstStyle/>
          <a:p>
            <a:pPr lvl="1"/>
            <a:r>
              <a:rPr lang="en-GB" dirty="0"/>
              <a:t>Download and install the windows version 3.0.4 of </a:t>
            </a:r>
            <a:r>
              <a:rPr lang="en-GB" dirty="0" err="1"/>
              <a:t>wxWidgets</a:t>
            </a:r>
            <a:r>
              <a:rPr lang="en-GB" dirty="0"/>
              <a:t> (</a:t>
            </a:r>
            <a:r>
              <a:rPr lang="en-GB" dirty="0" err="1"/>
              <a:t>wxMSW</a:t>
            </a:r>
            <a:r>
              <a:rPr lang="en-GB" dirty="0"/>
              <a:t>). </a:t>
            </a:r>
            <a:r>
              <a:rPr lang="en-GB" dirty="0">
                <a:hlinkClick r:id="rId3"/>
              </a:rPr>
              <a:t>https://www.wxwidgets.org/downloads/</a:t>
            </a:r>
            <a:endParaRPr lang="en-GB" dirty="0"/>
          </a:p>
          <a:p>
            <a:pPr lvl="1"/>
            <a:endParaRPr lang="en-GB" dirty="0"/>
          </a:p>
          <a:p>
            <a:pPr lvl="1"/>
            <a:endParaRPr lang="en-GB" dirty="0"/>
          </a:p>
          <a:p>
            <a:pPr lvl="1"/>
            <a:r>
              <a:rPr lang="en-GB" dirty="0"/>
              <a:t>It is then necessary to compile </a:t>
            </a:r>
            <a:r>
              <a:rPr lang="en-GB" dirty="0" err="1"/>
              <a:t>wxWidgets</a:t>
            </a:r>
            <a:r>
              <a:rPr lang="en-GB" dirty="0"/>
              <a:t> from source. Detailed instructions on how to do this can be found in 'install.txt' located in the 'docs\</a:t>
            </a:r>
            <a:r>
              <a:rPr lang="en-GB" dirty="0" err="1"/>
              <a:t>msw</a:t>
            </a:r>
            <a:r>
              <a:rPr lang="en-GB" dirty="0"/>
              <a:t>' subfolder. The main steps are to open 'wx.dsw' with MSVC located in the 'build\</a:t>
            </a:r>
            <a:r>
              <a:rPr lang="en-GB" dirty="0" err="1"/>
              <a:t>msw</a:t>
            </a:r>
            <a:r>
              <a:rPr lang="en-GB" dirty="0"/>
              <a:t>' subfolder and compile both Release and Debug configurations (The configuration can be selected from the drop-down box on the main toolbar in Visual Studio. Universal and DLL versions need not be compiled).</a:t>
            </a:r>
            <a:endParaRPr lang="en-US" dirty="0"/>
          </a:p>
        </p:txBody>
      </p:sp>
      <p:sp>
        <p:nvSpPr>
          <p:cNvPr id="8" name="Graphic 27">
            <a:extLst>
              <a:ext uri="{FF2B5EF4-FFF2-40B4-BE49-F238E27FC236}">
                <a16:creationId xmlns:a16="http://schemas.microsoft.com/office/drawing/2014/main" id="{FAF730F6-3D36-CDD4-755E-FFB593F60EB8}"/>
              </a:ext>
            </a:extLst>
          </p:cNvPr>
          <p:cNvSpPr>
            <a:spLocks noChangeAspect="1"/>
          </p:cNvSpPr>
          <p:nvPr/>
        </p:nvSpPr>
        <p:spPr>
          <a:xfrm>
            <a:off x="132080" y="2264424"/>
            <a:ext cx="515171" cy="515194"/>
          </a:xfrm>
          <a:custGeom>
            <a:avLst/>
            <a:gdLst>
              <a:gd name="connsiteX0" fmla="*/ 416406 w 664252"/>
              <a:gd name="connsiteY0" fmla="*/ 289697 h 664282"/>
              <a:gd name="connsiteX1" fmla="*/ 379001 w 664252"/>
              <a:gd name="connsiteY1" fmla="*/ 254515 h 664282"/>
              <a:gd name="connsiteX2" fmla="*/ 402150 w 664252"/>
              <a:gd name="connsiteY2" fmla="*/ 224401 h 664282"/>
              <a:gd name="connsiteX3" fmla="*/ 390531 w 664252"/>
              <a:gd name="connsiteY3" fmla="*/ 201164 h 664282"/>
              <a:gd name="connsiteX4" fmla="*/ 352592 w 664252"/>
              <a:gd name="connsiteY4" fmla="*/ 201638 h 664282"/>
              <a:gd name="connsiteX5" fmla="*/ 346664 w 664252"/>
              <a:gd name="connsiteY5" fmla="*/ 150569 h 664282"/>
              <a:gd name="connsiteX6" fmla="*/ 383625 w 664252"/>
              <a:gd name="connsiteY6" fmla="*/ 142389 h 664282"/>
              <a:gd name="connsiteX7" fmla="*/ 389553 w 664252"/>
              <a:gd name="connsiteY7" fmla="*/ 117047 h 664282"/>
              <a:gd name="connsiteX8" fmla="*/ 360239 w 664252"/>
              <a:gd name="connsiteY8" fmla="*/ 93128 h 664282"/>
              <a:gd name="connsiteX9" fmla="*/ 388693 w 664252"/>
              <a:gd name="connsiteY9" fmla="*/ 50002 h 664282"/>
              <a:gd name="connsiteX10" fmla="*/ 422127 w 664252"/>
              <a:gd name="connsiteY10" fmla="*/ 67430 h 664282"/>
              <a:gd name="connsiteX11" fmla="*/ 443112 w 664252"/>
              <a:gd name="connsiteY11" fmla="*/ 51810 h 664282"/>
              <a:gd name="connsiteX12" fmla="*/ 436117 w 664252"/>
              <a:gd name="connsiteY12" fmla="*/ 14820 h 664282"/>
              <a:gd name="connsiteX13" fmla="*/ 485437 w 664252"/>
              <a:gd name="connsiteY13" fmla="*/ 0 h 664282"/>
              <a:gd name="connsiteX14" fmla="*/ 499753 w 664252"/>
              <a:gd name="connsiteY14" fmla="*/ 34708 h 664282"/>
              <a:gd name="connsiteX15" fmla="*/ 526014 w 664252"/>
              <a:gd name="connsiteY15" fmla="*/ 36279 h 664282"/>
              <a:gd name="connsiteX16" fmla="*/ 544360 w 664252"/>
              <a:gd name="connsiteY16" fmla="*/ 3675 h 664282"/>
              <a:gd name="connsiteX17" fmla="*/ 591547 w 664252"/>
              <a:gd name="connsiteY17" fmla="*/ 24127 h 664282"/>
              <a:gd name="connsiteX18" fmla="*/ 580224 w 664252"/>
              <a:gd name="connsiteY18" fmla="*/ 59931 h 664282"/>
              <a:gd name="connsiteX19" fmla="*/ 599342 w 664252"/>
              <a:gd name="connsiteY19" fmla="*/ 78011 h 664282"/>
              <a:gd name="connsiteX20" fmla="*/ 634465 w 664252"/>
              <a:gd name="connsiteY20" fmla="*/ 64822 h 664282"/>
              <a:gd name="connsiteX21" fmla="*/ 657495 w 664252"/>
              <a:gd name="connsiteY21" fmla="*/ 110852 h 664282"/>
              <a:gd name="connsiteX22" fmla="*/ 625721 w 664252"/>
              <a:gd name="connsiteY22" fmla="*/ 130918 h 664282"/>
              <a:gd name="connsiteX23" fmla="*/ 628685 w 664252"/>
              <a:gd name="connsiteY23" fmla="*/ 156942 h 664282"/>
              <a:gd name="connsiteX24" fmla="*/ 664253 w 664252"/>
              <a:gd name="connsiteY24" fmla="*/ 169390 h 664282"/>
              <a:gd name="connsiteX25" fmla="*/ 652397 w 664252"/>
              <a:gd name="connsiteY25" fmla="*/ 219422 h 664282"/>
              <a:gd name="connsiteX26" fmla="*/ 614932 w 664252"/>
              <a:gd name="connsiteY26" fmla="*/ 214442 h 664282"/>
              <a:gd name="connsiteX27" fmla="*/ 600557 w 664252"/>
              <a:gd name="connsiteY27" fmla="*/ 236198 h 664282"/>
              <a:gd name="connsiteX28" fmla="*/ 619852 w 664252"/>
              <a:gd name="connsiteY28" fmla="*/ 268801 h 664282"/>
              <a:gd name="connsiteX29" fmla="*/ 578565 w 664252"/>
              <a:gd name="connsiteY29" fmla="*/ 299449 h 664282"/>
              <a:gd name="connsiteX30" fmla="*/ 552956 w 664252"/>
              <a:gd name="connsiteY30" fmla="*/ 271469 h 664282"/>
              <a:gd name="connsiteX31" fmla="*/ 528118 w 664252"/>
              <a:gd name="connsiteY31" fmla="*/ 278849 h 664282"/>
              <a:gd name="connsiteX32" fmla="*/ 521983 w 664252"/>
              <a:gd name="connsiteY32" fmla="*/ 316343 h 664282"/>
              <a:gd name="connsiteX33" fmla="*/ 470647 w 664252"/>
              <a:gd name="connsiteY33" fmla="*/ 313379 h 664282"/>
              <a:gd name="connsiteX34" fmla="*/ 468957 w 664252"/>
              <a:gd name="connsiteY34" fmla="*/ 275263 h 664282"/>
              <a:gd name="connsiteX35" fmla="*/ 445246 w 664252"/>
              <a:gd name="connsiteY35" fmla="*/ 264978 h 664282"/>
              <a:gd name="connsiteX36" fmla="*/ 489053 w 664252"/>
              <a:gd name="connsiteY36" fmla="*/ 258991 h 664282"/>
              <a:gd name="connsiteX37" fmla="*/ 490535 w 664252"/>
              <a:gd name="connsiteY37" fmla="*/ 293580 h 664282"/>
              <a:gd name="connsiteX38" fmla="*/ 504466 w 664252"/>
              <a:gd name="connsiteY38" fmla="*/ 294410 h 664282"/>
              <a:gd name="connsiteX39" fmla="*/ 510038 w 664252"/>
              <a:gd name="connsiteY39" fmla="*/ 260265 h 664282"/>
              <a:gd name="connsiteX40" fmla="*/ 517803 w 664252"/>
              <a:gd name="connsiteY40" fmla="*/ 259346 h 664282"/>
              <a:gd name="connsiteX41" fmla="*/ 550852 w 664252"/>
              <a:gd name="connsiteY41" fmla="*/ 249506 h 664282"/>
              <a:gd name="connsiteX42" fmla="*/ 557846 w 664252"/>
              <a:gd name="connsiteY42" fmla="*/ 246038 h 664282"/>
              <a:gd name="connsiteX43" fmla="*/ 581173 w 664252"/>
              <a:gd name="connsiteY43" fmla="*/ 271528 h 664282"/>
              <a:gd name="connsiteX44" fmla="*/ 592406 w 664252"/>
              <a:gd name="connsiteY44" fmla="*/ 263199 h 664282"/>
              <a:gd name="connsiteX45" fmla="*/ 574830 w 664252"/>
              <a:gd name="connsiteY45" fmla="*/ 233560 h 664282"/>
              <a:gd name="connsiteX46" fmla="*/ 580224 w 664252"/>
              <a:gd name="connsiteY46" fmla="*/ 227839 h 664282"/>
              <a:gd name="connsiteX47" fmla="*/ 599312 w 664252"/>
              <a:gd name="connsiteY47" fmla="*/ 198970 h 664282"/>
              <a:gd name="connsiteX48" fmla="*/ 602454 w 664252"/>
              <a:gd name="connsiteY48" fmla="*/ 191827 h 664282"/>
              <a:gd name="connsiteX49" fmla="*/ 636540 w 664252"/>
              <a:gd name="connsiteY49" fmla="*/ 196392 h 664282"/>
              <a:gd name="connsiteX50" fmla="*/ 639770 w 664252"/>
              <a:gd name="connsiteY50" fmla="*/ 182787 h 664282"/>
              <a:gd name="connsiteX51" fmla="*/ 607315 w 664252"/>
              <a:gd name="connsiteY51" fmla="*/ 171524 h 664282"/>
              <a:gd name="connsiteX52" fmla="*/ 607789 w 664252"/>
              <a:gd name="connsiteY52" fmla="*/ 163729 h 664282"/>
              <a:gd name="connsiteX53" fmla="*/ 603936 w 664252"/>
              <a:gd name="connsiteY53" fmla="*/ 129140 h 664282"/>
              <a:gd name="connsiteX54" fmla="*/ 601743 w 664252"/>
              <a:gd name="connsiteY54" fmla="*/ 121641 h 664282"/>
              <a:gd name="connsiteX55" fmla="*/ 630612 w 664252"/>
              <a:gd name="connsiteY55" fmla="*/ 103353 h 664282"/>
              <a:gd name="connsiteX56" fmla="*/ 624328 w 664252"/>
              <a:gd name="connsiteY56" fmla="*/ 90845 h 664282"/>
              <a:gd name="connsiteX57" fmla="*/ 592377 w 664252"/>
              <a:gd name="connsiteY57" fmla="*/ 102938 h 664282"/>
              <a:gd name="connsiteX58" fmla="*/ 587694 w 664252"/>
              <a:gd name="connsiteY58" fmla="*/ 96684 h 664282"/>
              <a:gd name="connsiteX59" fmla="*/ 562441 w 664252"/>
              <a:gd name="connsiteY59" fmla="*/ 72617 h 664282"/>
              <a:gd name="connsiteX60" fmla="*/ 555950 w 664252"/>
              <a:gd name="connsiteY60" fmla="*/ 68290 h 664282"/>
              <a:gd name="connsiteX61" fmla="*/ 566234 w 664252"/>
              <a:gd name="connsiteY61" fmla="*/ 35686 h 664282"/>
              <a:gd name="connsiteX62" fmla="*/ 553430 w 664252"/>
              <a:gd name="connsiteY62" fmla="*/ 30143 h 664282"/>
              <a:gd name="connsiteX63" fmla="*/ 536743 w 664252"/>
              <a:gd name="connsiteY63" fmla="*/ 59783 h 664282"/>
              <a:gd name="connsiteX64" fmla="*/ 529155 w 664252"/>
              <a:gd name="connsiteY64" fmla="*/ 58034 h 664282"/>
              <a:gd name="connsiteX65" fmla="*/ 494329 w 664252"/>
              <a:gd name="connsiteY65" fmla="*/ 55960 h 664282"/>
              <a:gd name="connsiteX66" fmla="*/ 486563 w 664252"/>
              <a:gd name="connsiteY66" fmla="*/ 56849 h 664282"/>
              <a:gd name="connsiteX67" fmla="*/ 473522 w 664252"/>
              <a:gd name="connsiteY67" fmla="*/ 25431 h 664282"/>
              <a:gd name="connsiteX68" fmla="*/ 460095 w 664252"/>
              <a:gd name="connsiteY68" fmla="*/ 29432 h 664282"/>
              <a:gd name="connsiteX69" fmla="*/ 466497 w 664252"/>
              <a:gd name="connsiteY69" fmla="*/ 63132 h 664282"/>
              <a:gd name="connsiteX70" fmla="*/ 459502 w 664252"/>
              <a:gd name="connsiteY70" fmla="*/ 66630 h 664282"/>
              <a:gd name="connsiteX71" fmla="*/ 431641 w 664252"/>
              <a:gd name="connsiteY71" fmla="*/ 87377 h 664282"/>
              <a:gd name="connsiteX72" fmla="*/ 426099 w 664252"/>
              <a:gd name="connsiteY72" fmla="*/ 93009 h 664282"/>
              <a:gd name="connsiteX73" fmla="*/ 395659 w 664252"/>
              <a:gd name="connsiteY73" fmla="*/ 77152 h 664282"/>
              <a:gd name="connsiteX74" fmla="*/ 387952 w 664252"/>
              <a:gd name="connsiteY74" fmla="*/ 88830 h 664282"/>
              <a:gd name="connsiteX75" fmla="*/ 414628 w 664252"/>
              <a:gd name="connsiteY75" fmla="*/ 110585 h 664282"/>
              <a:gd name="connsiteX76" fmla="*/ 411664 w 664252"/>
              <a:gd name="connsiteY76" fmla="*/ 117728 h 664282"/>
              <a:gd name="connsiteX77" fmla="*/ 403661 w 664252"/>
              <a:gd name="connsiteY77" fmla="*/ 151429 h 664282"/>
              <a:gd name="connsiteX78" fmla="*/ 403187 w 664252"/>
              <a:gd name="connsiteY78" fmla="*/ 159224 h 664282"/>
              <a:gd name="connsiteX79" fmla="*/ 369517 w 664252"/>
              <a:gd name="connsiteY79" fmla="*/ 166693 h 664282"/>
              <a:gd name="connsiteX80" fmla="*/ 371117 w 664252"/>
              <a:gd name="connsiteY80" fmla="*/ 180564 h 664282"/>
              <a:gd name="connsiteX81" fmla="*/ 405677 w 664252"/>
              <a:gd name="connsiteY81" fmla="*/ 180149 h 664282"/>
              <a:gd name="connsiteX82" fmla="*/ 407929 w 664252"/>
              <a:gd name="connsiteY82" fmla="*/ 187589 h 664282"/>
              <a:gd name="connsiteX83" fmla="*/ 423401 w 664252"/>
              <a:gd name="connsiteY83" fmla="*/ 218444 h 664282"/>
              <a:gd name="connsiteX84" fmla="*/ 428025 w 664252"/>
              <a:gd name="connsiteY84" fmla="*/ 224727 h 664282"/>
              <a:gd name="connsiteX85" fmla="*/ 406951 w 664252"/>
              <a:gd name="connsiteY85" fmla="*/ 252174 h 664282"/>
              <a:gd name="connsiteX86" fmla="*/ 417088 w 664252"/>
              <a:gd name="connsiteY86" fmla="*/ 261777 h 664282"/>
              <a:gd name="connsiteX87" fmla="*/ 443319 w 664252"/>
              <a:gd name="connsiteY87" fmla="*/ 239191 h 664282"/>
              <a:gd name="connsiteX88" fmla="*/ 449840 w 664252"/>
              <a:gd name="connsiteY88" fmla="*/ 243459 h 664282"/>
              <a:gd name="connsiteX89" fmla="*/ 481525 w 664252"/>
              <a:gd name="connsiteY89" fmla="*/ 257153 h 664282"/>
              <a:gd name="connsiteX90" fmla="*/ 485081 w 664252"/>
              <a:gd name="connsiteY90" fmla="*/ 205402 h 664282"/>
              <a:gd name="connsiteX91" fmla="*/ 458041 w 664252"/>
              <a:gd name="connsiteY91" fmla="*/ 137214 h 664282"/>
              <a:gd name="connsiteX92" fmla="*/ 526227 w 664252"/>
              <a:gd name="connsiteY92" fmla="*/ 110173 h 664282"/>
              <a:gd name="connsiteX93" fmla="*/ 553270 w 664252"/>
              <a:gd name="connsiteY93" fmla="*/ 178361 h 664282"/>
              <a:gd name="connsiteX94" fmla="*/ 553252 w 664252"/>
              <a:gd name="connsiteY94" fmla="*/ 178401 h 664282"/>
              <a:gd name="connsiteX95" fmla="*/ 485081 w 664252"/>
              <a:gd name="connsiteY95" fmla="*/ 205402 h 664282"/>
              <a:gd name="connsiteX96" fmla="*/ 517981 w 664252"/>
              <a:gd name="connsiteY96" fmla="*/ 129229 h 664282"/>
              <a:gd name="connsiteX97" fmla="*/ 477052 w 664252"/>
              <a:gd name="connsiteY97" fmla="*/ 145413 h 664282"/>
              <a:gd name="connsiteX98" fmla="*/ 493238 w 664252"/>
              <a:gd name="connsiteY98" fmla="*/ 186342 h 664282"/>
              <a:gd name="connsiteX99" fmla="*/ 534164 w 664252"/>
              <a:gd name="connsiteY99" fmla="*/ 170161 h 664282"/>
              <a:gd name="connsiteX100" fmla="*/ 517981 w 664252"/>
              <a:gd name="connsiteY100" fmla="*/ 129229 h 664282"/>
              <a:gd name="connsiteX101" fmla="*/ 230300 w 664252"/>
              <a:gd name="connsiteY101" fmla="*/ 664282 h 664282"/>
              <a:gd name="connsiteX102" fmla="*/ 218177 w 664252"/>
              <a:gd name="connsiteY102" fmla="*/ 623706 h 664282"/>
              <a:gd name="connsiteX103" fmla="*/ 205817 w 664252"/>
              <a:gd name="connsiteY103" fmla="*/ 623054 h 664282"/>
              <a:gd name="connsiteX104" fmla="*/ 201045 w 664252"/>
              <a:gd name="connsiteY104" fmla="*/ 622579 h 664282"/>
              <a:gd name="connsiteX105" fmla="*/ 183262 w 664252"/>
              <a:gd name="connsiteY105" fmla="*/ 661111 h 664282"/>
              <a:gd name="connsiteX106" fmla="*/ 125879 w 664252"/>
              <a:gd name="connsiteY106" fmla="*/ 642645 h 664282"/>
              <a:gd name="connsiteX107" fmla="*/ 134030 w 664252"/>
              <a:gd name="connsiteY107" fmla="*/ 601298 h 664282"/>
              <a:gd name="connsiteX108" fmla="*/ 119210 w 664252"/>
              <a:gd name="connsiteY108" fmla="*/ 592199 h 664282"/>
              <a:gd name="connsiteX109" fmla="*/ 86014 w 664252"/>
              <a:gd name="connsiteY109" fmla="*/ 617837 h 664282"/>
              <a:gd name="connsiteX110" fmla="*/ 43748 w 664252"/>
              <a:gd name="connsiteY110" fmla="*/ 574771 h 664282"/>
              <a:gd name="connsiteX111" fmla="*/ 69890 w 664252"/>
              <a:gd name="connsiteY111" fmla="*/ 542167 h 664282"/>
              <a:gd name="connsiteX112" fmla="*/ 60998 w 664252"/>
              <a:gd name="connsiteY112" fmla="*/ 527051 h 664282"/>
              <a:gd name="connsiteX113" fmla="*/ 19888 w 664252"/>
              <a:gd name="connsiteY113" fmla="*/ 534283 h 664282"/>
              <a:gd name="connsiteX114" fmla="*/ 2401 w 664252"/>
              <a:gd name="connsiteY114" fmla="*/ 476515 h 664282"/>
              <a:gd name="connsiteX115" fmla="*/ 40517 w 664252"/>
              <a:gd name="connsiteY115" fmla="*/ 459917 h 664282"/>
              <a:gd name="connsiteX116" fmla="*/ 39628 w 664252"/>
              <a:gd name="connsiteY116" fmla="*/ 442134 h 664282"/>
              <a:gd name="connsiteX117" fmla="*/ 0 w 664252"/>
              <a:gd name="connsiteY117" fmla="*/ 429418 h 664282"/>
              <a:gd name="connsiteX118" fmla="*/ 11471 w 664252"/>
              <a:gd name="connsiteY118" fmla="*/ 370139 h 664282"/>
              <a:gd name="connsiteX119" fmla="*/ 52966 w 664252"/>
              <a:gd name="connsiteY119" fmla="*/ 373103 h 664282"/>
              <a:gd name="connsiteX120" fmla="*/ 60405 w 664252"/>
              <a:gd name="connsiteY120" fmla="*/ 356949 h 664282"/>
              <a:gd name="connsiteX121" fmla="*/ 31270 w 664252"/>
              <a:gd name="connsiteY121" fmla="*/ 327310 h 664282"/>
              <a:gd name="connsiteX122" fmla="*/ 68942 w 664252"/>
              <a:gd name="connsiteY122" fmla="*/ 280183 h 664282"/>
              <a:gd name="connsiteX123" fmla="*/ 104213 w 664252"/>
              <a:gd name="connsiteY123" fmla="*/ 302531 h 664282"/>
              <a:gd name="connsiteX124" fmla="*/ 118203 w 664252"/>
              <a:gd name="connsiteY124" fmla="*/ 291802 h 664282"/>
              <a:gd name="connsiteX125" fmla="*/ 105991 w 664252"/>
              <a:gd name="connsiteY125" fmla="*/ 251877 h 664282"/>
              <a:gd name="connsiteX126" fmla="*/ 161239 w 664252"/>
              <a:gd name="connsiteY126" fmla="*/ 227662 h 664282"/>
              <a:gd name="connsiteX127" fmla="*/ 182461 w 664252"/>
              <a:gd name="connsiteY127" fmla="*/ 263733 h 664282"/>
              <a:gd name="connsiteX128" fmla="*/ 199711 w 664252"/>
              <a:gd name="connsiteY128" fmla="*/ 260769 h 664282"/>
              <a:gd name="connsiteX129" fmla="*/ 207566 w 664252"/>
              <a:gd name="connsiteY129" fmla="*/ 219629 h 664282"/>
              <a:gd name="connsiteX130" fmla="*/ 267734 w 664252"/>
              <a:gd name="connsiteY130" fmla="*/ 223838 h 664282"/>
              <a:gd name="connsiteX131" fmla="*/ 269779 w 664252"/>
              <a:gd name="connsiteY131" fmla="*/ 265926 h 664282"/>
              <a:gd name="connsiteX132" fmla="*/ 286200 w 664252"/>
              <a:gd name="connsiteY132" fmla="*/ 271232 h 664282"/>
              <a:gd name="connsiteX133" fmla="*/ 312490 w 664252"/>
              <a:gd name="connsiteY133" fmla="*/ 238243 h 664282"/>
              <a:gd name="connsiteX134" fmla="*/ 363855 w 664252"/>
              <a:gd name="connsiteY134" fmla="*/ 269957 h 664282"/>
              <a:gd name="connsiteX135" fmla="*/ 346072 w 664252"/>
              <a:gd name="connsiteY135" fmla="*/ 308489 h 664282"/>
              <a:gd name="connsiteX136" fmla="*/ 357928 w 664252"/>
              <a:gd name="connsiteY136" fmla="*/ 320730 h 664282"/>
              <a:gd name="connsiteX137" fmla="*/ 396815 w 664252"/>
              <a:gd name="connsiteY137" fmla="*/ 303569 h 664282"/>
              <a:gd name="connsiteX138" fmla="*/ 427521 w 664252"/>
              <a:gd name="connsiteY138" fmla="*/ 355467 h 664282"/>
              <a:gd name="connsiteX139" fmla="*/ 393643 w 664252"/>
              <a:gd name="connsiteY139" fmla="*/ 381372 h 664282"/>
              <a:gd name="connsiteX140" fmla="*/ 398534 w 664252"/>
              <a:gd name="connsiteY140" fmla="*/ 397615 h 664282"/>
              <a:gd name="connsiteX141" fmla="*/ 441096 w 664252"/>
              <a:gd name="connsiteY141" fmla="*/ 400579 h 664282"/>
              <a:gd name="connsiteX142" fmla="*/ 444060 w 664252"/>
              <a:gd name="connsiteY142" fmla="*/ 460777 h 664282"/>
              <a:gd name="connsiteX143" fmla="*/ 401972 w 664252"/>
              <a:gd name="connsiteY143" fmla="*/ 467920 h 664282"/>
              <a:gd name="connsiteX144" fmla="*/ 398800 w 664252"/>
              <a:gd name="connsiteY144" fmla="*/ 484459 h 664282"/>
              <a:gd name="connsiteX145" fmla="*/ 435257 w 664252"/>
              <a:gd name="connsiteY145" fmla="*/ 506837 h 664282"/>
              <a:gd name="connsiteX146" fmla="*/ 409945 w 664252"/>
              <a:gd name="connsiteY146" fmla="*/ 561611 h 664282"/>
              <a:gd name="connsiteX147" fmla="*/ 369309 w 664252"/>
              <a:gd name="connsiteY147" fmla="*/ 548421 h 664282"/>
              <a:gd name="connsiteX148" fmla="*/ 358757 w 664252"/>
              <a:gd name="connsiteY148" fmla="*/ 561611 h 664282"/>
              <a:gd name="connsiteX149" fmla="*/ 380602 w 664252"/>
              <a:gd name="connsiteY149" fmla="*/ 598364 h 664282"/>
              <a:gd name="connsiteX150" fmla="*/ 332764 w 664252"/>
              <a:gd name="connsiteY150" fmla="*/ 635087 h 664282"/>
              <a:gd name="connsiteX151" fmla="*/ 303124 w 664252"/>
              <a:gd name="connsiteY151" fmla="*/ 604618 h 664282"/>
              <a:gd name="connsiteX152" fmla="*/ 287593 w 664252"/>
              <a:gd name="connsiteY152" fmla="*/ 611524 h 664282"/>
              <a:gd name="connsiteX153" fmla="*/ 289816 w 664252"/>
              <a:gd name="connsiteY153" fmla="*/ 653997 h 664282"/>
              <a:gd name="connsiteX154" fmla="*/ 149502 w 664252"/>
              <a:gd name="connsiteY154" fmla="*/ 628715 h 664282"/>
              <a:gd name="connsiteX155" fmla="*/ 172384 w 664252"/>
              <a:gd name="connsiteY155" fmla="*/ 636095 h 664282"/>
              <a:gd name="connsiteX156" fmla="*/ 188982 w 664252"/>
              <a:gd name="connsiteY156" fmla="*/ 600083 h 664282"/>
              <a:gd name="connsiteX157" fmla="*/ 196629 w 664252"/>
              <a:gd name="connsiteY157" fmla="*/ 601328 h 664282"/>
              <a:gd name="connsiteX158" fmla="*/ 207685 w 664252"/>
              <a:gd name="connsiteY158" fmla="*/ 602691 h 664282"/>
              <a:gd name="connsiteX159" fmla="*/ 225468 w 664252"/>
              <a:gd name="connsiteY159" fmla="*/ 603284 h 664282"/>
              <a:gd name="connsiteX160" fmla="*/ 233263 w 664252"/>
              <a:gd name="connsiteY160" fmla="*/ 603106 h 664282"/>
              <a:gd name="connsiteX161" fmla="*/ 244615 w 664252"/>
              <a:gd name="connsiteY161" fmla="*/ 641074 h 664282"/>
              <a:gd name="connsiteX162" fmla="*/ 268327 w 664252"/>
              <a:gd name="connsiteY162" fmla="*/ 636984 h 664282"/>
              <a:gd name="connsiteX163" fmla="*/ 266252 w 664252"/>
              <a:gd name="connsiteY163" fmla="*/ 597326 h 664282"/>
              <a:gd name="connsiteX164" fmla="*/ 273544 w 664252"/>
              <a:gd name="connsiteY164" fmla="*/ 594837 h 664282"/>
              <a:gd name="connsiteX165" fmla="*/ 300012 w 664252"/>
              <a:gd name="connsiteY165" fmla="*/ 582981 h 664282"/>
              <a:gd name="connsiteX166" fmla="*/ 306829 w 664252"/>
              <a:gd name="connsiteY166" fmla="*/ 579217 h 664282"/>
              <a:gd name="connsiteX167" fmla="*/ 334690 w 664252"/>
              <a:gd name="connsiteY167" fmla="*/ 607730 h 664282"/>
              <a:gd name="connsiteX168" fmla="*/ 353748 w 664252"/>
              <a:gd name="connsiteY168" fmla="*/ 593118 h 664282"/>
              <a:gd name="connsiteX169" fmla="*/ 333327 w 664252"/>
              <a:gd name="connsiteY169" fmla="*/ 558765 h 664282"/>
              <a:gd name="connsiteX170" fmla="*/ 338691 w 664252"/>
              <a:gd name="connsiteY170" fmla="*/ 553163 h 664282"/>
              <a:gd name="connsiteX171" fmla="*/ 356683 w 664252"/>
              <a:gd name="connsiteY171" fmla="*/ 530637 h 664282"/>
              <a:gd name="connsiteX172" fmla="*/ 360891 w 664252"/>
              <a:gd name="connsiteY172" fmla="*/ 524235 h 664282"/>
              <a:gd name="connsiteX173" fmla="*/ 398919 w 664252"/>
              <a:gd name="connsiteY173" fmla="*/ 536565 h 664282"/>
              <a:gd name="connsiteX174" fmla="*/ 408997 w 664252"/>
              <a:gd name="connsiteY174" fmla="*/ 514721 h 664282"/>
              <a:gd name="connsiteX175" fmla="*/ 374941 w 664252"/>
              <a:gd name="connsiteY175" fmla="*/ 493795 h 664282"/>
              <a:gd name="connsiteX176" fmla="*/ 377075 w 664252"/>
              <a:gd name="connsiteY176" fmla="*/ 486356 h 664282"/>
              <a:gd name="connsiteX177" fmla="*/ 382528 w 664252"/>
              <a:gd name="connsiteY177" fmla="*/ 458080 h 664282"/>
              <a:gd name="connsiteX178" fmla="*/ 383329 w 664252"/>
              <a:gd name="connsiteY178" fmla="*/ 450373 h 664282"/>
              <a:gd name="connsiteX179" fmla="*/ 422749 w 664252"/>
              <a:gd name="connsiteY179" fmla="*/ 443586 h 664282"/>
              <a:gd name="connsiteX180" fmla="*/ 421534 w 664252"/>
              <a:gd name="connsiteY180" fmla="*/ 419578 h 664282"/>
              <a:gd name="connsiteX181" fmla="*/ 381698 w 664252"/>
              <a:gd name="connsiteY181" fmla="*/ 416851 h 664282"/>
              <a:gd name="connsiteX182" fmla="*/ 380157 w 664252"/>
              <a:gd name="connsiteY182" fmla="*/ 409234 h 664282"/>
              <a:gd name="connsiteX183" fmla="*/ 371858 w 664252"/>
              <a:gd name="connsiteY183" fmla="*/ 381610 h 664282"/>
              <a:gd name="connsiteX184" fmla="*/ 368894 w 664252"/>
              <a:gd name="connsiteY184" fmla="*/ 374407 h 664282"/>
              <a:gd name="connsiteX185" fmla="*/ 400520 w 664252"/>
              <a:gd name="connsiteY185" fmla="*/ 350192 h 664282"/>
              <a:gd name="connsiteX186" fmla="*/ 388308 w 664252"/>
              <a:gd name="connsiteY186" fmla="*/ 329444 h 664282"/>
              <a:gd name="connsiteX187" fmla="*/ 352000 w 664252"/>
              <a:gd name="connsiteY187" fmla="*/ 345597 h 664282"/>
              <a:gd name="connsiteX188" fmla="*/ 347079 w 664252"/>
              <a:gd name="connsiteY188" fmla="*/ 339670 h 664282"/>
              <a:gd name="connsiteX189" fmla="*/ 326836 w 664252"/>
              <a:gd name="connsiteY189" fmla="*/ 318922 h 664282"/>
              <a:gd name="connsiteX190" fmla="*/ 320908 w 664252"/>
              <a:gd name="connsiteY190" fmla="*/ 313883 h 664282"/>
              <a:gd name="connsiteX191" fmla="*/ 337565 w 664252"/>
              <a:gd name="connsiteY191" fmla="*/ 277930 h 664282"/>
              <a:gd name="connsiteX192" fmla="*/ 317114 w 664252"/>
              <a:gd name="connsiteY192" fmla="*/ 265304 h 664282"/>
              <a:gd name="connsiteX193" fmla="*/ 292720 w 664252"/>
              <a:gd name="connsiteY193" fmla="*/ 296010 h 664282"/>
              <a:gd name="connsiteX194" fmla="*/ 285548 w 664252"/>
              <a:gd name="connsiteY194" fmla="*/ 293047 h 664282"/>
              <a:gd name="connsiteX195" fmla="*/ 257835 w 664252"/>
              <a:gd name="connsiteY195" fmla="*/ 284155 h 664282"/>
              <a:gd name="connsiteX196" fmla="*/ 250277 w 664252"/>
              <a:gd name="connsiteY196" fmla="*/ 282436 h 664282"/>
              <a:gd name="connsiteX197" fmla="*/ 248261 w 664252"/>
              <a:gd name="connsiteY197" fmla="*/ 242985 h 664282"/>
              <a:gd name="connsiteX198" fmla="*/ 224283 w 664252"/>
              <a:gd name="connsiteY198" fmla="*/ 241296 h 664282"/>
              <a:gd name="connsiteX199" fmla="*/ 216932 w 664252"/>
              <a:gd name="connsiteY199" fmla="*/ 279827 h 664282"/>
              <a:gd name="connsiteX200" fmla="*/ 209166 w 664252"/>
              <a:gd name="connsiteY200" fmla="*/ 280450 h 664282"/>
              <a:gd name="connsiteX201" fmla="*/ 180209 w 664252"/>
              <a:gd name="connsiteY201" fmla="*/ 285370 h 664282"/>
              <a:gd name="connsiteX202" fmla="*/ 172710 w 664252"/>
              <a:gd name="connsiteY202" fmla="*/ 287356 h 664282"/>
              <a:gd name="connsiteX203" fmla="*/ 152881 w 664252"/>
              <a:gd name="connsiteY203" fmla="*/ 253715 h 664282"/>
              <a:gd name="connsiteX204" fmla="*/ 130888 w 664252"/>
              <a:gd name="connsiteY204" fmla="*/ 263407 h 664282"/>
              <a:gd name="connsiteX205" fmla="*/ 142211 w 664252"/>
              <a:gd name="connsiteY205" fmla="*/ 300694 h 664282"/>
              <a:gd name="connsiteX206" fmla="*/ 135631 w 664252"/>
              <a:gd name="connsiteY206" fmla="*/ 304902 h 664282"/>
              <a:gd name="connsiteX207" fmla="*/ 112215 w 664252"/>
              <a:gd name="connsiteY207" fmla="*/ 322686 h 664282"/>
              <a:gd name="connsiteX208" fmla="*/ 106495 w 664252"/>
              <a:gd name="connsiteY208" fmla="*/ 327962 h 664282"/>
              <a:gd name="connsiteX209" fmla="*/ 73388 w 664252"/>
              <a:gd name="connsiteY209" fmla="*/ 307451 h 664282"/>
              <a:gd name="connsiteX210" fmla="*/ 58568 w 664252"/>
              <a:gd name="connsiteY210" fmla="*/ 326243 h 664282"/>
              <a:gd name="connsiteX211" fmla="*/ 85807 w 664252"/>
              <a:gd name="connsiteY211" fmla="*/ 353867 h 664282"/>
              <a:gd name="connsiteX212" fmla="*/ 81894 w 664252"/>
              <a:gd name="connsiteY212" fmla="*/ 360595 h 664282"/>
              <a:gd name="connsiteX213" fmla="*/ 69475 w 664252"/>
              <a:gd name="connsiteY213" fmla="*/ 387508 h 664282"/>
              <a:gd name="connsiteX214" fmla="*/ 66897 w 664252"/>
              <a:gd name="connsiteY214" fmla="*/ 394829 h 664282"/>
              <a:gd name="connsiteX215" fmla="*/ 28365 w 664252"/>
              <a:gd name="connsiteY215" fmla="*/ 392043 h 664282"/>
              <a:gd name="connsiteX216" fmla="*/ 23801 w 664252"/>
              <a:gd name="connsiteY216" fmla="*/ 415754 h 664282"/>
              <a:gd name="connsiteX217" fmla="*/ 60791 w 664252"/>
              <a:gd name="connsiteY217" fmla="*/ 427610 h 664282"/>
              <a:gd name="connsiteX218" fmla="*/ 60168 w 664252"/>
              <a:gd name="connsiteY218" fmla="*/ 435316 h 664282"/>
              <a:gd name="connsiteX219" fmla="*/ 61680 w 664252"/>
              <a:gd name="connsiteY219" fmla="*/ 464956 h 664282"/>
              <a:gd name="connsiteX220" fmla="*/ 62806 w 664252"/>
              <a:gd name="connsiteY220" fmla="*/ 472662 h 664282"/>
              <a:gd name="connsiteX221" fmla="*/ 27239 w 664252"/>
              <a:gd name="connsiteY221" fmla="*/ 488164 h 664282"/>
              <a:gd name="connsiteX222" fmla="*/ 34174 w 664252"/>
              <a:gd name="connsiteY222" fmla="*/ 511223 h 664282"/>
              <a:gd name="connsiteX223" fmla="*/ 72498 w 664252"/>
              <a:gd name="connsiteY223" fmla="*/ 504466 h 664282"/>
              <a:gd name="connsiteX224" fmla="*/ 75848 w 664252"/>
              <a:gd name="connsiteY224" fmla="*/ 511461 h 664282"/>
              <a:gd name="connsiteX225" fmla="*/ 90964 w 664252"/>
              <a:gd name="connsiteY225" fmla="*/ 536802 h 664282"/>
              <a:gd name="connsiteX226" fmla="*/ 95499 w 664252"/>
              <a:gd name="connsiteY226" fmla="*/ 543086 h 664282"/>
              <a:gd name="connsiteX227" fmla="*/ 71016 w 664252"/>
              <a:gd name="connsiteY227" fmla="*/ 573407 h 664282"/>
              <a:gd name="connsiteX228" fmla="*/ 87852 w 664252"/>
              <a:gd name="connsiteY228" fmla="*/ 590539 h 664282"/>
              <a:gd name="connsiteX229" fmla="*/ 118855 w 664252"/>
              <a:gd name="connsiteY229" fmla="*/ 566620 h 664282"/>
              <a:gd name="connsiteX230" fmla="*/ 125079 w 664252"/>
              <a:gd name="connsiteY230" fmla="*/ 571273 h 664282"/>
              <a:gd name="connsiteX231" fmla="*/ 150036 w 664252"/>
              <a:gd name="connsiteY231" fmla="*/ 586478 h 664282"/>
              <a:gd name="connsiteX232" fmla="*/ 157030 w 664252"/>
              <a:gd name="connsiteY232" fmla="*/ 589917 h 664282"/>
              <a:gd name="connsiteX233" fmla="*/ 222208 w 664252"/>
              <a:gd name="connsiteY233" fmla="*/ 545576 h 664282"/>
              <a:gd name="connsiteX234" fmla="*/ 118884 w 664252"/>
              <a:gd name="connsiteY234" fmla="*/ 442252 h 664282"/>
              <a:gd name="connsiteX235" fmla="*/ 222208 w 664252"/>
              <a:gd name="connsiteY235" fmla="*/ 338929 h 664282"/>
              <a:gd name="connsiteX236" fmla="*/ 325532 w 664252"/>
              <a:gd name="connsiteY236" fmla="*/ 442252 h 664282"/>
              <a:gd name="connsiteX237" fmla="*/ 222208 w 664252"/>
              <a:gd name="connsiteY237" fmla="*/ 545487 h 664282"/>
              <a:gd name="connsiteX238" fmla="*/ 222208 w 664252"/>
              <a:gd name="connsiteY238" fmla="*/ 360803 h 664282"/>
              <a:gd name="connsiteX239" fmla="*/ 140699 w 664252"/>
              <a:gd name="connsiteY239" fmla="*/ 442252 h 664282"/>
              <a:gd name="connsiteX240" fmla="*/ 222149 w 664252"/>
              <a:gd name="connsiteY240" fmla="*/ 523761 h 664282"/>
              <a:gd name="connsiteX241" fmla="*/ 303657 w 664252"/>
              <a:gd name="connsiteY241" fmla="*/ 442311 h 664282"/>
              <a:gd name="connsiteX242" fmla="*/ 303657 w 664252"/>
              <a:gd name="connsiteY242" fmla="*/ 442252 h 664282"/>
              <a:gd name="connsiteX243" fmla="*/ 222208 w 664252"/>
              <a:gd name="connsiteY243" fmla="*/ 360714 h 664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Lst>
            <a:rect l="l" t="t" r="r" b="b"/>
            <a:pathLst>
              <a:path w="664252" h="664282">
                <a:moveTo>
                  <a:pt x="416406" y="289697"/>
                </a:moveTo>
                <a:lnTo>
                  <a:pt x="379001" y="254515"/>
                </a:lnTo>
                <a:lnTo>
                  <a:pt x="402150" y="224401"/>
                </a:lnTo>
                <a:cubicBezTo>
                  <a:pt x="397467" y="217089"/>
                  <a:pt x="393572" y="209299"/>
                  <a:pt x="390531" y="201164"/>
                </a:cubicBezTo>
                <a:lnTo>
                  <a:pt x="352592" y="201638"/>
                </a:lnTo>
                <a:lnTo>
                  <a:pt x="346664" y="150569"/>
                </a:lnTo>
                <a:lnTo>
                  <a:pt x="383625" y="142389"/>
                </a:lnTo>
                <a:cubicBezTo>
                  <a:pt x="384698" y="133755"/>
                  <a:pt x="386684" y="125260"/>
                  <a:pt x="389553" y="117047"/>
                </a:cubicBezTo>
                <a:lnTo>
                  <a:pt x="360239" y="93128"/>
                </a:lnTo>
                <a:lnTo>
                  <a:pt x="388693" y="50002"/>
                </a:lnTo>
                <a:lnTo>
                  <a:pt x="422127" y="67430"/>
                </a:lnTo>
                <a:cubicBezTo>
                  <a:pt x="428544" y="61489"/>
                  <a:pt x="435580" y="56253"/>
                  <a:pt x="443112" y="51810"/>
                </a:cubicBezTo>
                <a:lnTo>
                  <a:pt x="436117" y="14820"/>
                </a:lnTo>
                <a:lnTo>
                  <a:pt x="485437" y="0"/>
                </a:lnTo>
                <a:lnTo>
                  <a:pt x="499753" y="34708"/>
                </a:lnTo>
                <a:cubicBezTo>
                  <a:pt x="508538" y="34297"/>
                  <a:pt x="517341" y="34824"/>
                  <a:pt x="526014" y="36279"/>
                </a:cubicBezTo>
                <a:lnTo>
                  <a:pt x="544360" y="3675"/>
                </a:lnTo>
                <a:lnTo>
                  <a:pt x="591547" y="24127"/>
                </a:lnTo>
                <a:lnTo>
                  <a:pt x="580224" y="59931"/>
                </a:lnTo>
                <a:cubicBezTo>
                  <a:pt x="587231" y="65248"/>
                  <a:pt x="593642" y="71310"/>
                  <a:pt x="599342" y="78011"/>
                </a:cubicBezTo>
                <a:lnTo>
                  <a:pt x="634465" y="64822"/>
                </a:lnTo>
                <a:lnTo>
                  <a:pt x="657495" y="110852"/>
                </a:lnTo>
                <a:lnTo>
                  <a:pt x="625721" y="130918"/>
                </a:lnTo>
                <a:cubicBezTo>
                  <a:pt x="627636" y="139462"/>
                  <a:pt x="628629" y="148186"/>
                  <a:pt x="628685" y="156942"/>
                </a:cubicBezTo>
                <a:lnTo>
                  <a:pt x="664253" y="169390"/>
                </a:lnTo>
                <a:lnTo>
                  <a:pt x="652397" y="219422"/>
                </a:lnTo>
                <a:lnTo>
                  <a:pt x="614932" y="214442"/>
                </a:lnTo>
                <a:cubicBezTo>
                  <a:pt x="610919" y="222178"/>
                  <a:pt x="606100" y="229473"/>
                  <a:pt x="600557" y="236198"/>
                </a:cubicBezTo>
                <a:lnTo>
                  <a:pt x="619852" y="268801"/>
                </a:lnTo>
                <a:lnTo>
                  <a:pt x="578565" y="299449"/>
                </a:lnTo>
                <a:lnTo>
                  <a:pt x="552956" y="271469"/>
                </a:lnTo>
                <a:cubicBezTo>
                  <a:pt x="544959" y="274794"/>
                  <a:pt x="536633" y="277269"/>
                  <a:pt x="528118" y="278849"/>
                </a:cubicBezTo>
                <a:lnTo>
                  <a:pt x="521983" y="316343"/>
                </a:lnTo>
                <a:lnTo>
                  <a:pt x="470647" y="313379"/>
                </a:lnTo>
                <a:lnTo>
                  <a:pt x="468957" y="275263"/>
                </a:lnTo>
                <a:cubicBezTo>
                  <a:pt x="460721" y="272663"/>
                  <a:pt x="452774" y="269216"/>
                  <a:pt x="445246" y="264978"/>
                </a:cubicBezTo>
                <a:close/>
                <a:moveTo>
                  <a:pt x="489053" y="258991"/>
                </a:moveTo>
                <a:lnTo>
                  <a:pt x="490535" y="293580"/>
                </a:lnTo>
                <a:lnTo>
                  <a:pt x="504466" y="294410"/>
                </a:lnTo>
                <a:lnTo>
                  <a:pt x="510038" y="260265"/>
                </a:lnTo>
                <a:lnTo>
                  <a:pt x="517803" y="259346"/>
                </a:lnTo>
                <a:cubicBezTo>
                  <a:pt x="529304" y="257989"/>
                  <a:pt x="540484" y="254660"/>
                  <a:pt x="550852" y="249506"/>
                </a:cubicBezTo>
                <a:lnTo>
                  <a:pt x="557846" y="246038"/>
                </a:lnTo>
                <a:lnTo>
                  <a:pt x="581173" y="271528"/>
                </a:lnTo>
                <a:lnTo>
                  <a:pt x="592406" y="263199"/>
                </a:lnTo>
                <a:lnTo>
                  <a:pt x="574830" y="233560"/>
                </a:lnTo>
                <a:lnTo>
                  <a:pt x="580224" y="227839"/>
                </a:lnTo>
                <a:cubicBezTo>
                  <a:pt x="588189" y="219377"/>
                  <a:pt x="594644" y="209613"/>
                  <a:pt x="599312" y="198970"/>
                </a:cubicBezTo>
                <a:lnTo>
                  <a:pt x="602454" y="191827"/>
                </a:lnTo>
                <a:lnTo>
                  <a:pt x="636540" y="196392"/>
                </a:lnTo>
                <a:lnTo>
                  <a:pt x="639770" y="182787"/>
                </a:lnTo>
                <a:lnTo>
                  <a:pt x="607315" y="171524"/>
                </a:lnTo>
                <a:lnTo>
                  <a:pt x="607789" y="163729"/>
                </a:lnTo>
                <a:cubicBezTo>
                  <a:pt x="608503" y="152063"/>
                  <a:pt x="607202" y="140362"/>
                  <a:pt x="603936" y="129140"/>
                </a:cubicBezTo>
                <a:lnTo>
                  <a:pt x="601743" y="121641"/>
                </a:lnTo>
                <a:lnTo>
                  <a:pt x="630612" y="103353"/>
                </a:lnTo>
                <a:lnTo>
                  <a:pt x="624328" y="90845"/>
                </a:lnTo>
                <a:lnTo>
                  <a:pt x="592377" y="102938"/>
                </a:lnTo>
                <a:lnTo>
                  <a:pt x="587694" y="96684"/>
                </a:lnTo>
                <a:cubicBezTo>
                  <a:pt x="580722" y="87271"/>
                  <a:pt x="572177" y="79129"/>
                  <a:pt x="562441" y="72617"/>
                </a:cubicBezTo>
                <a:lnTo>
                  <a:pt x="555950" y="68290"/>
                </a:lnTo>
                <a:lnTo>
                  <a:pt x="566234" y="35686"/>
                </a:lnTo>
                <a:lnTo>
                  <a:pt x="553430" y="30143"/>
                </a:lnTo>
                <a:lnTo>
                  <a:pt x="536743" y="59783"/>
                </a:lnTo>
                <a:lnTo>
                  <a:pt x="529155" y="58034"/>
                </a:lnTo>
                <a:cubicBezTo>
                  <a:pt x="517753" y="55349"/>
                  <a:pt x="505971" y="54647"/>
                  <a:pt x="494329" y="55960"/>
                </a:cubicBezTo>
                <a:lnTo>
                  <a:pt x="486563" y="56849"/>
                </a:lnTo>
                <a:lnTo>
                  <a:pt x="473522" y="25431"/>
                </a:lnTo>
                <a:lnTo>
                  <a:pt x="460095" y="29432"/>
                </a:lnTo>
                <a:lnTo>
                  <a:pt x="466497" y="63132"/>
                </a:lnTo>
                <a:lnTo>
                  <a:pt x="459502" y="66630"/>
                </a:lnTo>
                <a:cubicBezTo>
                  <a:pt x="449099" y="71903"/>
                  <a:pt x="439673" y="78920"/>
                  <a:pt x="431641" y="87377"/>
                </a:cubicBezTo>
                <a:lnTo>
                  <a:pt x="426099" y="93009"/>
                </a:lnTo>
                <a:lnTo>
                  <a:pt x="395659" y="77152"/>
                </a:lnTo>
                <a:lnTo>
                  <a:pt x="387952" y="88830"/>
                </a:lnTo>
                <a:lnTo>
                  <a:pt x="414628" y="110585"/>
                </a:lnTo>
                <a:lnTo>
                  <a:pt x="411664" y="117728"/>
                </a:lnTo>
                <a:cubicBezTo>
                  <a:pt x="407106" y="128427"/>
                  <a:pt x="404399" y="139823"/>
                  <a:pt x="403661" y="151429"/>
                </a:cubicBezTo>
                <a:lnTo>
                  <a:pt x="403187" y="159224"/>
                </a:lnTo>
                <a:lnTo>
                  <a:pt x="369517" y="166693"/>
                </a:lnTo>
                <a:lnTo>
                  <a:pt x="371117" y="180564"/>
                </a:lnTo>
                <a:lnTo>
                  <a:pt x="405677" y="180149"/>
                </a:lnTo>
                <a:lnTo>
                  <a:pt x="407929" y="187589"/>
                </a:lnTo>
                <a:cubicBezTo>
                  <a:pt x="411297" y="198678"/>
                  <a:pt x="416528" y="209113"/>
                  <a:pt x="423401" y="218444"/>
                </a:cubicBezTo>
                <a:lnTo>
                  <a:pt x="428025" y="224727"/>
                </a:lnTo>
                <a:lnTo>
                  <a:pt x="406951" y="252174"/>
                </a:lnTo>
                <a:lnTo>
                  <a:pt x="417088" y="261777"/>
                </a:lnTo>
                <a:lnTo>
                  <a:pt x="443319" y="239191"/>
                </a:lnTo>
                <a:lnTo>
                  <a:pt x="449840" y="243459"/>
                </a:lnTo>
                <a:cubicBezTo>
                  <a:pt x="459565" y="249755"/>
                  <a:pt x="470273" y="254382"/>
                  <a:pt x="481525" y="257153"/>
                </a:cubicBezTo>
                <a:close/>
                <a:moveTo>
                  <a:pt x="485081" y="205402"/>
                </a:moveTo>
                <a:cubicBezTo>
                  <a:pt x="458785" y="194040"/>
                  <a:pt x="446677" y="163511"/>
                  <a:pt x="458041" y="137214"/>
                </a:cubicBezTo>
                <a:cubicBezTo>
                  <a:pt x="469402" y="110917"/>
                  <a:pt x="499931" y="98811"/>
                  <a:pt x="526227" y="110173"/>
                </a:cubicBezTo>
                <a:cubicBezTo>
                  <a:pt x="552526" y="121536"/>
                  <a:pt x="564631" y="152064"/>
                  <a:pt x="553270" y="178361"/>
                </a:cubicBezTo>
                <a:cubicBezTo>
                  <a:pt x="553264" y="178374"/>
                  <a:pt x="553258" y="178388"/>
                  <a:pt x="553252" y="178401"/>
                </a:cubicBezTo>
                <a:cubicBezTo>
                  <a:pt x="541850" y="204647"/>
                  <a:pt x="511363" y="216722"/>
                  <a:pt x="485081" y="205402"/>
                </a:cubicBezTo>
                <a:close/>
                <a:moveTo>
                  <a:pt x="517981" y="129229"/>
                </a:moveTo>
                <a:cubicBezTo>
                  <a:pt x="502210" y="122396"/>
                  <a:pt x="483887" y="129642"/>
                  <a:pt x="477052" y="145413"/>
                </a:cubicBezTo>
                <a:cubicBezTo>
                  <a:pt x="470220" y="161185"/>
                  <a:pt x="477467" y="179509"/>
                  <a:pt x="493238" y="186342"/>
                </a:cubicBezTo>
                <a:cubicBezTo>
                  <a:pt x="509006" y="193174"/>
                  <a:pt x="527330" y="185930"/>
                  <a:pt x="534164" y="170161"/>
                </a:cubicBezTo>
                <a:cubicBezTo>
                  <a:pt x="540964" y="154388"/>
                  <a:pt x="533729" y="136087"/>
                  <a:pt x="517981" y="129229"/>
                </a:cubicBezTo>
                <a:close/>
                <a:moveTo>
                  <a:pt x="230300" y="664282"/>
                </a:moveTo>
                <a:lnTo>
                  <a:pt x="218177" y="623706"/>
                </a:lnTo>
                <a:cubicBezTo>
                  <a:pt x="214057" y="623706"/>
                  <a:pt x="209937" y="623409"/>
                  <a:pt x="205817" y="623054"/>
                </a:cubicBezTo>
                <a:lnTo>
                  <a:pt x="201045" y="622579"/>
                </a:lnTo>
                <a:lnTo>
                  <a:pt x="183262" y="661111"/>
                </a:lnTo>
                <a:lnTo>
                  <a:pt x="125879" y="642645"/>
                </a:lnTo>
                <a:lnTo>
                  <a:pt x="134030" y="601298"/>
                </a:lnTo>
                <a:cubicBezTo>
                  <a:pt x="128932" y="598512"/>
                  <a:pt x="123982" y="595370"/>
                  <a:pt x="119210" y="592199"/>
                </a:cubicBezTo>
                <a:lnTo>
                  <a:pt x="86014" y="617837"/>
                </a:lnTo>
                <a:lnTo>
                  <a:pt x="43748" y="574771"/>
                </a:lnTo>
                <a:lnTo>
                  <a:pt x="69890" y="542167"/>
                </a:lnTo>
                <a:cubicBezTo>
                  <a:pt x="66659" y="537277"/>
                  <a:pt x="63636" y="532208"/>
                  <a:pt x="60998" y="527051"/>
                </a:cubicBezTo>
                <a:lnTo>
                  <a:pt x="19888" y="534283"/>
                </a:lnTo>
                <a:lnTo>
                  <a:pt x="2401" y="476515"/>
                </a:lnTo>
                <a:lnTo>
                  <a:pt x="40517" y="459917"/>
                </a:lnTo>
                <a:cubicBezTo>
                  <a:pt x="39921" y="454007"/>
                  <a:pt x="39624" y="448073"/>
                  <a:pt x="39628" y="442134"/>
                </a:cubicBezTo>
                <a:lnTo>
                  <a:pt x="0" y="429418"/>
                </a:lnTo>
                <a:lnTo>
                  <a:pt x="11471" y="370139"/>
                </a:lnTo>
                <a:lnTo>
                  <a:pt x="52966" y="373103"/>
                </a:lnTo>
                <a:cubicBezTo>
                  <a:pt x="55199" y="367590"/>
                  <a:pt x="57679" y="362205"/>
                  <a:pt x="60405" y="356949"/>
                </a:cubicBezTo>
                <a:lnTo>
                  <a:pt x="31270" y="327310"/>
                </a:lnTo>
                <a:lnTo>
                  <a:pt x="68942" y="280183"/>
                </a:lnTo>
                <a:lnTo>
                  <a:pt x="104213" y="302531"/>
                </a:lnTo>
                <a:cubicBezTo>
                  <a:pt x="108688" y="298737"/>
                  <a:pt x="113371" y="295151"/>
                  <a:pt x="118203" y="291802"/>
                </a:cubicBezTo>
                <a:lnTo>
                  <a:pt x="105991" y="251877"/>
                </a:lnTo>
                <a:lnTo>
                  <a:pt x="161239" y="227662"/>
                </a:lnTo>
                <a:lnTo>
                  <a:pt x="182461" y="263733"/>
                </a:lnTo>
                <a:cubicBezTo>
                  <a:pt x="188113" y="262488"/>
                  <a:pt x="193863" y="261501"/>
                  <a:pt x="199711" y="260769"/>
                </a:cubicBezTo>
                <a:lnTo>
                  <a:pt x="207566" y="219629"/>
                </a:lnTo>
                <a:lnTo>
                  <a:pt x="267734" y="223838"/>
                </a:lnTo>
                <a:lnTo>
                  <a:pt x="269779" y="265926"/>
                </a:lnTo>
                <a:cubicBezTo>
                  <a:pt x="275352" y="267447"/>
                  <a:pt x="280826" y="269216"/>
                  <a:pt x="286200" y="271232"/>
                </a:cubicBezTo>
                <a:lnTo>
                  <a:pt x="312490" y="238243"/>
                </a:lnTo>
                <a:lnTo>
                  <a:pt x="363855" y="269957"/>
                </a:lnTo>
                <a:lnTo>
                  <a:pt x="346072" y="308489"/>
                </a:lnTo>
                <a:cubicBezTo>
                  <a:pt x="350242" y="312440"/>
                  <a:pt x="354193" y="316521"/>
                  <a:pt x="357928" y="320730"/>
                </a:cubicBezTo>
                <a:lnTo>
                  <a:pt x="396815" y="303569"/>
                </a:lnTo>
                <a:lnTo>
                  <a:pt x="427521" y="355467"/>
                </a:lnTo>
                <a:lnTo>
                  <a:pt x="393643" y="381372"/>
                </a:lnTo>
                <a:cubicBezTo>
                  <a:pt x="395620" y="386708"/>
                  <a:pt x="397250" y="392123"/>
                  <a:pt x="398534" y="397615"/>
                </a:cubicBezTo>
                <a:lnTo>
                  <a:pt x="441096" y="400579"/>
                </a:lnTo>
                <a:lnTo>
                  <a:pt x="444060" y="460777"/>
                </a:lnTo>
                <a:lnTo>
                  <a:pt x="401972" y="467920"/>
                </a:lnTo>
                <a:cubicBezTo>
                  <a:pt x="401163" y="473471"/>
                  <a:pt x="400105" y="478984"/>
                  <a:pt x="398800" y="484459"/>
                </a:cubicBezTo>
                <a:lnTo>
                  <a:pt x="435257" y="506837"/>
                </a:lnTo>
                <a:lnTo>
                  <a:pt x="409945" y="561611"/>
                </a:lnTo>
                <a:lnTo>
                  <a:pt x="369309" y="548421"/>
                </a:lnTo>
                <a:cubicBezTo>
                  <a:pt x="365990" y="552956"/>
                  <a:pt x="362492" y="557313"/>
                  <a:pt x="358757" y="561611"/>
                </a:cubicBezTo>
                <a:lnTo>
                  <a:pt x="380602" y="598364"/>
                </a:lnTo>
                <a:lnTo>
                  <a:pt x="332764" y="635087"/>
                </a:lnTo>
                <a:lnTo>
                  <a:pt x="303124" y="604618"/>
                </a:lnTo>
                <a:cubicBezTo>
                  <a:pt x="298056" y="607167"/>
                  <a:pt x="292869" y="609449"/>
                  <a:pt x="287593" y="611524"/>
                </a:cubicBezTo>
                <a:lnTo>
                  <a:pt x="289816" y="653997"/>
                </a:lnTo>
                <a:close/>
                <a:moveTo>
                  <a:pt x="149502" y="628715"/>
                </a:moveTo>
                <a:lnTo>
                  <a:pt x="172384" y="636095"/>
                </a:lnTo>
                <a:lnTo>
                  <a:pt x="188982" y="600083"/>
                </a:lnTo>
                <a:lnTo>
                  <a:pt x="196629" y="601328"/>
                </a:lnTo>
                <a:cubicBezTo>
                  <a:pt x="200245" y="601921"/>
                  <a:pt x="203980" y="602395"/>
                  <a:pt x="207685" y="602691"/>
                </a:cubicBezTo>
                <a:cubicBezTo>
                  <a:pt x="213598" y="603222"/>
                  <a:pt x="219534" y="603417"/>
                  <a:pt x="225468" y="603284"/>
                </a:cubicBezTo>
                <a:lnTo>
                  <a:pt x="233263" y="603106"/>
                </a:lnTo>
                <a:lnTo>
                  <a:pt x="244615" y="641074"/>
                </a:lnTo>
                <a:lnTo>
                  <a:pt x="268327" y="636984"/>
                </a:lnTo>
                <a:lnTo>
                  <a:pt x="266252" y="597326"/>
                </a:lnTo>
                <a:lnTo>
                  <a:pt x="273544" y="594837"/>
                </a:lnTo>
                <a:cubicBezTo>
                  <a:pt x="282705" y="591689"/>
                  <a:pt x="291565" y="587720"/>
                  <a:pt x="300012" y="582981"/>
                </a:cubicBezTo>
                <a:lnTo>
                  <a:pt x="306829" y="579217"/>
                </a:lnTo>
                <a:lnTo>
                  <a:pt x="334690" y="607730"/>
                </a:lnTo>
                <a:lnTo>
                  <a:pt x="353748" y="593118"/>
                </a:lnTo>
                <a:lnTo>
                  <a:pt x="333327" y="558765"/>
                </a:lnTo>
                <a:lnTo>
                  <a:pt x="338691" y="553163"/>
                </a:lnTo>
                <a:cubicBezTo>
                  <a:pt x="345348" y="546207"/>
                  <a:pt x="351368" y="538667"/>
                  <a:pt x="356683" y="530637"/>
                </a:cubicBezTo>
                <a:lnTo>
                  <a:pt x="360891" y="524235"/>
                </a:lnTo>
                <a:lnTo>
                  <a:pt x="398919" y="536565"/>
                </a:lnTo>
                <a:lnTo>
                  <a:pt x="408997" y="514721"/>
                </a:lnTo>
                <a:lnTo>
                  <a:pt x="374941" y="493795"/>
                </a:lnTo>
                <a:lnTo>
                  <a:pt x="377075" y="486356"/>
                </a:lnTo>
                <a:cubicBezTo>
                  <a:pt x="379736" y="477114"/>
                  <a:pt x="381562" y="467650"/>
                  <a:pt x="382528" y="458080"/>
                </a:cubicBezTo>
                <a:lnTo>
                  <a:pt x="383329" y="450373"/>
                </a:lnTo>
                <a:lnTo>
                  <a:pt x="422749" y="443586"/>
                </a:lnTo>
                <a:lnTo>
                  <a:pt x="421534" y="419578"/>
                </a:lnTo>
                <a:lnTo>
                  <a:pt x="381698" y="416851"/>
                </a:lnTo>
                <a:lnTo>
                  <a:pt x="380157" y="409234"/>
                </a:lnTo>
                <a:cubicBezTo>
                  <a:pt x="378222" y="399796"/>
                  <a:pt x="375445" y="390552"/>
                  <a:pt x="371858" y="381610"/>
                </a:cubicBezTo>
                <a:lnTo>
                  <a:pt x="368894" y="374407"/>
                </a:lnTo>
                <a:lnTo>
                  <a:pt x="400520" y="350192"/>
                </a:lnTo>
                <a:lnTo>
                  <a:pt x="388308" y="329444"/>
                </a:lnTo>
                <a:lnTo>
                  <a:pt x="352000" y="345597"/>
                </a:lnTo>
                <a:lnTo>
                  <a:pt x="347079" y="339670"/>
                </a:lnTo>
                <a:cubicBezTo>
                  <a:pt x="340977" y="332153"/>
                  <a:pt x="334201" y="325208"/>
                  <a:pt x="326836" y="318922"/>
                </a:cubicBezTo>
                <a:lnTo>
                  <a:pt x="320908" y="313883"/>
                </a:lnTo>
                <a:lnTo>
                  <a:pt x="337565" y="277930"/>
                </a:lnTo>
                <a:lnTo>
                  <a:pt x="317114" y="265304"/>
                </a:lnTo>
                <a:lnTo>
                  <a:pt x="292720" y="296010"/>
                </a:lnTo>
                <a:lnTo>
                  <a:pt x="285548" y="293047"/>
                </a:lnTo>
                <a:cubicBezTo>
                  <a:pt x="276594" y="289262"/>
                  <a:pt x="267319" y="286286"/>
                  <a:pt x="257835" y="284155"/>
                </a:cubicBezTo>
                <a:lnTo>
                  <a:pt x="250277" y="282436"/>
                </a:lnTo>
                <a:lnTo>
                  <a:pt x="248261" y="242985"/>
                </a:lnTo>
                <a:lnTo>
                  <a:pt x="224283" y="241296"/>
                </a:lnTo>
                <a:lnTo>
                  <a:pt x="216932" y="279827"/>
                </a:lnTo>
                <a:lnTo>
                  <a:pt x="209166" y="280450"/>
                </a:lnTo>
                <a:cubicBezTo>
                  <a:pt x="199383" y="281200"/>
                  <a:pt x="189690" y="282845"/>
                  <a:pt x="180209" y="285370"/>
                </a:cubicBezTo>
                <a:lnTo>
                  <a:pt x="172710" y="287356"/>
                </a:lnTo>
                <a:lnTo>
                  <a:pt x="152881" y="253715"/>
                </a:lnTo>
                <a:lnTo>
                  <a:pt x="130888" y="263407"/>
                </a:lnTo>
                <a:lnTo>
                  <a:pt x="142211" y="300694"/>
                </a:lnTo>
                <a:lnTo>
                  <a:pt x="135631" y="304902"/>
                </a:lnTo>
                <a:cubicBezTo>
                  <a:pt x="127298" y="310101"/>
                  <a:pt x="119459" y="316053"/>
                  <a:pt x="112215" y="322686"/>
                </a:cubicBezTo>
                <a:lnTo>
                  <a:pt x="106495" y="327962"/>
                </a:lnTo>
                <a:lnTo>
                  <a:pt x="73388" y="307451"/>
                </a:lnTo>
                <a:lnTo>
                  <a:pt x="58568" y="326243"/>
                </a:lnTo>
                <a:lnTo>
                  <a:pt x="85807" y="353867"/>
                </a:lnTo>
                <a:lnTo>
                  <a:pt x="81894" y="360595"/>
                </a:lnTo>
                <a:cubicBezTo>
                  <a:pt x="76941" y="369167"/>
                  <a:pt x="72784" y="378177"/>
                  <a:pt x="69475" y="387508"/>
                </a:cubicBezTo>
                <a:lnTo>
                  <a:pt x="66897" y="394829"/>
                </a:lnTo>
                <a:lnTo>
                  <a:pt x="28365" y="392043"/>
                </a:lnTo>
                <a:lnTo>
                  <a:pt x="23801" y="415754"/>
                </a:lnTo>
                <a:lnTo>
                  <a:pt x="60791" y="427610"/>
                </a:lnTo>
                <a:lnTo>
                  <a:pt x="60168" y="435316"/>
                </a:lnTo>
                <a:cubicBezTo>
                  <a:pt x="59745" y="445222"/>
                  <a:pt x="60251" y="455145"/>
                  <a:pt x="61680" y="464956"/>
                </a:cubicBezTo>
                <a:lnTo>
                  <a:pt x="62806" y="472662"/>
                </a:lnTo>
                <a:lnTo>
                  <a:pt x="27239" y="488164"/>
                </a:lnTo>
                <a:lnTo>
                  <a:pt x="34174" y="511223"/>
                </a:lnTo>
                <a:lnTo>
                  <a:pt x="72498" y="504466"/>
                </a:lnTo>
                <a:lnTo>
                  <a:pt x="75848" y="511461"/>
                </a:lnTo>
                <a:cubicBezTo>
                  <a:pt x="80121" y="520341"/>
                  <a:pt x="85180" y="528823"/>
                  <a:pt x="90964" y="536802"/>
                </a:cubicBezTo>
                <a:lnTo>
                  <a:pt x="95499" y="543086"/>
                </a:lnTo>
                <a:lnTo>
                  <a:pt x="71016" y="573407"/>
                </a:lnTo>
                <a:lnTo>
                  <a:pt x="87852" y="590539"/>
                </a:lnTo>
                <a:lnTo>
                  <a:pt x="118855" y="566620"/>
                </a:lnTo>
                <a:lnTo>
                  <a:pt x="125079" y="571273"/>
                </a:lnTo>
                <a:cubicBezTo>
                  <a:pt x="132914" y="577097"/>
                  <a:pt x="141268" y="582187"/>
                  <a:pt x="150036" y="586478"/>
                </a:cubicBezTo>
                <a:lnTo>
                  <a:pt x="157030" y="589917"/>
                </a:lnTo>
                <a:close/>
                <a:moveTo>
                  <a:pt x="222208" y="545576"/>
                </a:moveTo>
                <a:cubicBezTo>
                  <a:pt x="165144" y="545576"/>
                  <a:pt x="118884" y="499317"/>
                  <a:pt x="118884" y="442252"/>
                </a:cubicBezTo>
                <a:cubicBezTo>
                  <a:pt x="118884" y="385187"/>
                  <a:pt x="165144" y="338929"/>
                  <a:pt x="222208" y="338929"/>
                </a:cubicBezTo>
                <a:cubicBezTo>
                  <a:pt x="279273" y="338929"/>
                  <a:pt x="325532" y="385187"/>
                  <a:pt x="325532" y="442252"/>
                </a:cubicBezTo>
                <a:cubicBezTo>
                  <a:pt x="325416" y="499255"/>
                  <a:pt x="279211" y="545422"/>
                  <a:pt x="222208" y="545487"/>
                </a:cubicBezTo>
                <a:close/>
                <a:moveTo>
                  <a:pt x="222208" y="360803"/>
                </a:moveTo>
                <a:cubicBezTo>
                  <a:pt x="177208" y="360785"/>
                  <a:pt x="140715" y="397253"/>
                  <a:pt x="140699" y="442252"/>
                </a:cubicBezTo>
                <a:cubicBezTo>
                  <a:pt x="140683" y="487251"/>
                  <a:pt x="177149" y="523743"/>
                  <a:pt x="222149" y="523761"/>
                </a:cubicBezTo>
                <a:cubicBezTo>
                  <a:pt x="267147" y="523779"/>
                  <a:pt x="303640" y="487310"/>
                  <a:pt x="303657" y="442311"/>
                </a:cubicBezTo>
                <a:cubicBezTo>
                  <a:pt x="303657" y="442291"/>
                  <a:pt x="303657" y="442273"/>
                  <a:pt x="303657" y="442252"/>
                </a:cubicBezTo>
                <a:cubicBezTo>
                  <a:pt x="303657" y="397253"/>
                  <a:pt x="267207" y="360764"/>
                  <a:pt x="222208" y="360714"/>
                </a:cubicBezTo>
                <a:close/>
              </a:path>
            </a:pathLst>
          </a:custGeom>
          <a:solidFill>
            <a:schemeClr val="accent2"/>
          </a:solidFill>
          <a:ln w="296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9" name="Graphic 162">
            <a:extLst>
              <a:ext uri="{FF2B5EF4-FFF2-40B4-BE49-F238E27FC236}">
                <a16:creationId xmlns:a16="http://schemas.microsoft.com/office/drawing/2014/main" id="{A93A53D6-D1B4-4695-C4D3-6EA33A82ACE0}"/>
              </a:ext>
            </a:extLst>
          </p:cNvPr>
          <p:cNvSpPr>
            <a:spLocks noChangeAspect="1"/>
          </p:cNvSpPr>
          <p:nvPr/>
        </p:nvSpPr>
        <p:spPr>
          <a:xfrm>
            <a:off x="132080" y="1263385"/>
            <a:ext cx="520369" cy="483507"/>
          </a:xfrm>
          <a:custGeom>
            <a:avLst/>
            <a:gdLst>
              <a:gd name="connsiteX0" fmla="*/ 542671 w 669261"/>
              <a:gd name="connsiteY0" fmla="*/ 569732 h 648039"/>
              <a:gd name="connsiteX1" fmla="*/ 590094 w 669261"/>
              <a:gd name="connsiteY1" fmla="*/ 522457 h 648039"/>
              <a:gd name="connsiteX2" fmla="*/ 432264 w 669261"/>
              <a:gd name="connsiteY2" fmla="*/ 364626 h 648039"/>
              <a:gd name="connsiteX3" fmla="*/ 443438 w 669261"/>
              <a:gd name="connsiteY3" fmla="*/ 346190 h 648039"/>
              <a:gd name="connsiteX4" fmla="*/ 619704 w 669261"/>
              <a:gd name="connsiteY4" fmla="*/ 522457 h 648039"/>
              <a:gd name="connsiteX5" fmla="*/ 542819 w 669261"/>
              <a:gd name="connsiteY5" fmla="*/ 599342 h 648039"/>
              <a:gd name="connsiteX6" fmla="*/ 371117 w 669261"/>
              <a:gd name="connsiteY6" fmla="*/ 427640 h 648039"/>
              <a:gd name="connsiteX7" fmla="*/ 387745 w 669261"/>
              <a:gd name="connsiteY7" fmla="*/ 414658 h 648039"/>
              <a:gd name="connsiteX8" fmla="*/ 458761 w 669261"/>
              <a:gd name="connsiteY8" fmla="*/ 311423 h 648039"/>
              <a:gd name="connsiteX9" fmla="*/ 450166 w 669261"/>
              <a:gd name="connsiteY9" fmla="*/ 332437 h 648039"/>
              <a:gd name="connsiteX10" fmla="*/ 639652 w 669261"/>
              <a:gd name="connsiteY10" fmla="*/ 521923 h 648039"/>
              <a:gd name="connsiteX11" fmla="*/ 543056 w 669261"/>
              <a:gd name="connsiteY11" fmla="*/ 618430 h 648039"/>
              <a:gd name="connsiteX12" fmla="*/ 359765 w 669261"/>
              <a:gd name="connsiteY12" fmla="*/ 435139 h 648039"/>
              <a:gd name="connsiteX13" fmla="*/ 340914 w 669261"/>
              <a:gd name="connsiteY13" fmla="*/ 445898 h 648039"/>
              <a:gd name="connsiteX14" fmla="*/ 543056 w 669261"/>
              <a:gd name="connsiteY14" fmla="*/ 648040 h 648039"/>
              <a:gd name="connsiteX15" fmla="*/ 669262 w 669261"/>
              <a:gd name="connsiteY15" fmla="*/ 521864 h 648039"/>
              <a:gd name="connsiteX16" fmla="*/ 231189 w 669261"/>
              <a:gd name="connsiteY16" fmla="*/ 84917 h 648039"/>
              <a:gd name="connsiteX17" fmla="*/ 231189 w 669261"/>
              <a:gd name="connsiteY17" fmla="*/ 105665 h 648039"/>
              <a:gd name="connsiteX18" fmla="*/ 105132 w 669261"/>
              <a:gd name="connsiteY18" fmla="*/ 231722 h 648039"/>
              <a:gd name="connsiteX19" fmla="*/ 84176 w 669261"/>
              <a:gd name="connsiteY19" fmla="*/ 231722 h 648039"/>
              <a:gd name="connsiteX20" fmla="*/ 231189 w 669261"/>
              <a:gd name="connsiteY20" fmla="*/ 84917 h 648039"/>
              <a:gd name="connsiteX21" fmla="*/ 419459 w 669261"/>
              <a:gd name="connsiteY21" fmla="*/ 231189 h 648039"/>
              <a:gd name="connsiteX22" fmla="*/ 230448 w 669261"/>
              <a:gd name="connsiteY22" fmla="*/ 419489 h 648039"/>
              <a:gd name="connsiteX23" fmla="*/ 42148 w 669261"/>
              <a:gd name="connsiteY23" fmla="*/ 230477 h 648039"/>
              <a:gd name="connsiteX24" fmla="*/ 230833 w 669261"/>
              <a:gd name="connsiteY24" fmla="*/ 42177 h 648039"/>
              <a:gd name="connsiteX25" fmla="*/ 419459 w 669261"/>
              <a:gd name="connsiteY25" fmla="*/ 231041 h 648039"/>
              <a:gd name="connsiteX26" fmla="*/ 441067 w 669261"/>
              <a:gd name="connsiteY26" fmla="*/ 231189 h 648039"/>
              <a:gd name="connsiteX27" fmla="*/ 231189 w 669261"/>
              <a:gd name="connsiteY27" fmla="*/ 21311 h 648039"/>
              <a:gd name="connsiteX28" fmla="*/ 21311 w 669261"/>
              <a:gd name="connsiteY28" fmla="*/ 231189 h 648039"/>
              <a:gd name="connsiteX29" fmla="*/ 231189 w 669261"/>
              <a:gd name="connsiteY29" fmla="*/ 441067 h 648039"/>
              <a:gd name="connsiteX30" fmla="*/ 441067 w 669261"/>
              <a:gd name="connsiteY30" fmla="*/ 231041 h 648039"/>
              <a:gd name="connsiteX31" fmla="*/ 398534 w 669261"/>
              <a:gd name="connsiteY31" fmla="*/ 231189 h 648039"/>
              <a:gd name="connsiteX32" fmla="*/ 230626 w 669261"/>
              <a:gd name="connsiteY32" fmla="*/ 63636 h 648039"/>
              <a:gd name="connsiteX33" fmla="*/ 63073 w 669261"/>
              <a:gd name="connsiteY33" fmla="*/ 231544 h 648039"/>
              <a:gd name="connsiteX34" fmla="*/ 230833 w 669261"/>
              <a:gd name="connsiteY34" fmla="*/ 399097 h 648039"/>
              <a:gd name="connsiteX35" fmla="*/ 398534 w 669261"/>
              <a:gd name="connsiteY35" fmla="*/ 231041 h 648039"/>
              <a:gd name="connsiteX36" fmla="*/ 231189 w 669261"/>
              <a:gd name="connsiteY36" fmla="*/ 462377 h 648039"/>
              <a:gd name="connsiteX37" fmla="*/ 0 w 669261"/>
              <a:gd name="connsiteY37" fmla="*/ 231189 h 648039"/>
              <a:gd name="connsiteX38" fmla="*/ 231189 w 669261"/>
              <a:gd name="connsiteY38" fmla="*/ 0 h 648039"/>
              <a:gd name="connsiteX39" fmla="*/ 462377 w 669261"/>
              <a:gd name="connsiteY39" fmla="*/ 231189 h 648039"/>
              <a:gd name="connsiteX40" fmla="*/ 231189 w 669261"/>
              <a:gd name="connsiteY40" fmla="*/ 462259 h 6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69261" h="648039">
                <a:moveTo>
                  <a:pt x="542671" y="569732"/>
                </a:moveTo>
                <a:lnTo>
                  <a:pt x="590094" y="522457"/>
                </a:lnTo>
                <a:lnTo>
                  <a:pt x="432264" y="364626"/>
                </a:lnTo>
                <a:cubicBezTo>
                  <a:pt x="436235" y="358698"/>
                  <a:pt x="440000" y="352503"/>
                  <a:pt x="443438" y="346190"/>
                </a:cubicBezTo>
                <a:lnTo>
                  <a:pt x="619704" y="522457"/>
                </a:lnTo>
                <a:lnTo>
                  <a:pt x="542819" y="599342"/>
                </a:lnTo>
                <a:lnTo>
                  <a:pt x="371117" y="427640"/>
                </a:lnTo>
                <a:cubicBezTo>
                  <a:pt x="376867" y="423550"/>
                  <a:pt x="382410" y="419222"/>
                  <a:pt x="387745" y="414658"/>
                </a:cubicBezTo>
                <a:close/>
                <a:moveTo>
                  <a:pt x="458761" y="311423"/>
                </a:moveTo>
                <a:cubicBezTo>
                  <a:pt x="456212" y="318566"/>
                  <a:pt x="453337" y="325591"/>
                  <a:pt x="450166" y="332437"/>
                </a:cubicBezTo>
                <a:lnTo>
                  <a:pt x="639652" y="521923"/>
                </a:lnTo>
                <a:lnTo>
                  <a:pt x="543056" y="618430"/>
                </a:lnTo>
                <a:lnTo>
                  <a:pt x="359765" y="435139"/>
                </a:lnTo>
                <a:cubicBezTo>
                  <a:pt x="353659" y="438992"/>
                  <a:pt x="347346" y="442578"/>
                  <a:pt x="340914" y="445898"/>
                </a:cubicBezTo>
                <a:lnTo>
                  <a:pt x="543056" y="648040"/>
                </a:lnTo>
                <a:lnTo>
                  <a:pt x="669262" y="521864"/>
                </a:lnTo>
                <a:close/>
                <a:moveTo>
                  <a:pt x="231189" y="84917"/>
                </a:moveTo>
                <a:lnTo>
                  <a:pt x="231189" y="105665"/>
                </a:lnTo>
                <a:cubicBezTo>
                  <a:pt x="161603" y="105747"/>
                  <a:pt x="105213" y="162136"/>
                  <a:pt x="105132" y="231722"/>
                </a:cubicBezTo>
                <a:lnTo>
                  <a:pt x="84176" y="231722"/>
                </a:lnTo>
                <a:cubicBezTo>
                  <a:pt x="84372" y="150644"/>
                  <a:pt x="150111" y="84999"/>
                  <a:pt x="231189" y="84917"/>
                </a:cubicBezTo>
                <a:close/>
                <a:moveTo>
                  <a:pt x="419459" y="231189"/>
                </a:moveTo>
                <a:cubicBezTo>
                  <a:pt x="419264" y="335381"/>
                  <a:pt x="334640" y="419685"/>
                  <a:pt x="230448" y="419489"/>
                </a:cubicBezTo>
                <a:cubicBezTo>
                  <a:pt x="126257" y="419293"/>
                  <a:pt x="41952" y="334669"/>
                  <a:pt x="42148" y="230477"/>
                </a:cubicBezTo>
                <a:cubicBezTo>
                  <a:pt x="42344" y="126413"/>
                  <a:pt x="126769" y="42161"/>
                  <a:pt x="230833" y="42177"/>
                </a:cubicBezTo>
                <a:cubicBezTo>
                  <a:pt x="335007" y="42406"/>
                  <a:pt x="419361" y="126867"/>
                  <a:pt x="419459" y="231041"/>
                </a:cubicBezTo>
                <a:close/>
                <a:moveTo>
                  <a:pt x="441067" y="231189"/>
                </a:moveTo>
                <a:cubicBezTo>
                  <a:pt x="441067" y="115276"/>
                  <a:pt x="347100" y="21311"/>
                  <a:pt x="231189" y="21311"/>
                </a:cubicBezTo>
                <a:cubicBezTo>
                  <a:pt x="115276" y="21311"/>
                  <a:pt x="21311" y="115276"/>
                  <a:pt x="21311" y="231189"/>
                </a:cubicBezTo>
                <a:cubicBezTo>
                  <a:pt x="21311" y="347100"/>
                  <a:pt x="115276" y="441067"/>
                  <a:pt x="231189" y="441067"/>
                </a:cubicBezTo>
                <a:cubicBezTo>
                  <a:pt x="347097" y="440918"/>
                  <a:pt x="441001" y="346949"/>
                  <a:pt x="441067" y="231041"/>
                </a:cubicBezTo>
                <a:close/>
                <a:moveTo>
                  <a:pt x="398534" y="231189"/>
                </a:moveTo>
                <a:cubicBezTo>
                  <a:pt x="398436" y="138554"/>
                  <a:pt x="323261" y="63538"/>
                  <a:pt x="230626" y="63636"/>
                </a:cubicBezTo>
                <a:cubicBezTo>
                  <a:pt x="137991" y="63735"/>
                  <a:pt x="62975" y="138909"/>
                  <a:pt x="63073" y="231544"/>
                </a:cubicBezTo>
                <a:cubicBezTo>
                  <a:pt x="63171" y="324121"/>
                  <a:pt x="138256" y="399115"/>
                  <a:pt x="230833" y="399097"/>
                </a:cubicBezTo>
                <a:cubicBezTo>
                  <a:pt x="323501" y="398883"/>
                  <a:pt x="398519" y="323709"/>
                  <a:pt x="398534" y="231041"/>
                </a:cubicBezTo>
                <a:close/>
                <a:moveTo>
                  <a:pt x="231189" y="462377"/>
                </a:moveTo>
                <a:cubicBezTo>
                  <a:pt x="103507" y="462377"/>
                  <a:pt x="0" y="358870"/>
                  <a:pt x="0" y="231189"/>
                </a:cubicBezTo>
                <a:cubicBezTo>
                  <a:pt x="0" y="103507"/>
                  <a:pt x="103507" y="0"/>
                  <a:pt x="231189" y="0"/>
                </a:cubicBezTo>
                <a:cubicBezTo>
                  <a:pt x="358870" y="0"/>
                  <a:pt x="462377" y="103507"/>
                  <a:pt x="462377" y="231189"/>
                </a:cubicBezTo>
                <a:cubicBezTo>
                  <a:pt x="462164" y="358763"/>
                  <a:pt x="358763" y="462111"/>
                  <a:pt x="231189" y="462259"/>
                </a:cubicBezTo>
                <a:close/>
              </a:path>
            </a:pathLst>
          </a:custGeom>
          <a:solidFill>
            <a:schemeClr val="accent1"/>
          </a:solidFill>
          <a:ln w="296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3" name="Date Placeholder 2">
            <a:extLst>
              <a:ext uri="{FF2B5EF4-FFF2-40B4-BE49-F238E27FC236}">
                <a16:creationId xmlns:a16="http://schemas.microsoft.com/office/drawing/2014/main" id="{9C71DB3C-D5D4-3184-3EF8-9560B407E519}"/>
              </a:ext>
            </a:extLst>
          </p:cNvPr>
          <p:cNvSpPr>
            <a:spLocks noGrp="1"/>
          </p:cNvSpPr>
          <p:nvPr>
            <p:ph type="dt" sz="half" idx="10"/>
          </p:nvPr>
        </p:nvSpPr>
        <p:spPr/>
        <p:txBody>
          <a:bodyPr/>
          <a:lstStyle/>
          <a:p>
            <a:fld id="{464C03E1-06D6-42E4-980B-13E2AB26D985}" type="datetime4">
              <a:rPr lang="en-GB" smtClean="0"/>
              <a:t>06 September 2023</a:t>
            </a:fld>
            <a:endParaRPr lang="en-GB" dirty="0"/>
          </a:p>
        </p:txBody>
      </p:sp>
    </p:spTree>
    <p:extLst>
      <p:ext uri="{BB962C8B-B14F-4D97-AF65-F5344CB8AC3E}">
        <p14:creationId xmlns:p14="http://schemas.microsoft.com/office/powerpoint/2010/main" val="38385980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3"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62DBAC4-A1D2-0046-843E-10EDF8D9E52A}"/>
              </a:ext>
            </a:extLst>
          </p:cNvPr>
          <p:cNvSpPr>
            <a:spLocks noGrp="1"/>
          </p:cNvSpPr>
          <p:nvPr>
            <p:ph type="title"/>
          </p:nvPr>
        </p:nvSpPr>
        <p:spPr/>
        <p:txBody>
          <a:bodyPr/>
          <a:lstStyle/>
          <a:p>
            <a:r>
              <a:rPr lang="en-US" dirty="0"/>
              <a:t>The final build</a:t>
            </a:r>
          </a:p>
        </p:txBody>
      </p:sp>
      <p:sp>
        <p:nvSpPr>
          <p:cNvPr id="5" name="Text Placeholder 4">
            <a:extLst>
              <a:ext uri="{FF2B5EF4-FFF2-40B4-BE49-F238E27FC236}">
                <a16:creationId xmlns:a16="http://schemas.microsoft.com/office/drawing/2014/main" id="{2331AF33-0074-834B-83FE-BB3A8AE1C52B}"/>
              </a:ext>
            </a:extLst>
          </p:cNvPr>
          <p:cNvSpPr>
            <a:spLocks noGrp="1"/>
          </p:cNvSpPr>
          <p:nvPr>
            <p:ph type="body" idx="1"/>
          </p:nvPr>
        </p:nvSpPr>
        <p:spPr/>
        <p:txBody>
          <a:bodyPr/>
          <a:lstStyle/>
          <a:p>
            <a:r>
              <a:rPr lang="en-US" dirty="0"/>
              <a:t>Windows</a:t>
            </a:r>
          </a:p>
        </p:txBody>
      </p:sp>
    </p:spTree>
    <p:extLst>
      <p:ext uri="{BB962C8B-B14F-4D97-AF65-F5344CB8AC3E}">
        <p14:creationId xmlns:p14="http://schemas.microsoft.com/office/powerpoint/2010/main" val="31353154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415A020-04BC-4D30-9DFD-369EE39FB81A}"/>
              </a:ext>
            </a:extLst>
          </p:cNvPr>
          <p:cNvSpPr>
            <a:spLocks noGrp="1"/>
          </p:cNvSpPr>
          <p:nvPr>
            <p:ph type="sldNum" sz="quarter" idx="12"/>
          </p:nvPr>
        </p:nvSpPr>
        <p:spPr/>
        <p:txBody>
          <a:bodyPr/>
          <a:lstStyle/>
          <a:p>
            <a:fld id="{CBBF530E-1875-46E6-901C-76683197A1B3}" type="slidenum">
              <a:rPr lang="en-GB" smtClean="0"/>
              <a:pPr/>
              <a:t>25</a:t>
            </a:fld>
            <a:endParaRPr lang="en-GB"/>
          </a:p>
        </p:txBody>
      </p:sp>
      <p:sp>
        <p:nvSpPr>
          <p:cNvPr id="3" name="Title 2">
            <a:extLst>
              <a:ext uri="{FF2B5EF4-FFF2-40B4-BE49-F238E27FC236}">
                <a16:creationId xmlns:a16="http://schemas.microsoft.com/office/drawing/2014/main" id="{04220405-EF21-CBFF-FC76-2DA8C9E808D2}"/>
              </a:ext>
            </a:extLst>
          </p:cNvPr>
          <p:cNvSpPr>
            <a:spLocks noGrp="1"/>
          </p:cNvSpPr>
          <p:nvPr>
            <p:ph type="title"/>
          </p:nvPr>
        </p:nvSpPr>
        <p:spPr/>
        <p:txBody>
          <a:bodyPr/>
          <a:lstStyle/>
          <a:p>
            <a:r>
              <a:rPr lang="en-US" dirty="0"/>
              <a:t>Configuring optional modules</a:t>
            </a:r>
          </a:p>
        </p:txBody>
      </p:sp>
      <p:sp>
        <p:nvSpPr>
          <p:cNvPr id="7" name="TextBox 6">
            <a:extLst>
              <a:ext uri="{FF2B5EF4-FFF2-40B4-BE49-F238E27FC236}">
                <a16:creationId xmlns:a16="http://schemas.microsoft.com/office/drawing/2014/main" id="{F6B558B1-91B5-387B-C613-9B5D3A132DD9}"/>
              </a:ext>
            </a:extLst>
          </p:cNvPr>
          <p:cNvSpPr txBox="1"/>
          <p:nvPr/>
        </p:nvSpPr>
        <p:spPr>
          <a:xfrm>
            <a:off x="264160" y="1259840"/>
            <a:ext cx="11623040" cy="1477328"/>
          </a:xfrm>
          <a:prstGeom prst="rect">
            <a:avLst/>
          </a:prstGeom>
          <a:noFill/>
        </p:spPr>
        <p:txBody>
          <a:bodyPr wrap="square" rtlCol="0">
            <a:spAutoFit/>
          </a:bodyPr>
          <a:lstStyle/>
          <a:p>
            <a:r>
              <a:rPr lang="en-US" dirty="0"/>
              <a:t>Once the additional libraries have been built, they can be used to build the renderer, Python interface and GUI. </a:t>
            </a:r>
          </a:p>
          <a:p>
            <a:r>
              <a:rPr lang="en-US" dirty="0">
                <a:solidFill>
                  <a:srgbClr val="FF0000"/>
                </a:solidFill>
              </a:rPr>
              <a:t>	</a:t>
            </a:r>
            <a:r>
              <a:rPr lang="en-US" dirty="0"/>
              <a:t>Reopen </a:t>
            </a:r>
            <a:r>
              <a:rPr lang="en-US" dirty="0" err="1"/>
              <a:t>Cmake</a:t>
            </a:r>
            <a:r>
              <a:rPr lang="en-US" dirty="0"/>
              <a:t>, selecting the TexGen folders used in the first section. Select the additional modules 	you want to include. To build the renderer, Python interface and GUI select  the renderer, GUI and 	Python in </a:t>
            </a:r>
            <a:r>
              <a:rPr lang="en-US" dirty="0" err="1"/>
              <a:t>Cmake</a:t>
            </a:r>
            <a:r>
              <a:rPr lang="en-US" dirty="0"/>
              <a:t> and enter the paths for the libraries as shown below (with the correct paths for your 	installations).</a:t>
            </a:r>
            <a:endParaRPr lang="en-US" dirty="0">
              <a:solidFill>
                <a:srgbClr val="FF0000"/>
              </a:solidFill>
            </a:endParaRPr>
          </a:p>
        </p:txBody>
      </p:sp>
      <p:sp>
        <p:nvSpPr>
          <p:cNvPr id="8" name="Graphic 27">
            <a:extLst>
              <a:ext uri="{FF2B5EF4-FFF2-40B4-BE49-F238E27FC236}">
                <a16:creationId xmlns:a16="http://schemas.microsoft.com/office/drawing/2014/main" id="{56190E09-C7D2-0F65-8750-FA5B36135A0D}"/>
              </a:ext>
            </a:extLst>
          </p:cNvPr>
          <p:cNvSpPr>
            <a:spLocks noChangeAspect="1"/>
          </p:cNvSpPr>
          <p:nvPr/>
        </p:nvSpPr>
        <p:spPr>
          <a:xfrm>
            <a:off x="438986" y="1740907"/>
            <a:ext cx="515171" cy="515194"/>
          </a:xfrm>
          <a:custGeom>
            <a:avLst/>
            <a:gdLst>
              <a:gd name="connsiteX0" fmla="*/ 416406 w 664252"/>
              <a:gd name="connsiteY0" fmla="*/ 289697 h 664282"/>
              <a:gd name="connsiteX1" fmla="*/ 379001 w 664252"/>
              <a:gd name="connsiteY1" fmla="*/ 254515 h 664282"/>
              <a:gd name="connsiteX2" fmla="*/ 402150 w 664252"/>
              <a:gd name="connsiteY2" fmla="*/ 224401 h 664282"/>
              <a:gd name="connsiteX3" fmla="*/ 390531 w 664252"/>
              <a:gd name="connsiteY3" fmla="*/ 201164 h 664282"/>
              <a:gd name="connsiteX4" fmla="*/ 352592 w 664252"/>
              <a:gd name="connsiteY4" fmla="*/ 201638 h 664282"/>
              <a:gd name="connsiteX5" fmla="*/ 346664 w 664252"/>
              <a:gd name="connsiteY5" fmla="*/ 150569 h 664282"/>
              <a:gd name="connsiteX6" fmla="*/ 383625 w 664252"/>
              <a:gd name="connsiteY6" fmla="*/ 142389 h 664282"/>
              <a:gd name="connsiteX7" fmla="*/ 389553 w 664252"/>
              <a:gd name="connsiteY7" fmla="*/ 117047 h 664282"/>
              <a:gd name="connsiteX8" fmla="*/ 360239 w 664252"/>
              <a:gd name="connsiteY8" fmla="*/ 93128 h 664282"/>
              <a:gd name="connsiteX9" fmla="*/ 388693 w 664252"/>
              <a:gd name="connsiteY9" fmla="*/ 50002 h 664282"/>
              <a:gd name="connsiteX10" fmla="*/ 422127 w 664252"/>
              <a:gd name="connsiteY10" fmla="*/ 67430 h 664282"/>
              <a:gd name="connsiteX11" fmla="*/ 443112 w 664252"/>
              <a:gd name="connsiteY11" fmla="*/ 51810 h 664282"/>
              <a:gd name="connsiteX12" fmla="*/ 436117 w 664252"/>
              <a:gd name="connsiteY12" fmla="*/ 14820 h 664282"/>
              <a:gd name="connsiteX13" fmla="*/ 485437 w 664252"/>
              <a:gd name="connsiteY13" fmla="*/ 0 h 664282"/>
              <a:gd name="connsiteX14" fmla="*/ 499753 w 664252"/>
              <a:gd name="connsiteY14" fmla="*/ 34708 h 664282"/>
              <a:gd name="connsiteX15" fmla="*/ 526014 w 664252"/>
              <a:gd name="connsiteY15" fmla="*/ 36279 h 664282"/>
              <a:gd name="connsiteX16" fmla="*/ 544360 w 664252"/>
              <a:gd name="connsiteY16" fmla="*/ 3675 h 664282"/>
              <a:gd name="connsiteX17" fmla="*/ 591547 w 664252"/>
              <a:gd name="connsiteY17" fmla="*/ 24127 h 664282"/>
              <a:gd name="connsiteX18" fmla="*/ 580224 w 664252"/>
              <a:gd name="connsiteY18" fmla="*/ 59931 h 664282"/>
              <a:gd name="connsiteX19" fmla="*/ 599342 w 664252"/>
              <a:gd name="connsiteY19" fmla="*/ 78011 h 664282"/>
              <a:gd name="connsiteX20" fmla="*/ 634465 w 664252"/>
              <a:gd name="connsiteY20" fmla="*/ 64822 h 664282"/>
              <a:gd name="connsiteX21" fmla="*/ 657495 w 664252"/>
              <a:gd name="connsiteY21" fmla="*/ 110852 h 664282"/>
              <a:gd name="connsiteX22" fmla="*/ 625721 w 664252"/>
              <a:gd name="connsiteY22" fmla="*/ 130918 h 664282"/>
              <a:gd name="connsiteX23" fmla="*/ 628685 w 664252"/>
              <a:gd name="connsiteY23" fmla="*/ 156942 h 664282"/>
              <a:gd name="connsiteX24" fmla="*/ 664253 w 664252"/>
              <a:gd name="connsiteY24" fmla="*/ 169390 h 664282"/>
              <a:gd name="connsiteX25" fmla="*/ 652397 w 664252"/>
              <a:gd name="connsiteY25" fmla="*/ 219422 h 664282"/>
              <a:gd name="connsiteX26" fmla="*/ 614932 w 664252"/>
              <a:gd name="connsiteY26" fmla="*/ 214442 h 664282"/>
              <a:gd name="connsiteX27" fmla="*/ 600557 w 664252"/>
              <a:gd name="connsiteY27" fmla="*/ 236198 h 664282"/>
              <a:gd name="connsiteX28" fmla="*/ 619852 w 664252"/>
              <a:gd name="connsiteY28" fmla="*/ 268801 h 664282"/>
              <a:gd name="connsiteX29" fmla="*/ 578565 w 664252"/>
              <a:gd name="connsiteY29" fmla="*/ 299449 h 664282"/>
              <a:gd name="connsiteX30" fmla="*/ 552956 w 664252"/>
              <a:gd name="connsiteY30" fmla="*/ 271469 h 664282"/>
              <a:gd name="connsiteX31" fmla="*/ 528118 w 664252"/>
              <a:gd name="connsiteY31" fmla="*/ 278849 h 664282"/>
              <a:gd name="connsiteX32" fmla="*/ 521983 w 664252"/>
              <a:gd name="connsiteY32" fmla="*/ 316343 h 664282"/>
              <a:gd name="connsiteX33" fmla="*/ 470647 w 664252"/>
              <a:gd name="connsiteY33" fmla="*/ 313379 h 664282"/>
              <a:gd name="connsiteX34" fmla="*/ 468957 w 664252"/>
              <a:gd name="connsiteY34" fmla="*/ 275263 h 664282"/>
              <a:gd name="connsiteX35" fmla="*/ 445246 w 664252"/>
              <a:gd name="connsiteY35" fmla="*/ 264978 h 664282"/>
              <a:gd name="connsiteX36" fmla="*/ 489053 w 664252"/>
              <a:gd name="connsiteY36" fmla="*/ 258991 h 664282"/>
              <a:gd name="connsiteX37" fmla="*/ 490535 w 664252"/>
              <a:gd name="connsiteY37" fmla="*/ 293580 h 664282"/>
              <a:gd name="connsiteX38" fmla="*/ 504466 w 664252"/>
              <a:gd name="connsiteY38" fmla="*/ 294410 h 664282"/>
              <a:gd name="connsiteX39" fmla="*/ 510038 w 664252"/>
              <a:gd name="connsiteY39" fmla="*/ 260265 h 664282"/>
              <a:gd name="connsiteX40" fmla="*/ 517803 w 664252"/>
              <a:gd name="connsiteY40" fmla="*/ 259346 h 664282"/>
              <a:gd name="connsiteX41" fmla="*/ 550852 w 664252"/>
              <a:gd name="connsiteY41" fmla="*/ 249506 h 664282"/>
              <a:gd name="connsiteX42" fmla="*/ 557846 w 664252"/>
              <a:gd name="connsiteY42" fmla="*/ 246038 h 664282"/>
              <a:gd name="connsiteX43" fmla="*/ 581173 w 664252"/>
              <a:gd name="connsiteY43" fmla="*/ 271528 h 664282"/>
              <a:gd name="connsiteX44" fmla="*/ 592406 w 664252"/>
              <a:gd name="connsiteY44" fmla="*/ 263199 h 664282"/>
              <a:gd name="connsiteX45" fmla="*/ 574830 w 664252"/>
              <a:gd name="connsiteY45" fmla="*/ 233560 h 664282"/>
              <a:gd name="connsiteX46" fmla="*/ 580224 w 664252"/>
              <a:gd name="connsiteY46" fmla="*/ 227839 h 664282"/>
              <a:gd name="connsiteX47" fmla="*/ 599312 w 664252"/>
              <a:gd name="connsiteY47" fmla="*/ 198970 h 664282"/>
              <a:gd name="connsiteX48" fmla="*/ 602454 w 664252"/>
              <a:gd name="connsiteY48" fmla="*/ 191827 h 664282"/>
              <a:gd name="connsiteX49" fmla="*/ 636540 w 664252"/>
              <a:gd name="connsiteY49" fmla="*/ 196392 h 664282"/>
              <a:gd name="connsiteX50" fmla="*/ 639770 w 664252"/>
              <a:gd name="connsiteY50" fmla="*/ 182787 h 664282"/>
              <a:gd name="connsiteX51" fmla="*/ 607315 w 664252"/>
              <a:gd name="connsiteY51" fmla="*/ 171524 h 664282"/>
              <a:gd name="connsiteX52" fmla="*/ 607789 w 664252"/>
              <a:gd name="connsiteY52" fmla="*/ 163729 h 664282"/>
              <a:gd name="connsiteX53" fmla="*/ 603936 w 664252"/>
              <a:gd name="connsiteY53" fmla="*/ 129140 h 664282"/>
              <a:gd name="connsiteX54" fmla="*/ 601743 w 664252"/>
              <a:gd name="connsiteY54" fmla="*/ 121641 h 664282"/>
              <a:gd name="connsiteX55" fmla="*/ 630612 w 664252"/>
              <a:gd name="connsiteY55" fmla="*/ 103353 h 664282"/>
              <a:gd name="connsiteX56" fmla="*/ 624328 w 664252"/>
              <a:gd name="connsiteY56" fmla="*/ 90845 h 664282"/>
              <a:gd name="connsiteX57" fmla="*/ 592377 w 664252"/>
              <a:gd name="connsiteY57" fmla="*/ 102938 h 664282"/>
              <a:gd name="connsiteX58" fmla="*/ 587694 w 664252"/>
              <a:gd name="connsiteY58" fmla="*/ 96684 h 664282"/>
              <a:gd name="connsiteX59" fmla="*/ 562441 w 664252"/>
              <a:gd name="connsiteY59" fmla="*/ 72617 h 664282"/>
              <a:gd name="connsiteX60" fmla="*/ 555950 w 664252"/>
              <a:gd name="connsiteY60" fmla="*/ 68290 h 664282"/>
              <a:gd name="connsiteX61" fmla="*/ 566234 w 664252"/>
              <a:gd name="connsiteY61" fmla="*/ 35686 h 664282"/>
              <a:gd name="connsiteX62" fmla="*/ 553430 w 664252"/>
              <a:gd name="connsiteY62" fmla="*/ 30143 h 664282"/>
              <a:gd name="connsiteX63" fmla="*/ 536743 w 664252"/>
              <a:gd name="connsiteY63" fmla="*/ 59783 h 664282"/>
              <a:gd name="connsiteX64" fmla="*/ 529155 w 664252"/>
              <a:gd name="connsiteY64" fmla="*/ 58034 h 664282"/>
              <a:gd name="connsiteX65" fmla="*/ 494329 w 664252"/>
              <a:gd name="connsiteY65" fmla="*/ 55960 h 664282"/>
              <a:gd name="connsiteX66" fmla="*/ 486563 w 664252"/>
              <a:gd name="connsiteY66" fmla="*/ 56849 h 664282"/>
              <a:gd name="connsiteX67" fmla="*/ 473522 w 664252"/>
              <a:gd name="connsiteY67" fmla="*/ 25431 h 664282"/>
              <a:gd name="connsiteX68" fmla="*/ 460095 w 664252"/>
              <a:gd name="connsiteY68" fmla="*/ 29432 h 664282"/>
              <a:gd name="connsiteX69" fmla="*/ 466497 w 664252"/>
              <a:gd name="connsiteY69" fmla="*/ 63132 h 664282"/>
              <a:gd name="connsiteX70" fmla="*/ 459502 w 664252"/>
              <a:gd name="connsiteY70" fmla="*/ 66630 h 664282"/>
              <a:gd name="connsiteX71" fmla="*/ 431641 w 664252"/>
              <a:gd name="connsiteY71" fmla="*/ 87377 h 664282"/>
              <a:gd name="connsiteX72" fmla="*/ 426099 w 664252"/>
              <a:gd name="connsiteY72" fmla="*/ 93009 h 664282"/>
              <a:gd name="connsiteX73" fmla="*/ 395659 w 664252"/>
              <a:gd name="connsiteY73" fmla="*/ 77152 h 664282"/>
              <a:gd name="connsiteX74" fmla="*/ 387952 w 664252"/>
              <a:gd name="connsiteY74" fmla="*/ 88830 h 664282"/>
              <a:gd name="connsiteX75" fmla="*/ 414628 w 664252"/>
              <a:gd name="connsiteY75" fmla="*/ 110585 h 664282"/>
              <a:gd name="connsiteX76" fmla="*/ 411664 w 664252"/>
              <a:gd name="connsiteY76" fmla="*/ 117728 h 664282"/>
              <a:gd name="connsiteX77" fmla="*/ 403661 w 664252"/>
              <a:gd name="connsiteY77" fmla="*/ 151429 h 664282"/>
              <a:gd name="connsiteX78" fmla="*/ 403187 w 664252"/>
              <a:gd name="connsiteY78" fmla="*/ 159224 h 664282"/>
              <a:gd name="connsiteX79" fmla="*/ 369517 w 664252"/>
              <a:gd name="connsiteY79" fmla="*/ 166693 h 664282"/>
              <a:gd name="connsiteX80" fmla="*/ 371117 w 664252"/>
              <a:gd name="connsiteY80" fmla="*/ 180564 h 664282"/>
              <a:gd name="connsiteX81" fmla="*/ 405677 w 664252"/>
              <a:gd name="connsiteY81" fmla="*/ 180149 h 664282"/>
              <a:gd name="connsiteX82" fmla="*/ 407929 w 664252"/>
              <a:gd name="connsiteY82" fmla="*/ 187589 h 664282"/>
              <a:gd name="connsiteX83" fmla="*/ 423401 w 664252"/>
              <a:gd name="connsiteY83" fmla="*/ 218444 h 664282"/>
              <a:gd name="connsiteX84" fmla="*/ 428025 w 664252"/>
              <a:gd name="connsiteY84" fmla="*/ 224727 h 664282"/>
              <a:gd name="connsiteX85" fmla="*/ 406951 w 664252"/>
              <a:gd name="connsiteY85" fmla="*/ 252174 h 664282"/>
              <a:gd name="connsiteX86" fmla="*/ 417088 w 664252"/>
              <a:gd name="connsiteY86" fmla="*/ 261777 h 664282"/>
              <a:gd name="connsiteX87" fmla="*/ 443319 w 664252"/>
              <a:gd name="connsiteY87" fmla="*/ 239191 h 664282"/>
              <a:gd name="connsiteX88" fmla="*/ 449840 w 664252"/>
              <a:gd name="connsiteY88" fmla="*/ 243459 h 664282"/>
              <a:gd name="connsiteX89" fmla="*/ 481525 w 664252"/>
              <a:gd name="connsiteY89" fmla="*/ 257153 h 664282"/>
              <a:gd name="connsiteX90" fmla="*/ 485081 w 664252"/>
              <a:gd name="connsiteY90" fmla="*/ 205402 h 664282"/>
              <a:gd name="connsiteX91" fmla="*/ 458041 w 664252"/>
              <a:gd name="connsiteY91" fmla="*/ 137214 h 664282"/>
              <a:gd name="connsiteX92" fmla="*/ 526227 w 664252"/>
              <a:gd name="connsiteY92" fmla="*/ 110173 h 664282"/>
              <a:gd name="connsiteX93" fmla="*/ 553270 w 664252"/>
              <a:gd name="connsiteY93" fmla="*/ 178361 h 664282"/>
              <a:gd name="connsiteX94" fmla="*/ 553252 w 664252"/>
              <a:gd name="connsiteY94" fmla="*/ 178401 h 664282"/>
              <a:gd name="connsiteX95" fmla="*/ 485081 w 664252"/>
              <a:gd name="connsiteY95" fmla="*/ 205402 h 664282"/>
              <a:gd name="connsiteX96" fmla="*/ 517981 w 664252"/>
              <a:gd name="connsiteY96" fmla="*/ 129229 h 664282"/>
              <a:gd name="connsiteX97" fmla="*/ 477052 w 664252"/>
              <a:gd name="connsiteY97" fmla="*/ 145413 h 664282"/>
              <a:gd name="connsiteX98" fmla="*/ 493238 w 664252"/>
              <a:gd name="connsiteY98" fmla="*/ 186342 h 664282"/>
              <a:gd name="connsiteX99" fmla="*/ 534164 w 664252"/>
              <a:gd name="connsiteY99" fmla="*/ 170161 h 664282"/>
              <a:gd name="connsiteX100" fmla="*/ 517981 w 664252"/>
              <a:gd name="connsiteY100" fmla="*/ 129229 h 664282"/>
              <a:gd name="connsiteX101" fmla="*/ 230300 w 664252"/>
              <a:gd name="connsiteY101" fmla="*/ 664282 h 664282"/>
              <a:gd name="connsiteX102" fmla="*/ 218177 w 664252"/>
              <a:gd name="connsiteY102" fmla="*/ 623706 h 664282"/>
              <a:gd name="connsiteX103" fmla="*/ 205817 w 664252"/>
              <a:gd name="connsiteY103" fmla="*/ 623054 h 664282"/>
              <a:gd name="connsiteX104" fmla="*/ 201045 w 664252"/>
              <a:gd name="connsiteY104" fmla="*/ 622579 h 664282"/>
              <a:gd name="connsiteX105" fmla="*/ 183262 w 664252"/>
              <a:gd name="connsiteY105" fmla="*/ 661111 h 664282"/>
              <a:gd name="connsiteX106" fmla="*/ 125879 w 664252"/>
              <a:gd name="connsiteY106" fmla="*/ 642645 h 664282"/>
              <a:gd name="connsiteX107" fmla="*/ 134030 w 664252"/>
              <a:gd name="connsiteY107" fmla="*/ 601298 h 664282"/>
              <a:gd name="connsiteX108" fmla="*/ 119210 w 664252"/>
              <a:gd name="connsiteY108" fmla="*/ 592199 h 664282"/>
              <a:gd name="connsiteX109" fmla="*/ 86014 w 664252"/>
              <a:gd name="connsiteY109" fmla="*/ 617837 h 664282"/>
              <a:gd name="connsiteX110" fmla="*/ 43748 w 664252"/>
              <a:gd name="connsiteY110" fmla="*/ 574771 h 664282"/>
              <a:gd name="connsiteX111" fmla="*/ 69890 w 664252"/>
              <a:gd name="connsiteY111" fmla="*/ 542167 h 664282"/>
              <a:gd name="connsiteX112" fmla="*/ 60998 w 664252"/>
              <a:gd name="connsiteY112" fmla="*/ 527051 h 664282"/>
              <a:gd name="connsiteX113" fmla="*/ 19888 w 664252"/>
              <a:gd name="connsiteY113" fmla="*/ 534283 h 664282"/>
              <a:gd name="connsiteX114" fmla="*/ 2401 w 664252"/>
              <a:gd name="connsiteY114" fmla="*/ 476515 h 664282"/>
              <a:gd name="connsiteX115" fmla="*/ 40517 w 664252"/>
              <a:gd name="connsiteY115" fmla="*/ 459917 h 664282"/>
              <a:gd name="connsiteX116" fmla="*/ 39628 w 664252"/>
              <a:gd name="connsiteY116" fmla="*/ 442134 h 664282"/>
              <a:gd name="connsiteX117" fmla="*/ 0 w 664252"/>
              <a:gd name="connsiteY117" fmla="*/ 429418 h 664282"/>
              <a:gd name="connsiteX118" fmla="*/ 11471 w 664252"/>
              <a:gd name="connsiteY118" fmla="*/ 370139 h 664282"/>
              <a:gd name="connsiteX119" fmla="*/ 52966 w 664252"/>
              <a:gd name="connsiteY119" fmla="*/ 373103 h 664282"/>
              <a:gd name="connsiteX120" fmla="*/ 60405 w 664252"/>
              <a:gd name="connsiteY120" fmla="*/ 356949 h 664282"/>
              <a:gd name="connsiteX121" fmla="*/ 31270 w 664252"/>
              <a:gd name="connsiteY121" fmla="*/ 327310 h 664282"/>
              <a:gd name="connsiteX122" fmla="*/ 68942 w 664252"/>
              <a:gd name="connsiteY122" fmla="*/ 280183 h 664282"/>
              <a:gd name="connsiteX123" fmla="*/ 104213 w 664252"/>
              <a:gd name="connsiteY123" fmla="*/ 302531 h 664282"/>
              <a:gd name="connsiteX124" fmla="*/ 118203 w 664252"/>
              <a:gd name="connsiteY124" fmla="*/ 291802 h 664282"/>
              <a:gd name="connsiteX125" fmla="*/ 105991 w 664252"/>
              <a:gd name="connsiteY125" fmla="*/ 251877 h 664282"/>
              <a:gd name="connsiteX126" fmla="*/ 161239 w 664252"/>
              <a:gd name="connsiteY126" fmla="*/ 227662 h 664282"/>
              <a:gd name="connsiteX127" fmla="*/ 182461 w 664252"/>
              <a:gd name="connsiteY127" fmla="*/ 263733 h 664282"/>
              <a:gd name="connsiteX128" fmla="*/ 199711 w 664252"/>
              <a:gd name="connsiteY128" fmla="*/ 260769 h 664282"/>
              <a:gd name="connsiteX129" fmla="*/ 207566 w 664252"/>
              <a:gd name="connsiteY129" fmla="*/ 219629 h 664282"/>
              <a:gd name="connsiteX130" fmla="*/ 267734 w 664252"/>
              <a:gd name="connsiteY130" fmla="*/ 223838 h 664282"/>
              <a:gd name="connsiteX131" fmla="*/ 269779 w 664252"/>
              <a:gd name="connsiteY131" fmla="*/ 265926 h 664282"/>
              <a:gd name="connsiteX132" fmla="*/ 286200 w 664252"/>
              <a:gd name="connsiteY132" fmla="*/ 271232 h 664282"/>
              <a:gd name="connsiteX133" fmla="*/ 312490 w 664252"/>
              <a:gd name="connsiteY133" fmla="*/ 238243 h 664282"/>
              <a:gd name="connsiteX134" fmla="*/ 363855 w 664252"/>
              <a:gd name="connsiteY134" fmla="*/ 269957 h 664282"/>
              <a:gd name="connsiteX135" fmla="*/ 346072 w 664252"/>
              <a:gd name="connsiteY135" fmla="*/ 308489 h 664282"/>
              <a:gd name="connsiteX136" fmla="*/ 357928 w 664252"/>
              <a:gd name="connsiteY136" fmla="*/ 320730 h 664282"/>
              <a:gd name="connsiteX137" fmla="*/ 396815 w 664252"/>
              <a:gd name="connsiteY137" fmla="*/ 303569 h 664282"/>
              <a:gd name="connsiteX138" fmla="*/ 427521 w 664252"/>
              <a:gd name="connsiteY138" fmla="*/ 355467 h 664282"/>
              <a:gd name="connsiteX139" fmla="*/ 393643 w 664252"/>
              <a:gd name="connsiteY139" fmla="*/ 381372 h 664282"/>
              <a:gd name="connsiteX140" fmla="*/ 398534 w 664252"/>
              <a:gd name="connsiteY140" fmla="*/ 397615 h 664282"/>
              <a:gd name="connsiteX141" fmla="*/ 441096 w 664252"/>
              <a:gd name="connsiteY141" fmla="*/ 400579 h 664282"/>
              <a:gd name="connsiteX142" fmla="*/ 444060 w 664252"/>
              <a:gd name="connsiteY142" fmla="*/ 460777 h 664282"/>
              <a:gd name="connsiteX143" fmla="*/ 401972 w 664252"/>
              <a:gd name="connsiteY143" fmla="*/ 467920 h 664282"/>
              <a:gd name="connsiteX144" fmla="*/ 398800 w 664252"/>
              <a:gd name="connsiteY144" fmla="*/ 484459 h 664282"/>
              <a:gd name="connsiteX145" fmla="*/ 435257 w 664252"/>
              <a:gd name="connsiteY145" fmla="*/ 506837 h 664282"/>
              <a:gd name="connsiteX146" fmla="*/ 409945 w 664252"/>
              <a:gd name="connsiteY146" fmla="*/ 561611 h 664282"/>
              <a:gd name="connsiteX147" fmla="*/ 369309 w 664252"/>
              <a:gd name="connsiteY147" fmla="*/ 548421 h 664282"/>
              <a:gd name="connsiteX148" fmla="*/ 358757 w 664252"/>
              <a:gd name="connsiteY148" fmla="*/ 561611 h 664282"/>
              <a:gd name="connsiteX149" fmla="*/ 380602 w 664252"/>
              <a:gd name="connsiteY149" fmla="*/ 598364 h 664282"/>
              <a:gd name="connsiteX150" fmla="*/ 332764 w 664252"/>
              <a:gd name="connsiteY150" fmla="*/ 635087 h 664282"/>
              <a:gd name="connsiteX151" fmla="*/ 303124 w 664252"/>
              <a:gd name="connsiteY151" fmla="*/ 604618 h 664282"/>
              <a:gd name="connsiteX152" fmla="*/ 287593 w 664252"/>
              <a:gd name="connsiteY152" fmla="*/ 611524 h 664282"/>
              <a:gd name="connsiteX153" fmla="*/ 289816 w 664252"/>
              <a:gd name="connsiteY153" fmla="*/ 653997 h 664282"/>
              <a:gd name="connsiteX154" fmla="*/ 149502 w 664252"/>
              <a:gd name="connsiteY154" fmla="*/ 628715 h 664282"/>
              <a:gd name="connsiteX155" fmla="*/ 172384 w 664252"/>
              <a:gd name="connsiteY155" fmla="*/ 636095 h 664282"/>
              <a:gd name="connsiteX156" fmla="*/ 188982 w 664252"/>
              <a:gd name="connsiteY156" fmla="*/ 600083 h 664282"/>
              <a:gd name="connsiteX157" fmla="*/ 196629 w 664252"/>
              <a:gd name="connsiteY157" fmla="*/ 601328 h 664282"/>
              <a:gd name="connsiteX158" fmla="*/ 207685 w 664252"/>
              <a:gd name="connsiteY158" fmla="*/ 602691 h 664282"/>
              <a:gd name="connsiteX159" fmla="*/ 225468 w 664252"/>
              <a:gd name="connsiteY159" fmla="*/ 603284 h 664282"/>
              <a:gd name="connsiteX160" fmla="*/ 233263 w 664252"/>
              <a:gd name="connsiteY160" fmla="*/ 603106 h 664282"/>
              <a:gd name="connsiteX161" fmla="*/ 244615 w 664252"/>
              <a:gd name="connsiteY161" fmla="*/ 641074 h 664282"/>
              <a:gd name="connsiteX162" fmla="*/ 268327 w 664252"/>
              <a:gd name="connsiteY162" fmla="*/ 636984 h 664282"/>
              <a:gd name="connsiteX163" fmla="*/ 266252 w 664252"/>
              <a:gd name="connsiteY163" fmla="*/ 597326 h 664282"/>
              <a:gd name="connsiteX164" fmla="*/ 273544 w 664252"/>
              <a:gd name="connsiteY164" fmla="*/ 594837 h 664282"/>
              <a:gd name="connsiteX165" fmla="*/ 300012 w 664252"/>
              <a:gd name="connsiteY165" fmla="*/ 582981 h 664282"/>
              <a:gd name="connsiteX166" fmla="*/ 306829 w 664252"/>
              <a:gd name="connsiteY166" fmla="*/ 579217 h 664282"/>
              <a:gd name="connsiteX167" fmla="*/ 334690 w 664252"/>
              <a:gd name="connsiteY167" fmla="*/ 607730 h 664282"/>
              <a:gd name="connsiteX168" fmla="*/ 353748 w 664252"/>
              <a:gd name="connsiteY168" fmla="*/ 593118 h 664282"/>
              <a:gd name="connsiteX169" fmla="*/ 333327 w 664252"/>
              <a:gd name="connsiteY169" fmla="*/ 558765 h 664282"/>
              <a:gd name="connsiteX170" fmla="*/ 338691 w 664252"/>
              <a:gd name="connsiteY170" fmla="*/ 553163 h 664282"/>
              <a:gd name="connsiteX171" fmla="*/ 356683 w 664252"/>
              <a:gd name="connsiteY171" fmla="*/ 530637 h 664282"/>
              <a:gd name="connsiteX172" fmla="*/ 360891 w 664252"/>
              <a:gd name="connsiteY172" fmla="*/ 524235 h 664282"/>
              <a:gd name="connsiteX173" fmla="*/ 398919 w 664252"/>
              <a:gd name="connsiteY173" fmla="*/ 536565 h 664282"/>
              <a:gd name="connsiteX174" fmla="*/ 408997 w 664252"/>
              <a:gd name="connsiteY174" fmla="*/ 514721 h 664282"/>
              <a:gd name="connsiteX175" fmla="*/ 374941 w 664252"/>
              <a:gd name="connsiteY175" fmla="*/ 493795 h 664282"/>
              <a:gd name="connsiteX176" fmla="*/ 377075 w 664252"/>
              <a:gd name="connsiteY176" fmla="*/ 486356 h 664282"/>
              <a:gd name="connsiteX177" fmla="*/ 382528 w 664252"/>
              <a:gd name="connsiteY177" fmla="*/ 458080 h 664282"/>
              <a:gd name="connsiteX178" fmla="*/ 383329 w 664252"/>
              <a:gd name="connsiteY178" fmla="*/ 450373 h 664282"/>
              <a:gd name="connsiteX179" fmla="*/ 422749 w 664252"/>
              <a:gd name="connsiteY179" fmla="*/ 443586 h 664282"/>
              <a:gd name="connsiteX180" fmla="*/ 421534 w 664252"/>
              <a:gd name="connsiteY180" fmla="*/ 419578 h 664282"/>
              <a:gd name="connsiteX181" fmla="*/ 381698 w 664252"/>
              <a:gd name="connsiteY181" fmla="*/ 416851 h 664282"/>
              <a:gd name="connsiteX182" fmla="*/ 380157 w 664252"/>
              <a:gd name="connsiteY182" fmla="*/ 409234 h 664282"/>
              <a:gd name="connsiteX183" fmla="*/ 371858 w 664252"/>
              <a:gd name="connsiteY183" fmla="*/ 381610 h 664282"/>
              <a:gd name="connsiteX184" fmla="*/ 368894 w 664252"/>
              <a:gd name="connsiteY184" fmla="*/ 374407 h 664282"/>
              <a:gd name="connsiteX185" fmla="*/ 400520 w 664252"/>
              <a:gd name="connsiteY185" fmla="*/ 350192 h 664282"/>
              <a:gd name="connsiteX186" fmla="*/ 388308 w 664252"/>
              <a:gd name="connsiteY186" fmla="*/ 329444 h 664282"/>
              <a:gd name="connsiteX187" fmla="*/ 352000 w 664252"/>
              <a:gd name="connsiteY187" fmla="*/ 345597 h 664282"/>
              <a:gd name="connsiteX188" fmla="*/ 347079 w 664252"/>
              <a:gd name="connsiteY188" fmla="*/ 339670 h 664282"/>
              <a:gd name="connsiteX189" fmla="*/ 326836 w 664252"/>
              <a:gd name="connsiteY189" fmla="*/ 318922 h 664282"/>
              <a:gd name="connsiteX190" fmla="*/ 320908 w 664252"/>
              <a:gd name="connsiteY190" fmla="*/ 313883 h 664282"/>
              <a:gd name="connsiteX191" fmla="*/ 337565 w 664252"/>
              <a:gd name="connsiteY191" fmla="*/ 277930 h 664282"/>
              <a:gd name="connsiteX192" fmla="*/ 317114 w 664252"/>
              <a:gd name="connsiteY192" fmla="*/ 265304 h 664282"/>
              <a:gd name="connsiteX193" fmla="*/ 292720 w 664252"/>
              <a:gd name="connsiteY193" fmla="*/ 296010 h 664282"/>
              <a:gd name="connsiteX194" fmla="*/ 285548 w 664252"/>
              <a:gd name="connsiteY194" fmla="*/ 293047 h 664282"/>
              <a:gd name="connsiteX195" fmla="*/ 257835 w 664252"/>
              <a:gd name="connsiteY195" fmla="*/ 284155 h 664282"/>
              <a:gd name="connsiteX196" fmla="*/ 250277 w 664252"/>
              <a:gd name="connsiteY196" fmla="*/ 282436 h 664282"/>
              <a:gd name="connsiteX197" fmla="*/ 248261 w 664252"/>
              <a:gd name="connsiteY197" fmla="*/ 242985 h 664282"/>
              <a:gd name="connsiteX198" fmla="*/ 224283 w 664252"/>
              <a:gd name="connsiteY198" fmla="*/ 241296 h 664282"/>
              <a:gd name="connsiteX199" fmla="*/ 216932 w 664252"/>
              <a:gd name="connsiteY199" fmla="*/ 279827 h 664282"/>
              <a:gd name="connsiteX200" fmla="*/ 209166 w 664252"/>
              <a:gd name="connsiteY200" fmla="*/ 280450 h 664282"/>
              <a:gd name="connsiteX201" fmla="*/ 180209 w 664252"/>
              <a:gd name="connsiteY201" fmla="*/ 285370 h 664282"/>
              <a:gd name="connsiteX202" fmla="*/ 172710 w 664252"/>
              <a:gd name="connsiteY202" fmla="*/ 287356 h 664282"/>
              <a:gd name="connsiteX203" fmla="*/ 152881 w 664252"/>
              <a:gd name="connsiteY203" fmla="*/ 253715 h 664282"/>
              <a:gd name="connsiteX204" fmla="*/ 130888 w 664252"/>
              <a:gd name="connsiteY204" fmla="*/ 263407 h 664282"/>
              <a:gd name="connsiteX205" fmla="*/ 142211 w 664252"/>
              <a:gd name="connsiteY205" fmla="*/ 300694 h 664282"/>
              <a:gd name="connsiteX206" fmla="*/ 135631 w 664252"/>
              <a:gd name="connsiteY206" fmla="*/ 304902 h 664282"/>
              <a:gd name="connsiteX207" fmla="*/ 112215 w 664252"/>
              <a:gd name="connsiteY207" fmla="*/ 322686 h 664282"/>
              <a:gd name="connsiteX208" fmla="*/ 106495 w 664252"/>
              <a:gd name="connsiteY208" fmla="*/ 327962 h 664282"/>
              <a:gd name="connsiteX209" fmla="*/ 73388 w 664252"/>
              <a:gd name="connsiteY209" fmla="*/ 307451 h 664282"/>
              <a:gd name="connsiteX210" fmla="*/ 58568 w 664252"/>
              <a:gd name="connsiteY210" fmla="*/ 326243 h 664282"/>
              <a:gd name="connsiteX211" fmla="*/ 85807 w 664252"/>
              <a:gd name="connsiteY211" fmla="*/ 353867 h 664282"/>
              <a:gd name="connsiteX212" fmla="*/ 81894 w 664252"/>
              <a:gd name="connsiteY212" fmla="*/ 360595 h 664282"/>
              <a:gd name="connsiteX213" fmla="*/ 69475 w 664252"/>
              <a:gd name="connsiteY213" fmla="*/ 387508 h 664282"/>
              <a:gd name="connsiteX214" fmla="*/ 66897 w 664252"/>
              <a:gd name="connsiteY214" fmla="*/ 394829 h 664282"/>
              <a:gd name="connsiteX215" fmla="*/ 28365 w 664252"/>
              <a:gd name="connsiteY215" fmla="*/ 392043 h 664282"/>
              <a:gd name="connsiteX216" fmla="*/ 23801 w 664252"/>
              <a:gd name="connsiteY216" fmla="*/ 415754 h 664282"/>
              <a:gd name="connsiteX217" fmla="*/ 60791 w 664252"/>
              <a:gd name="connsiteY217" fmla="*/ 427610 h 664282"/>
              <a:gd name="connsiteX218" fmla="*/ 60168 w 664252"/>
              <a:gd name="connsiteY218" fmla="*/ 435316 h 664282"/>
              <a:gd name="connsiteX219" fmla="*/ 61680 w 664252"/>
              <a:gd name="connsiteY219" fmla="*/ 464956 h 664282"/>
              <a:gd name="connsiteX220" fmla="*/ 62806 w 664252"/>
              <a:gd name="connsiteY220" fmla="*/ 472662 h 664282"/>
              <a:gd name="connsiteX221" fmla="*/ 27239 w 664252"/>
              <a:gd name="connsiteY221" fmla="*/ 488164 h 664282"/>
              <a:gd name="connsiteX222" fmla="*/ 34174 w 664252"/>
              <a:gd name="connsiteY222" fmla="*/ 511223 h 664282"/>
              <a:gd name="connsiteX223" fmla="*/ 72498 w 664252"/>
              <a:gd name="connsiteY223" fmla="*/ 504466 h 664282"/>
              <a:gd name="connsiteX224" fmla="*/ 75848 w 664252"/>
              <a:gd name="connsiteY224" fmla="*/ 511461 h 664282"/>
              <a:gd name="connsiteX225" fmla="*/ 90964 w 664252"/>
              <a:gd name="connsiteY225" fmla="*/ 536802 h 664282"/>
              <a:gd name="connsiteX226" fmla="*/ 95499 w 664252"/>
              <a:gd name="connsiteY226" fmla="*/ 543086 h 664282"/>
              <a:gd name="connsiteX227" fmla="*/ 71016 w 664252"/>
              <a:gd name="connsiteY227" fmla="*/ 573407 h 664282"/>
              <a:gd name="connsiteX228" fmla="*/ 87852 w 664252"/>
              <a:gd name="connsiteY228" fmla="*/ 590539 h 664282"/>
              <a:gd name="connsiteX229" fmla="*/ 118855 w 664252"/>
              <a:gd name="connsiteY229" fmla="*/ 566620 h 664282"/>
              <a:gd name="connsiteX230" fmla="*/ 125079 w 664252"/>
              <a:gd name="connsiteY230" fmla="*/ 571273 h 664282"/>
              <a:gd name="connsiteX231" fmla="*/ 150036 w 664252"/>
              <a:gd name="connsiteY231" fmla="*/ 586478 h 664282"/>
              <a:gd name="connsiteX232" fmla="*/ 157030 w 664252"/>
              <a:gd name="connsiteY232" fmla="*/ 589917 h 664282"/>
              <a:gd name="connsiteX233" fmla="*/ 222208 w 664252"/>
              <a:gd name="connsiteY233" fmla="*/ 545576 h 664282"/>
              <a:gd name="connsiteX234" fmla="*/ 118884 w 664252"/>
              <a:gd name="connsiteY234" fmla="*/ 442252 h 664282"/>
              <a:gd name="connsiteX235" fmla="*/ 222208 w 664252"/>
              <a:gd name="connsiteY235" fmla="*/ 338929 h 664282"/>
              <a:gd name="connsiteX236" fmla="*/ 325532 w 664252"/>
              <a:gd name="connsiteY236" fmla="*/ 442252 h 664282"/>
              <a:gd name="connsiteX237" fmla="*/ 222208 w 664252"/>
              <a:gd name="connsiteY237" fmla="*/ 545487 h 664282"/>
              <a:gd name="connsiteX238" fmla="*/ 222208 w 664252"/>
              <a:gd name="connsiteY238" fmla="*/ 360803 h 664282"/>
              <a:gd name="connsiteX239" fmla="*/ 140699 w 664252"/>
              <a:gd name="connsiteY239" fmla="*/ 442252 h 664282"/>
              <a:gd name="connsiteX240" fmla="*/ 222149 w 664252"/>
              <a:gd name="connsiteY240" fmla="*/ 523761 h 664282"/>
              <a:gd name="connsiteX241" fmla="*/ 303657 w 664252"/>
              <a:gd name="connsiteY241" fmla="*/ 442311 h 664282"/>
              <a:gd name="connsiteX242" fmla="*/ 303657 w 664252"/>
              <a:gd name="connsiteY242" fmla="*/ 442252 h 664282"/>
              <a:gd name="connsiteX243" fmla="*/ 222208 w 664252"/>
              <a:gd name="connsiteY243" fmla="*/ 360714 h 664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Lst>
            <a:rect l="l" t="t" r="r" b="b"/>
            <a:pathLst>
              <a:path w="664252" h="664282">
                <a:moveTo>
                  <a:pt x="416406" y="289697"/>
                </a:moveTo>
                <a:lnTo>
                  <a:pt x="379001" y="254515"/>
                </a:lnTo>
                <a:lnTo>
                  <a:pt x="402150" y="224401"/>
                </a:lnTo>
                <a:cubicBezTo>
                  <a:pt x="397467" y="217089"/>
                  <a:pt x="393572" y="209299"/>
                  <a:pt x="390531" y="201164"/>
                </a:cubicBezTo>
                <a:lnTo>
                  <a:pt x="352592" y="201638"/>
                </a:lnTo>
                <a:lnTo>
                  <a:pt x="346664" y="150569"/>
                </a:lnTo>
                <a:lnTo>
                  <a:pt x="383625" y="142389"/>
                </a:lnTo>
                <a:cubicBezTo>
                  <a:pt x="384698" y="133755"/>
                  <a:pt x="386684" y="125260"/>
                  <a:pt x="389553" y="117047"/>
                </a:cubicBezTo>
                <a:lnTo>
                  <a:pt x="360239" y="93128"/>
                </a:lnTo>
                <a:lnTo>
                  <a:pt x="388693" y="50002"/>
                </a:lnTo>
                <a:lnTo>
                  <a:pt x="422127" y="67430"/>
                </a:lnTo>
                <a:cubicBezTo>
                  <a:pt x="428544" y="61489"/>
                  <a:pt x="435580" y="56253"/>
                  <a:pt x="443112" y="51810"/>
                </a:cubicBezTo>
                <a:lnTo>
                  <a:pt x="436117" y="14820"/>
                </a:lnTo>
                <a:lnTo>
                  <a:pt x="485437" y="0"/>
                </a:lnTo>
                <a:lnTo>
                  <a:pt x="499753" y="34708"/>
                </a:lnTo>
                <a:cubicBezTo>
                  <a:pt x="508538" y="34297"/>
                  <a:pt x="517341" y="34824"/>
                  <a:pt x="526014" y="36279"/>
                </a:cubicBezTo>
                <a:lnTo>
                  <a:pt x="544360" y="3675"/>
                </a:lnTo>
                <a:lnTo>
                  <a:pt x="591547" y="24127"/>
                </a:lnTo>
                <a:lnTo>
                  <a:pt x="580224" y="59931"/>
                </a:lnTo>
                <a:cubicBezTo>
                  <a:pt x="587231" y="65248"/>
                  <a:pt x="593642" y="71310"/>
                  <a:pt x="599342" y="78011"/>
                </a:cubicBezTo>
                <a:lnTo>
                  <a:pt x="634465" y="64822"/>
                </a:lnTo>
                <a:lnTo>
                  <a:pt x="657495" y="110852"/>
                </a:lnTo>
                <a:lnTo>
                  <a:pt x="625721" y="130918"/>
                </a:lnTo>
                <a:cubicBezTo>
                  <a:pt x="627636" y="139462"/>
                  <a:pt x="628629" y="148186"/>
                  <a:pt x="628685" y="156942"/>
                </a:cubicBezTo>
                <a:lnTo>
                  <a:pt x="664253" y="169390"/>
                </a:lnTo>
                <a:lnTo>
                  <a:pt x="652397" y="219422"/>
                </a:lnTo>
                <a:lnTo>
                  <a:pt x="614932" y="214442"/>
                </a:lnTo>
                <a:cubicBezTo>
                  <a:pt x="610919" y="222178"/>
                  <a:pt x="606100" y="229473"/>
                  <a:pt x="600557" y="236198"/>
                </a:cubicBezTo>
                <a:lnTo>
                  <a:pt x="619852" y="268801"/>
                </a:lnTo>
                <a:lnTo>
                  <a:pt x="578565" y="299449"/>
                </a:lnTo>
                <a:lnTo>
                  <a:pt x="552956" y="271469"/>
                </a:lnTo>
                <a:cubicBezTo>
                  <a:pt x="544959" y="274794"/>
                  <a:pt x="536633" y="277269"/>
                  <a:pt x="528118" y="278849"/>
                </a:cubicBezTo>
                <a:lnTo>
                  <a:pt x="521983" y="316343"/>
                </a:lnTo>
                <a:lnTo>
                  <a:pt x="470647" y="313379"/>
                </a:lnTo>
                <a:lnTo>
                  <a:pt x="468957" y="275263"/>
                </a:lnTo>
                <a:cubicBezTo>
                  <a:pt x="460721" y="272663"/>
                  <a:pt x="452774" y="269216"/>
                  <a:pt x="445246" y="264978"/>
                </a:cubicBezTo>
                <a:close/>
                <a:moveTo>
                  <a:pt x="489053" y="258991"/>
                </a:moveTo>
                <a:lnTo>
                  <a:pt x="490535" y="293580"/>
                </a:lnTo>
                <a:lnTo>
                  <a:pt x="504466" y="294410"/>
                </a:lnTo>
                <a:lnTo>
                  <a:pt x="510038" y="260265"/>
                </a:lnTo>
                <a:lnTo>
                  <a:pt x="517803" y="259346"/>
                </a:lnTo>
                <a:cubicBezTo>
                  <a:pt x="529304" y="257989"/>
                  <a:pt x="540484" y="254660"/>
                  <a:pt x="550852" y="249506"/>
                </a:cubicBezTo>
                <a:lnTo>
                  <a:pt x="557846" y="246038"/>
                </a:lnTo>
                <a:lnTo>
                  <a:pt x="581173" y="271528"/>
                </a:lnTo>
                <a:lnTo>
                  <a:pt x="592406" y="263199"/>
                </a:lnTo>
                <a:lnTo>
                  <a:pt x="574830" y="233560"/>
                </a:lnTo>
                <a:lnTo>
                  <a:pt x="580224" y="227839"/>
                </a:lnTo>
                <a:cubicBezTo>
                  <a:pt x="588189" y="219377"/>
                  <a:pt x="594644" y="209613"/>
                  <a:pt x="599312" y="198970"/>
                </a:cubicBezTo>
                <a:lnTo>
                  <a:pt x="602454" y="191827"/>
                </a:lnTo>
                <a:lnTo>
                  <a:pt x="636540" y="196392"/>
                </a:lnTo>
                <a:lnTo>
                  <a:pt x="639770" y="182787"/>
                </a:lnTo>
                <a:lnTo>
                  <a:pt x="607315" y="171524"/>
                </a:lnTo>
                <a:lnTo>
                  <a:pt x="607789" y="163729"/>
                </a:lnTo>
                <a:cubicBezTo>
                  <a:pt x="608503" y="152063"/>
                  <a:pt x="607202" y="140362"/>
                  <a:pt x="603936" y="129140"/>
                </a:cubicBezTo>
                <a:lnTo>
                  <a:pt x="601743" y="121641"/>
                </a:lnTo>
                <a:lnTo>
                  <a:pt x="630612" y="103353"/>
                </a:lnTo>
                <a:lnTo>
                  <a:pt x="624328" y="90845"/>
                </a:lnTo>
                <a:lnTo>
                  <a:pt x="592377" y="102938"/>
                </a:lnTo>
                <a:lnTo>
                  <a:pt x="587694" y="96684"/>
                </a:lnTo>
                <a:cubicBezTo>
                  <a:pt x="580722" y="87271"/>
                  <a:pt x="572177" y="79129"/>
                  <a:pt x="562441" y="72617"/>
                </a:cubicBezTo>
                <a:lnTo>
                  <a:pt x="555950" y="68290"/>
                </a:lnTo>
                <a:lnTo>
                  <a:pt x="566234" y="35686"/>
                </a:lnTo>
                <a:lnTo>
                  <a:pt x="553430" y="30143"/>
                </a:lnTo>
                <a:lnTo>
                  <a:pt x="536743" y="59783"/>
                </a:lnTo>
                <a:lnTo>
                  <a:pt x="529155" y="58034"/>
                </a:lnTo>
                <a:cubicBezTo>
                  <a:pt x="517753" y="55349"/>
                  <a:pt x="505971" y="54647"/>
                  <a:pt x="494329" y="55960"/>
                </a:cubicBezTo>
                <a:lnTo>
                  <a:pt x="486563" y="56849"/>
                </a:lnTo>
                <a:lnTo>
                  <a:pt x="473522" y="25431"/>
                </a:lnTo>
                <a:lnTo>
                  <a:pt x="460095" y="29432"/>
                </a:lnTo>
                <a:lnTo>
                  <a:pt x="466497" y="63132"/>
                </a:lnTo>
                <a:lnTo>
                  <a:pt x="459502" y="66630"/>
                </a:lnTo>
                <a:cubicBezTo>
                  <a:pt x="449099" y="71903"/>
                  <a:pt x="439673" y="78920"/>
                  <a:pt x="431641" y="87377"/>
                </a:cubicBezTo>
                <a:lnTo>
                  <a:pt x="426099" y="93009"/>
                </a:lnTo>
                <a:lnTo>
                  <a:pt x="395659" y="77152"/>
                </a:lnTo>
                <a:lnTo>
                  <a:pt x="387952" y="88830"/>
                </a:lnTo>
                <a:lnTo>
                  <a:pt x="414628" y="110585"/>
                </a:lnTo>
                <a:lnTo>
                  <a:pt x="411664" y="117728"/>
                </a:lnTo>
                <a:cubicBezTo>
                  <a:pt x="407106" y="128427"/>
                  <a:pt x="404399" y="139823"/>
                  <a:pt x="403661" y="151429"/>
                </a:cubicBezTo>
                <a:lnTo>
                  <a:pt x="403187" y="159224"/>
                </a:lnTo>
                <a:lnTo>
                  <a:pt x="369517" y="166693"/>
                </a:lnTo>
                <a:lnTo>
                  <a:pt x="371117" y="180564"/>
                </a:lnTo>
                <a:lnTo>
                  <a:pt x="405677" y="180149"/>
                </a:lnTo>
                <a:lnTo>
                  <a:pt x="407929" y="187589"/>
                </a:lnTo>
                <a:cubicBezTo>
                  <a:pt x="411297" y="198678"/>
                  <a:pt x="416528" y="209113"/>
                  <a:pt x="423401" y="218444"/>
                </a:cubicBezTo>
                <a:lnTo>
                  <a:pt x="428025" y="224727"/>
                </a:lnTo>
                <a:lnTo>
                  <a:pt x="406951" y="252174"/>
                </a:lnTo>
                <a:lnTo>
                  <a:pt x="417088" y="261777"/>
                </a:lnTo>
                <a:lnTo>
                  <a:pt x="443319" y="239191"/>
                </a:lnTo>
                <a:lnTo>
                  <a:pt x="449840" y="243459"/>
                </a:lnTo>
                <a:cubicBezTo>
                  <a:pt x="459565" y="249755"/>
                  <a:pt x="470273" y="254382"/>
                  <a:pt x="481525" y="257153"/>
                </a:cubicBezTo>
                <a:close/>
                <a:moveTo>
                  <a:pt x="485081" y="205402"/>
                </a:moveTo>
                <a:cubicBezTo>
                  <a:pt x="458785" y="194040"/>
                  <a:pt x="446677" y="163511"/>
                  <a:pt x="458041" y="137214"/>
                </a:cubicBezTo>
                <a:cubicBezTo>
                  <a:pt x="469402" y="110917"/>
                  <a:pt x="499931" y="98811"/>
                  <a:pt x="526227" y="110173"/>
                </a:cubicBezTo>
                <a:cubicBezTo>
                  <a:pt x="552526" y="121536"/>
                  <a:pt x="564631" y="152064"/>
                  <a:pt x="553270" y="178361"/>
                </a:cubicBezTo>
                <a:cubicBezTo>
                  <a:pt x="553264" y="178374"/>
                  <a:pt x="553258" y="178388"/>
                  <a:pt x="553252" y="178401"/>
                </a:cubicBezTo>
                <a:cubicBezTo>
                  <a:pt x="541850" y="204647"/>
                  <a:pt x="511363" y="216722"/>
                  <a:pt x="485081" y="205402"/>
                </a:cubicBezTo>
                <a:close/>
                <a:moveTo>
                  <a:pt x="517981" y="129229"/>
                </a:moveTo>
                <a:cubicBezTo>
                  <a:pt x="502210" y="122396"/>
                  <a:pt x="483887" y="129642"/>
                  <a:pt x="477052" y="145413"/>
                </a:cubicBezTo>
                <a:cubicBezTo>
                  <a:pt x="470220" y="161185"/>
                  <a:pt x="477467" y="179509"/>
                  <a:pt x="493238" y="186342"/>
                </a:cubicBezTo>
                <a:cubicBezTo>
                  <a:pt x="509006" y="193174"/>
                  <a:pt x="527330" y="185930"/>
                  <a:pt x="534164" y="170161"/>
                </a:cubicBezTo>
                <a:cubicBezTo>
                  <a:pt x="540964" y="154388"/>
                  <a:pt x="533729" y="136087"/>
                  <a:pt x="517981" y="129229"/>
                </a:cubicBezTo>
                <a:close/>
                <a:moveTo>
                  <a:pt x="230300" y="664282"/>
                </a:moveTo>
                <a:lnTo>
                  <a:pt x="218177" y="623706"/>
                </a:lnTo>
                <a:cubicBezTo>
                  <a:pt x="214057" y="623706"/>
                  <a:pt x="209937" y="623409"/>
                  <a:pt x="205817" y="623054"/>
                </a:cubicBezTo>
                <a:lnTo>
                  <a:pt x="201045" y="622579"/>
                </a:lnTo>
                <a:lnTo>
                  <a:pt x="183262" y="661111"/>
                </a:lnTo>
                <a:lnTo>
                  <a:pt x="125879" y="642645"/>
                </a:lnTo>
                <a:lnTo>
                  <a:pt x="134030" y="601298"/>
                </a:lnTo>
                <a:cubicBezTo>
                  <a:pt x="128932" y="598512"/>
                  <a:pt x="123982" y="595370"/>
                  <a:pt x="119210" y="592199"/>
                </a:cubicBezTo>
                <a:lnTo>
                  <a:pt x="86014" y="617837"/>
                </a:lnTo>
                <a:lnTo>
                  <a:pt x="43748" y="574771"/>
                </a:lnTo>
                <a:lnTo>
                  <a:pt x="69890" y="542167"/>
                </a:lnTo>
                <a:cubicBezTo>
                  <a:pt x="66659" y="537277"/>
                  <a:pt x="63636" y="532208"/>
                  <a:pt x="60998" y="527051"/>
                </a:cubicBezTo>
                <a:lnTo>
                  <a:pt x="19888" y="534283"/>
                </a:lnTo>
                <a:lnTo>
                  <a:pt x="2401" y="476515"/>
                </a:lnTo>
                <a:lnTo>
                  <a:pt x="40517" y="459917"/>
                </a:lnTo>
                <a:cubicBezTo>
                  <a:pt x="39921" y="454007"/>
                  <a:pt x="39624" y="448073"/>
                  <a:pt x="39628" y="442134"/>
                </a:cubicBezTo>
                <a:lnTo>
                  <a:pt x="0" y="429418"/>
                </a:lnTo>
                <a:lnTo>
                  <a:pt x="11471" y="370139"/>
                </a:lnTo>
                <a:lnTo>
                  <a:pt x="52966" y="373103"/>
                </a:lnTo>
                <a:cubicBezTo>
                  <a:pt x="55199" y="367590"/>
                  <a:pt x="57679" y="362205"/>
                  <a:pt x="60405" y="356949"/>
                </a:cubicBezTo>
                <a:lnTo>
                  <a:pt x="31270" y="327310"/>
                </a:lnTo>
                <a:lnTo>
                  <a:pt x="68942" y="280183"/>
                </a:lnTo>
                <a:lnTo>
                  <a:pt x="104213" y="302531"/>
                </a:lnTo>
                <a:cubicBezTo>
                  <a:pt x="108688" y="298737"/>
                  <a:pt x="113371" y="295151"/>
                  <a:pt x="118203" y="291802"/>
                </a:cubicBezTo>
                <a:lnTo>
                  <a:pt x="105991" y="251877"/>
                </a:lnTo>
                <a:lnTo>
                  <a:pt x="161239" y="227662"/>
                </a:lnTo>
                <a:lnTo>
                  <a:pt x="182461" y="263733"/>
                </a:lnTo>
                <a:cubicBezTo>
                  <a:pt x="188113" y="262488"/>
                  <a:pt x="193863" y="261501"/>
                  <a:pt x="199711" y="260769"/>
                </a:cubicBezTo>
                <a:lnTo>
                  <a:pt x="207566" y="219629"/>
                </a:lnTo>
                <a:lnTo>
                  <a:pt x="267734" y="223838"/>
                </a:lnTo>
                <a:lnTo>
                  <a:pt x="269779" y="265926"/>
                </a:lnTo>
                <a:cubicBezTo>
                  <a:pt x="275352" y="267447"/>
                  <a:pt x="280826" y="269216"/>
                  <a:pt x="286200" y="271232"/>
                </a:cubicBezTo>
                <a:lnTo>
                  <a:pt x="312490" y="238243"/>
                </a:lnTo>
                <a:lnTo>
                  <a:pt x="363855" y="269957"/>
                </a:lnTo>
                <a:lnTo>
                  <a:pt x="346072" y="308489"/>
                </a:lnTo>
                <a:cubicBezTo>
                  <a:pt x="350242" y="312440"/>
                  <a:pt x="354193" y="316521"/>
                  <a:pt x="357928" y="320730"/>
                </a:cubicBezTo>
                <a:lnTo>
                  <a:pt x="396815" y="303569"/>
                </a:lnTo>
                <a:lnTo>
                  <a:pt x="427521" y="355467"/>
                </a:lnTo>
                <a:lnTo>
                  <a:pt x="393643" y="381372"/>
                </a:lnTo>
                <a:cubicBezTo>
                  <a:pt x="395620" y="386708"/>
                  <a:pt x="397250" y="392123"/>
                  <a:pt x="398534" y="397615"/>
                </a:cubicBezTo>
                <a:lnTo>
                  <a:pt x="441096" y="400579"/>
                </a:lnTo>
                <a:lnTo>
                  <a:pt x="444060" y="460777"/>
                </a:lnTo>
                <a:lnTo>
                  <a:pt x="401972" y="467920"/>
                </a:lnTo>
                <a:cubicBezTo>
                  <a:pt x="401163" y="473471"/>
                  <a:pt x="400105" y="478984"/>
                  <a:pt x="398800" y="484459"/>
                </a:cubicBezTo>
                <a:lnTo>
                  <a:pt x="435257" y="506837"/>
                </a:lnTo>
                <a:lnTo>
                  <a:pt x="409945" y="561611"/>
                </a:lnTo>
                <a:lnTo>
                  <a:pt x="369309" y="548421"/>
                </a:lnTo>
                <a:cubicBezTo>
                  <a:pt x="365990" y="552956"/>
                  <a:pt x="362492" y="557313"/>
                  <a:pt x="358757" y="561611"/>
                </a:cubicBezTo>
                <a:lnTo>
                  <a:pt x="380602" y="598364"/>
                </a:lnTo>
                <a:lnTo>
                  <a:pt x="332764" y="635087"/>
                </a:lnTo>
                <a:lnTo>
                  <a:pt x="303124" y="604618"/>
                </a:lnTo>
                <a:cubicBezTo>
                  <a:pt x="298056" y="607167"/>
                  <a:pt x="292869" y="609449"/>
                  <a:pt x="287593" y="611524"/>
                </a:cubicBezTo>
                <a:lnTo>
                  <a:pt x="289816" y="653997"/>
                </a:lnTo>
                <a:close/>
                <a:moveTo>
                  <a:pt x="149502" y="628715"/>
                </a:moveTo>
                <a:lnTo>
                  <a:pt x="172384" y="636095"/>
                </a:lnTo>
                <a:lnTo>
                  <a:pt x="188982" y="600083"/>
                </a:lnTo>
                <a:lnTo>
                  <a:pt x="196629" y="601328"/>
                </a:lnTo>
                <a:cubicBezTo>
                  <a:pt x="200245" y="601921"/>
                  <a:pt x="203980" y="602395"/>
                  <a:pt x="207685" y="602691"/>
                </a:cubicBezTo>
                <a:cubicBezTo>
                  <a:pt x="213598" y="603222"/>
                  <a:pt x="219534" y="603417"/>
                  <a:pt x="225468" y="603284"/>
                </a:cubicBezTo>
                <a:lnTo>
                  <a:pt x="233263" y="603106"/>
                </a:lnTo>
                <a:lnTo>
                  <a:pt x="244615" y="641074"/>
                </a:lnTo>
                <a:lnTo>
                  <a:pt x="268327" y="636984"/>
                </a:lnTo>
                <a:lnTo>
                  <a:pt x="266252" y="597326"/>
                </a:lnTo>
                <a:lnTo>
                  <a:pt x="273544" y="594837"/>
                </a:lnTo>
                <a:cubicBezTo>
                  <a:pt x="282705" y="591689"/>
                  <a:pt x="291565" y="587720"/>
                  <a:pt x="300012" y="582981"/>
                </a:cubicBezTo>
                <a:lnTo>
                  <a:pt x="306829" y="579217"/>
                </a:lnTo>
                <a:lnTo>
                  <a:pt x="334690" y="607730"/>
                </a:lnTo>
                <a:lnTo>
                  <a:pt x="353748" y="593118"/>
                </a:lnTo>
                <a:lnTo>
                  <a:pt x="333327" y="558765"/>
                </a:lnTo>
                <a:lnTo>
                  <a:pt x="338691" y="553163"/>
                </a:lnTo>
                <a:cubicBezTo>
                  <a:pt x="345348" y="546207"/>
                  <a:pt x="351368" y="538667"/>
                  <a:pt x="356683" y="530637"/>
                </a:cubicBezTo>
                <a:lnTo>
                  <a:pt x="360891" y="524235"/>
                </a:lnTo>
                <a:lnTo>
                  <a:pt x="398919" y="536565"/>
                </a:lnTo>
                <a:lnTo>
                  <a:pt x="408997" y="514721"/>
                </a:lnTo>
                <a:lnTo>
                  <a:pt x="374941" y="493795"/>
                </a:lnTo>
                <a:lnTo>
                  <a:pt x="377075" y="486356"/>
                </a:lnTo>
                <a:cubicBezTo>
                  <a:pt x="379736" y="477114"/>
                  <a:pt x="381562" y="467650"/>
                  <a:pt x="382528" y="458080"/>
                </a:cubicBezTo>
                <a:lnTo>
                  <a:pt x="383329" y="450373"/>
                </a:lnTo>
                <a:lnTo>
                  <a:pt x="422749" y="443586"/>
                </a:lnTo>
                <a:lnTo>
                  <a:pt x="421534" y="419578"/>
                </a:lnTo>
                <a:lnTo>
                  <a:pt x="381698" y="416851"/>
                </a:lnTo>
                <a:lnTo>
                  <a:pt x="380157" y="409234"/>
                </a:lnTo>
                <a:cubicBezTo>
                  <a:pt x="378222" y="399796"/>
                  <a:pt x="375445" y="390552"/>
                  <a:pt x="371858" y="381610"/>
                </a:cubicBezTo>
                <a:lnTo>
                  <a:pt x="368894" y="374407"/>
                </a:lnTo>
                <a:lnTo>
                  <a:pt x="400520" y="350192"/>
                </a:lnTo>
                <a:lnTo>
                  <a:pt x="388308" y="329444"/>
                </a:lnTo>
                <a:lnTo>
                  <a:pt x="352000" y="345597"/>
                </a:lnTo>
                <a:lnTo>
                  <a:pt x="347079" y="339670"/>
                </a:lnTo>
                <a:cubicBezTo>
                  <a:pt x="340977" y="332153"/>
                  <a:pt x="334201" y="325208"/>
                  <a:pt x="326836" y="318922"/>
                </a:cubicBezTo>
                <a:lnTo>
                  <a:pt x="320908" y="313883"/>
                </a:lnTo>
                <a:lnTo>
                  <a:pt x="337565" y="277930"/>
                </a:lnTo>
                <a:lnTo>
                  <a:pt x="317114" y="265304"/>
                </a:lnTo>
                <a:lnTo>
                  <a:pt x="292720" y="296010"/>
                </a:lnTo>
                <a:lnTo>
                  <a:pt x="285548" y="293047"/>
                </a:lnTo>
                <a:cubicBezTo>
                  <a:pt x="276594" y="289262"/>
                  <a:pt x="267319" y="286286"/>
                  <a:pt x="257835" y="284155"/>
                </a:cubicBezTo>
                <a:lnTo>
                  <a:pt x="250277" y="282436"/>
                </a:lnTo>
                <a:lnTo>
                  <a:pt x="248261" y="242985"/>
                </a:lnTo>
                <a:lnTo>
                  <a:pt x="224283" y="241296"/>
                </a:lnTo>
                <a:lnTo>
                  <a:pt x="216932" y="279827"/>
                </a:lnTo>
                <a:lnTo>
                  <a:pt x="209166" y="280450"/>
                </a:lnTo>
                <a:cubicBezTo>
                  <a:pt x="199383" y="281200"/>
                  <a:pt x="189690" y="282845"/>
                  <a:pt x="180209" y="285370"/>
                </a:cubicBezTo>
                <a:lnTo>
                  <a:pt x="172710" y="287356"/>
                </a:lnTo>
                <a:lnTo>
                  <a:pt x="152881" y="253715"/>
                </a:lnTo>
                <a:lnTo>
                  <a:pt x="130888" y="263407"/>
                </a:lnTo>
                <a:lnTo>
                  <a:pt x="142211" y="300694"/>
                </a:lnTo>
                <a:lnTo>
                  <a:pt x="135631" y="304902"/>
                </a:lnTo>
                <a:cubicBezTo>
                  <a:pt x="127298" y="310101"/>
                  <a:pt x="119459" y="316053"/>
                  <a:pt x="112215" y="322686"/>
                </a:cubicBezTo>
                <a:lnTo>
                  <a:pt x="106495" y="327962"/>
                </a:lnTo>
                <a:lnTo>
                  <a:pt x="73388" y="307451"/>
                </a:lnTo>
                <a:lnTo>
                  <a:pt x="58568" y="326243"/>
                </a:lnTo>
                <a:lnTo>
                  <a:pt x="85807" y="353867"/>
                </a:lnTo>
                <a:lnTo>
                  <a:pt x="81894" y="360595"/>
                </a:lnTo>
                <a:cubicBezTo>
                  <a:pt x="76941" y="369167"/>
                  <a:pt x="72784" y="378177"/>
                  <a:pt x="69475" y="387508"/>
                </a:cubicBezTo>
                <a:lnTo>
                  <a:pt x="66897" y="394829"/>
                </a:lnTo>
                <a:lnTo>
                  <a:pt x="28365" y="392043"/>
                </a:lnTo>
                <a:lnTo>
                  <a:pt x="23801" y="415754"/>
                </a:lnTo>
                <a:lnTo>
                  <a:pt x="60791" y="427610"/>
                </a:lnTo>
                <a:lnTo>
                  <a:pt x="60168" y="435316"/>
                </a:lnTo>
                <a:cubicBezTo>
                  <a:pt x="59745" y="445222"/>
                  <a:pt x="60251" y="455145"/>
                  <a:pt x="61680" y="464956"/>
                </a:cubicBezTo>
                <a:lnTo>
                  <a:pt x="62806" y="472662"/>
                </a:lnTo>
                <a:lnTo>
                  <a:pt x="27239" y="488164"/>
                </a:lnTo>
                <a:lnTo>
                  <a:pt x="34174" y="511223"/>
                </a:lnTo>
                <a:lnTo>
                  <a:pt x="72498" y="504466"/>
                </a:lnTo>
                <a:lnTo>
                  <a:pt x="75848" y="511461"/>
                </a:lnTo>
                <a:cubicBezTo>
                  <a:pt x="80121" y="520341"/>
                  <a:pt x="85180" y="528823"/>
                  <a:pt x="90964" y="536802"/>
                </a:cubicBezTo>
                <a:lnTo>
                  <a:pt x="95499" y="543086"/>
                </a:lnTo>
                <a:lnTo>
                  <a:pt x="71016" y="573407"/>
                </a:lnTo>
                <a:lnTo>
                  <a:pt x="87852" y="590539"/>
                </a:lnTo>
                <a:lnTo>
                  <a:pt x="118855" y="566620"/>
                </a:lnTo>
                <a:lnTo>
                  <a:pt x="125079" y="571273"/>
                </a:lnTo>
                <a:cubicBezTo>
                  <a:pt x="132914" y="577097"/>
                  <a:pt x="141268" y="582187"/>
                  <a:pt x="150036" y="586478"/>
                </a:cubicBezTo>
                <a:lnTo>
                  <a:pt x="157030" y="589917"/>
                </a:lnTo>
                <a:close/>
                <a:moveTo>
                  <a:pt x="222208" y="545576"/>
                </a:moveTo>
                <a:cubicBezTo>
                  <a:pt x="165144" y="545576"/>
                  <a:pt x="118884" y="499317"/>
                  <a:pt x="118884" y="442252"/>
                </a:cubicBezTo>
                <a:cubicBezTo>
                  <a:pt x="118884" y="385187"/>
                  <a:pt x="165144" y="338929"/>
                  <a:pt x="222208" y="338929"/>
                </a:cubicBezTo>
                <a:cubicBezTo>
                  <a:pt x="279273" y="338929"/>
                  <a:pt x="325532" y="385187"/>
                  <a:pt x="325532" y="442252"/>
                </a:cubicBezTo>
                <a:cubicBezTo>
                  <a:pt x="325416" y="499255"/>
                  <a:pt x="279211" y="545422"/>
                  <a:pt x="222208" y="545487"/>
                </a:cubicBezTo>
                <a:close/>
                <a:moveTo>
                  <a:pt x="222208" y="360803"/>
                </a:moveTo>
                <a:cubicBezTo>
                  <a:pt x="177208" y="360785"/>
                  <a:pt x="140715" y="397253"/>
                  <a:pt x="140699" y="442252"/>
                </a:cubicBezTo>
                <a:cubicBezTo>
                  <a:pt x="140683" y="487251"/>
                  <a:pt x="177149" y="523743"/>
                  <a:pt x="222149" y="523761"/>
                </a:cubicBezTo>
                <a:cubicBezTo>
                  <a:pt x="267147" y="523779"/>
                  <a:pt x="303640" y="487310"/>
                  <a:pt x="303657" y="442311"/>
                </a:cubicBezTo>
                <a:cubicBezTo>
                  <a:pt x="303657" y="442291"/>
                  <a:pt x="303657" y="442273"/>
                  <a:pt x="303657" y="442252"/>
                </a:cubicBezTo>
                <a:cubicBezTo>
                  <a:pt x="303657" y="397253"/>
                  <a:pt x="267207" y="360764"/>
                  <a:pt x="222208" y="360714"/>
                </a:cubicBezTo>
                <a:close/>
              </a:path>
            </a:pathLst>
          </a:custGeom>
          <a:solidFill>
            <a:schemeClr val="accent2"/>
          </a:solidFill>
          <a:ln w="296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4" name="Date Placeholder 3">
            <a:extLst>
              <a:ext uri="{FF2B5EF4-FFF2-40B4-BE49-F238E27FC236}">
                <a16:creationId xmlns:a16="http://schemas.microsoft.com/office/drawing/2014/main" id="{4F813F27-1367-F52B-24AD-5225920D38B2}"/>
              </a:ext>
            </a:extLst>
          </p:cNvPr>
          <p:cNvSpPr>
            <a:spLocks noGrp="1"/>
          </p:cNvSpPr>
          <p:nvPr>
            <p:ph type="dt" sz="half" idx="10"/>
          </p:nvPr>
        </p:nvSpPr>
        <p:spPr/>
        <p:txBody>
          <a:bodyPr/>
          <a:lstStyle/>
          <a:p>
            <a:fld id="{BD851C4C-5713-4C63-8DFA-2CF30EA96CD9}" type="datetime4">
              <a:rPr lang="en-GB" smtClean="0"/>
              <a:t>06 September 2023</a:t>
            </a:fld>
            <a:endParaRPr lang="en-GB" dirty="0"/>
          </a:p>
        </p:txBody>
      </p:sp>
      <p:pic>
        <p:nvPicPr>
          <p:cNvPr id="6" name="Picture 5">
            <a:extLst>
              <a:ext uri="{FF2B5EF4-FFF2-40B4-BE49-F238E27FC236}">
                <a16:creationId xmlns:a16="http://schemas.microsoft.com/office/drawing/2014/main" id="{A073C9F4-766E-D617-E86A-DBA948B27360}"/>
              </a:ext>
            </a:extLst>
          </p:cNvPr>
          <p:cNvPicPr>
            <a:picLocks noChangeAspect="1"/>
          </p:cNvPicPr>
          <p:nvPr/>
        </p:nvPicPr>
        <p:blipFill>
          <a:blip r:embed="rId3"/>
          <a:stretch>
            <a:fillRect/>
          </a:stretch>
        </p:blipFill>
        <p:spPr>
          <a:xfrm>
            <a:off x="830693" y="2737168"/>
            <a:ext cx="7173326" cy="3581900"/>
          </a:xfrm>
          <a:prstGeom prst="rect">
            <a:avLst/>
          </a:prstGeom>
        </p:spPr>
      </p:pic>
      <p:sp>
        <p:nvSpPr>
          <p:cNvPr id="9" name="TextBox 8">
            <a:extLst>
              <a:ext uri="{FF2B5EF4-FFF2-40B4-BE49-F238E27FC236}">
                <a16:creationId xmlns:a16="http://schemas.microsoft.com/office/drawing/2014/main" id="{8A90B278-CEE8-B03B-4FA4-ED98C828C08F}"/>
              </a:ext>
            </a:extLst>
          </p:cNvPr>
          <p:cNvSpPr txBox="1"/>
          <p:nvPr/>
        </p:nvSpPr>
        <p:spPr>
          <a:xfrm>
            <a:off x="8246018" y="5297556"/>
            <a:ext cx="3399183" cy="923330"/>
          </a:xfrm>
          <a:prstGeom prst="rect">
            <a:avLst/>
          </a:prstGeom>
          <a:noFill/>
        </p:spPr>
        <p:txBody>
          <a:bodyPr wrap="square" rtlCol="0">
            <a:spAutoFit/>
          </a:bodyPr>
          <a:lstStyle/>
          <a:p>
            <a:r>
              <a:rPr lang="en-GB" dirty="0"/>
              <a:t>Change </a:t>
            </a:r>
            <a:r>
              <a:rPr lang="en-GB" dirty="0" err="1"/>
              <a:t>wxWidgets_CONFIGURATION</a:t>
            </a:r>
            <a:r>
              <a:rPr lang="en-GB" dirty="0"/>
              <a:t> to </a:t>
            </a:r>
            <a:r>
              <a:rPr lang="en-GB" dirty="0" err="1"/>
              <a:t>mswud</a:t>
            </a:r>
            <a:r>
              <a:rPr lang="en-GB" dirty="0"/>
              <a:t> for debug builds</a:t>
            </a:r>
          </a:p>
        </p:txBody>
      </p:sp>
    </p:spTree>
    <p:extLst>
      <p:ext uri="{BB962C8B-B14F-4D97-AF65-F5344CB8AC3E}">
        <p14:creationId xmlns:p14="http://schemas.microsoft.com/office/powerpoint/2010/main" val="5022793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415A020-04BC-4D30-9DFD-369EE39FB81A}"/>
              </a:ext>
            </a:extLst>
          </p:cNvPr>
          <p:cNvSpPr>
            <a:spLocks noGrp="1"/>
          </p:cNvSpPr>
          <p:nvPr>
            <p:ph type="sldNum" sz="quarter" idx="12"/>
          </p:nvPr>
        </p:nvSpPr>
        <p:spPr/>
        <p:txBody>
          <a:bodyPr/>
          <a:lstStyle/>
          <a:p>
            <a:fld id="{CBBF530E-1875-46E6-901C-76683197A1B3}" type="slidenum">
              <a:rPr lang="en-GB" smtClean="0"/>
              <a:pPr/>
              <a:t>26</a:t>
            </a:fld>
            <a:endParaRPr lang="en-GB"/>
          </a:p>
        </p:txBody>
      </p:sp>
      <p:sp>
        <p:nvSpPr>
          <p:cNvPr id="3" name="Title 2">
            <a:extLst>
              <a:ext uri="{FF2B5EF4-FFF2-40B4-BE49-F238E27FC236}">
                <a16:creationId xmlns:a16="http://schemas.microsoft.com/office/drawing/2014/main" id="{04220405-EF21-CBFF-FC76-2DA8C9E808D2}"/>
              </a:ext>
            </a:extLst>
          </p:cNvPr>
          <p:cNvSpPr>
            <a:spLocks noGrp="1"/>
          </p:cNvSpPr>
          <p:nvPr>
            <p:ph type="title"/>
          </p:nvPr>
        </p:nvSpPr>
        <p:spPr/>
        <p:txBody>
          <a:bodyPr/>
          <a:lstStyle/>
          <a:p>
            <a:r>
              <a:rPr lang="en-US" dirty="0"/>
              <a:t>Configuring optional modules</a:t>
            </a:r>
          </a:p>
        </p:txBody>
      </p:sp>
      <p:sp>
        <p:nvSpPr>
          <p:cNvPr id="7" name="TextBox 6">
            <a:extLst>
              <a:ext uri="{FF2B5EF4-FFF2-40B4-BE49-F238E27FC236}">
                <a16:creationId xmlns:a16="http://schemas.microsoft.com/office/drawing/2014/main" id="{F6B558B1-91B5-387B-C613-9B5D3A132DD9}"/>
              </a:ext>
            </a:extLst>
          </p:cNvPr>
          <p:cNvSpPr txBox="1"/>
          <p:nvPr/>
        </p:nvSpPr>
        <p:spPr>
          <a:xfrm>
            <a:off x="264160" y="1259840"/>
            <a:ext cx="11623040" cy="646331"/>
          </a:xfrm>
          <a:prstGeom prst="rect">
            <a:avLst/>
          </a:prstGeom>
          <a:noFill/>
        </p:spPr>
        <p:txBody>
          <a:bodyPr wrap="square" rtlCol="0">
            <a:spAutoFit/>
          </a:bodyPr>
          <a:lstStyle/>
          <a:p>
            <a:r>
              <a:rPr lang="en-US" dirty="0">
                <a:solidFill>
                  <a:srgbClr val="FF0000"/>
                </a:solidFill>
              </a:rPr>
              <a:t>	</a:t>
            </a:r>
            <a:r>
              <a:rPr lang="en-US" dirty="0"/>
              <a:t>After pressing configure, you will may some errors as </a:t>
            </a:r>
            <a:r>
              <a:rPr lang="en-US" dirty="0" err="1"/>
              <a:t>Cmake</a:t>
            </a:r>
            <a:r>
              <a:rPr lang="en-US" dirty="0"/>
              <a:t> struggles to find the </a:t>
            </a:r>
            <a:r>
              <a:rPr lang="en-US" dirty="0" err="1"/>
              <a:t>wxWidget</a:t>
            </a:r>
            <a:r>
              <a:rPr lang="en-US" dirty="0"/>
              <a:t> libraries. 	You will have to put them in individually as below.</a:t>
            </a:r>
            <a:endParaRPr lang="en-US" dirty="0">
              <a:solidFill>
                <a:srgbClr val="FF0000"/>
              </a:solidFill>
            </a:endParaRPr>
          </a:p>
        </p:txBody>
      </p:sp>
      <p:pic>
        <p:nvPicPr>
          <p:cNvPr id="8" name="Picture 7">
            <a:extLst>
              <a:ext uri="{FF2B5EF4-FFF2-40B4-BE49-F238E27FC236}">
                <a16:creationId xmlns:a16="http://schemas.microsoft.com/office/drawing/2014/main" id="{740E5154-59BB-B30D-8199-1AC8E02879E4}"/>
              </a:ext>
            </a:extLst>
          </p:cNvPr>
          <p:cNvPicPr>
            <a:picLocks noChangeAspect="1"/>
          </p:cNvPicPr>
          <p:nvPr/>
        </p:nvPicPr>
        <p:blipFill rotWithShape="1">
          <a:blip r:embed="rId3"/>
          <a:srcRect t="17855" r="14254"/>
          <a:stretch/>
        </p:blipFill>
        <p:spPr>
          <a:xfrm>
            <a:off x="3688390" y="2050488"/>
            <a:ext cx="4815220" cy="4161545"/>
          </a:xfrm>
          <a:prstGeom prst="rect">
            <a:avLst/>
          </a:prstGeom>
        </p:spPr>
      </p:pic>
      <p:sp>
        <p:nvSpPr>
          <p:cNvPr id="9" name="Graphic 27">
            <a:extLst>
              <a:ext uri="{FF2B5EF4-FFF2-40B4-BE49-F238E27FC236}">
                <a16:creationId xmlns:a16="http://schemas.microsoft.com/office/drawing/2014/main" id="{E31A8FD8-FEF1-CB78-6851-45E37481098B}"/>
              </a:ext>
            </a:extLst>
          </p:cNvPr>
          <p:cNvSpPr>
            <a:spLocks noChangeAspect="1"/>
          </p:cNvSpPr>
          <p:nvPr/>
        </p:nvSpPr>
        <p:spPr>
          <a:xfrm>
            <a:off x="643069" y="1325408"/>
            <a:ext cx="515171" cy="515194"/>
          </a:xfrm>
          <a:custGeom>
            <a:avLst/>
            <a:gdLst>
              <a:gd name="connsiteX0" fmla="*/ 416406 w 664252"/>
              <a:gd name="connsiteY0" fmla="*/ 289697 h 664282"/>
              <a:gd name="connsiteX1" fmla="*/ 379001 w 664252"/>
              <a:gd name="connsiteY1" fmla="*/ 254515 h 664282"/>
              <a:gd name="connsiteX2" fmla="*/ 402150 w 664252"/>
              <a:gd name="connsiteY2" fmla="*/ 224401 h 664282"/>
              <a:gd name="connsiteX3" fmla="*/ 390531 w 664252"/>
              <a:gd name="connsiteY3" fmla="*/ 201164 h 664282"/>
              <a:gd name="connsiteX4" fmla="*/ 352592 w 664252"/>
              <a:gd name="connsiteY4" fmla="*/ 201638 h 664282"/>
              <a:gd name="connsiteX5" fmla="*/ 346664 w 664252"/>
              <a:gd name="connsiteY5" fmla="*/ 150569 h 664282"/>
              <a:gd name="connsiteX6" fmla="*/ 383625 w 664252"/>
              <a:gd name="connsiteY6" fmla="*/ 142389 h 664282"/>
              <a:gd name="connsiteX7" fmla="*/ 389553 w 664252"/>
              <a:gd name="connsiteY7" fmla="*/ 117047 h 664282"/>
              <a:gd name="connsiteX8" fmla="*/ 360239 w 664252"/>
              <a:gd name="connsiteY8" fmla="*/ 93128 h 664282"/>
              <a:gd name="connsiteX9" fmla="*/ 388693 w 664252"/>
              <a:gd name="connsiteY9" fmla="*/ 50002 h 664282"/>
              <a:gd name="connsiteX10" fmla="*/ 422127 w 664252"/>
              <a:gd name="connsiteY10" fmla="*/ 67430 h 664282"/>
              <a:gd name="connsiteX11" fmla="*/ 443112 w 664252"/>
              <a:gd name="connsiteY11" fmla="*/ 51810 h 664282"/>
              <a:gd name="connsiteX12" fmla="*/ 436117 w 664252"/>
              <a:gd name="connsiteY12" fmla="*/ 14820 h 664282"/>
              <a:gd name="connsiteX13" fmla="*/ 485437 w 664252"/>
              <a:gd name="connsiteY13" fmla="*/ 0 h 664282"/>
              <a:gd name="connsiteX14" fmla="*/ 499753 w 664252"/>
              <a:gd name="connsiteY14" fmla="*/ 34708 h 664282"/>
              <a:gd name="connsiteX15" fmla="*/ 526014 w 664252"/>
              <a:gd name="connsiteY15" fmla="*/ 36279 h 664282"/>
              <a:gd name="connsiteX16" fmla="*/ 544360 w 664252"/>
              <a:gd name="connsiteY16" fmla="*/ 3675 h 664282"/>
              <a:gd name="connsiteX17" fmla="*/ 591547 w 664252"/>
              <a:gd name="connsiteY17" fmla="*/ 24127 h 664282"/>
              <a:gd name="connsiteX18" fmla="*/ 580224 w 664252"/>
              <a:gd name="connsiteY18" fmla="*/ 59931 h 664282"/>
              <a:gd name="connsiteX19" fmla="*/ 599342 w 664252"/>
              <a:gd name="connsiteY19" fmla="*/ 78011 h 664282"/>
              <a:gd name="connsiteX20" fmla="*/ 634465 w 664252"/>
              <a:gd name="connsiteY20" fmla="*/ 64822 h 664282"/>
              <a:gd name="connsiteX21" fmla="*/ 657495 w 664252"/>
              <a:gd name="connsiteY21" fmla="*/ 110852 h 664282"/>
              <a:gd name="connsiteX22" fmla="*/ 625721 w 664252"/>
              <a:gd name="connsiteY22" fmla="*/ 130918 h 664282"/>
              <a:gd name="connsiteX23" fmla="*/ 628685 w 664252"/>
              <a:gd name="connsiteY23" fmla="*/ 156942 h 664282"/>
              <a:gd name="connsiteX24" fmla="*/ 664253 w 664252"/>
              <a:gd name="connsiteY24" fmla="*/ 169390 h 664282"/>
              <a:gd name="connsiteX25" fmla="*/ 652397 w 664252"/>
              <a:gd name="connsiteY25" fmla="*/ 219422 h 664282"/>
              <a:gd name="connsiteX26" fmla="*/ 614932 w 664252"/>
              <a:gd name="connsiteY26" fmla="*/ 214442 h 664282"/>
              <a:gd name="connsiteX27" fmla="*/ 600557 w 664252"/>
              <a:gd name="connsiteY27" fmla="*/ 236198 h 664282"/>
              <a:gd name="connsiteX28" fmla="*/ 619852 w 664252"/>
              <a:gd name="connsiteY28" fmla="*/ 268801 h 664282"/>
              <a:gd name="connsiteX29" fmla="*/ 578565 w 664252"/>
              <a:gd name="connsiteY29" fmla="*/ 299449 h 664282"/>
              <a:gd name="connsiteX30" fmla="*/ 552956 w 664252"/>
              <a:gd name="connsiteY30" fmla="*/ 271469 h 664282"/>
              <a:gd name="connsiteX31" fmla="*/ 528118 w 664252"/>
              <a:gd name="connsiteY31" fmla="*/ 278849 h 664282"/>
              <a:gd name="connsiteX32" fmla="*/ 521983 w 664252"/>
              <a:gd name="connsiteY32" fmla="*/ 316343 h 664282"/>
              <a:gd name="connsiteX33" fmla="*/ 470647 w 664252"/>
              <a:gd name="connsiteY33" fmla="*/ 313379 h 664282"/>
              <a:gd name="connsiteX34" fmla="*/ 468957 w 664252"/>
              <a:gd name="connsiteY34" fmla="*/ 275263 h 664282"/>
              <a:gd name="connsiteX35" fmla="*/ 445246 w 664252"/>
              <a:gd name="connsiteY35" fmla="*/ 264978 h 664282"/>
              <a:gd name="connsiteX36" fmla="*/ 489053 w 664252"/>
              <a:gd name="connsiteY36" fmla="*/ 258991 h 664282"/>
              <a:gd name="connsiteX37" fmla="*/ 490535 w 664252"/>
              <a:gd name="connsiteY37" fmla="*/ 293580 h 664282"/>
              <a:gd name="connsiteX38" fmla="*/ 504466 w 664252"/>
              <a:gd name="connsiteY38" fmla="*/ 294410 h 664282"/>
              <a:gd name="connsiteX39" fmla="*/ 510038 w 664252"/>
              <a:gd name="connsiteY39" fmla="*/ 260265 h 664282"/>
              <a:gd name="connsiteX40" fmla="*/ 517803 w 664252"/>
              <a:gd name="connsiteY40" fmla="*/ 259346 h 664282"/>
              <a:gd name="connsiteX41" fmla="*/ 550852 w 664252"/>
              <a:gd name="connsiteY41" fmla="*/ 249506 h 664282"/>
              <a:gd name="connsiteX42" fmla="*/ 557846 w 664252"/>
              <a:gd name="connsiteY42" fmla="*/ 246038 h 664282"/>
              <a:gd name="connsiteX43" fmla="*/ 581173 w 664252"/>
              <a:gd name="connsiteY43" fmla="*/ 271528 h 664282"/>
              <a:gd name="connsiteX44" fmla="*/ 592406 w 664252"/>
              <a:gd name="connsiteY44" fmla="*/ 263199 h 664282"/>
              <a:gd name="connsiteX45" fmla="*/ 574830 w 664252"/>
              <a:gd name="connsiteY45" fmla="*/ 233560 h 664282"/>
              <a:gd name="connsiteX46" fmla="*/ 580224 w 664252"/>
              <a:gd name="connsiteY46" fmla="*/ 227839 h 664282"/>
              <a:gd name="connsiteX47" fmla="*/ 599312 w 664252"/>
              <a:gd name="connsiteY47" fmla="*/ 198970 h 664282"/>
              <a:gd name="connsiteX48" fmla="*/ 602454 w 664252"/>
              <a:gd name="connsiteY48" fmla="*/ 191827 h 664282"/>
              <a:gd name="connsiteX49" fmla="*/ 636540 w 664252"/>
              <a:gd name="connsiteY49" fmla="*/ 196392 h 664282"/>
              <a:gd name="connsiteX50" fmla="*/ 639770 w 664252"/>
              <a:gd name="connsiteY50" fmla="*/ 182787 h 664282"/>
              <a:gd name="connsiteX51" fmla="*/ 607315 w 664252"/>
              <a:gd name="connsiteY51" fmla="*/ 171524 h 664282"/>
              <a:gd name="connsiteX52" fmla="*/ 607789 w 664252"/>
              <a:gd name="connsiteY52" fmla="*/ 163729 h 664282"/>
              <a:gd name="connsiteX53" fmla="*/ 603936 w 664252"/>
              <a:gd name="connsiteY53" fmla="*/ 129140 h 664282"/>
              <a:gd name="connsiteX54" fmla="*/ 601743 w 664252"/>
              <a:gd name="connsiteY54" fmla="*/ 121641 h 664282"/>
              <a:gd name="connsiteX55" fmla="*/ 630612 w 664252"/>
              <a:gd name="connsiteY55" fmla="*/ 103353 h 664282"/>
              <a:gd name="connsiteX56" fmla="*/ 624328 w 664252"/>
              <a:gd name="connsiteY56" fmla="*/ 90845 h 664282"/>
              <a:gd name="connsiteX57" fmla="*/ 592377 w 664252"/>
              <a:gd name="connsiteY57" fmla="*/ 102938 h 664282"/>
              <a:gd name="connsiteX58" fmla="*/ 587694 w 664252"/>
              <a:gd name="connsiteY58" fmla="*/ 96684 h 664282"/>
              <a:gd name="connsiteX59" fmla="*/ 562441 w 664252"/>
              <a:gd name="connsiteY59" fmla="*/ 72617 h 664282"/>
              <a:gd name="connsiteX60" fmla="*/ 555950 w 664252"/>
              <a:gd name="connsiteY60" fmla="*/ 68290 h 664282"/>
              <a:gd name="connsiteX61" fmla="*/ 566234 w 664252"/>
              <a:gd name="connsiteY61" fmla="*/ 35686 h 664282"/>
              <a:gd name="connsiteX62" fmla="*/ 553430 w 664252"/>
              <a:gd name="connsiteY62" fmla="*/ 30143 h 664282"/>
              <a:gd name="connsiteX63" fmla="*/ 536743 w 664252"/>
              <a:gd name="connsiteY63" fmla="*/ 59783 h 664282"/>
              <a:gd name="connsiteX64" fmla="*/ 529155 w 664252"/>
              <a:gd name="connsiteY64" fmla="*/ 58034 h 664282"/>
              <a:gd name="connsiteX65" fmla="*/ 494329 w 664252"/>
              <a:gd name="connsiteY65" fmla="*/ 55960 h 664282"/>
              <a:gd name="connsiteX66" fmla="*/ 486563 w 664252"/>
              <a:gd name="connsiteY66" fmla="*/ 56849 h 664282"/>
              <a:gd name="connsiteX67" fmla="*/ 473522 w 664252"/>
              <a:gd name="connsiteY67" fmla="*/ 25431 h 664282"/>
              <a:gd name="connsiteX68" fmla="*/ 460095 w 664252"/>
              <a:gd name="connsiteY68" fmla="*/ 29432 h 664282"/>
              <a:gd name="connsiteX69" fmla="*/ 466497 w 664252"/>
              <a:gd name="connsiteY69" fmla="*/ 63132 h 664282"/>
              <a:gd name="connsiteX70" fmla="*/ 459502 w 664252"/>
              <a:gd name="connsiteY70" fmla="*/ 66630 h 664282"/>
              <a:gd name="connsiteX71" fmla="*/ 431641 w 664252"/>
              <a:gd name="connsiteY71" fmla="*/ 87377 h 664282"/>
              <a:gd name="connsiteX72" fmla="*/ 426099 w 664252"/>
              <a:gd name="connsiteY72" fmla="*/ 93009 h 664282"/>
              <a:gd name="connsiteX73" fmla="*/ 395659 w 664252"/>
              <a:gd name="connsiteY73" fmla="*/ 77152 h 664282"/>
              <a:gd name="connsiteX74" fmla="*/ 387952 w 664252"/>
              <a:gd name="connsiteY74" fmla="*/ 88830 h 664282"/>
              <a:gd name="connsiteX75" fmla="*/ 414628 w 664252"/>
              <a:gd name="connsiteY75" fmla="*/ 110585 h 664282"/>
              <a:gd name="connsiteX76" fmla="*/ 411664 w 664252"/>
              <a:gd name="connsiteY76" fmla="*/ 117728 h 664282"/>
              <a:gd name="connsiteX77" fmla="*/ 403661 w 664252"/>
              <a:gd name="connsiteY77" fmla="*/ 151429 h 664282"/>
              <a:gd name="connsiteX78" fmla="*/ 403187 w 664252"/>
              <a:gd name="connsiteY78" fmla="*/ 159224 h 664282"/>
              <a:gd name="connsiteX79" fmla="*/ 369517 w 664252"/>
              <a:gd name="connsiteY79" fmla="*/ 166693 h 664282"/>
              <a:gd name="connsiteX80" fmla="*/ 371117 w 664252"/>
              <a:gd name="connsiteY80" fmla="*/ 180564 h 664282"/>
              <a:gd name="connsiteX81" fmla="*/ 405677 w 664252"/>
              <a:gd name="connsiteY81" fmla="*/ 180149 h 664282"/>
              <a:gd name="connsiteX82" fmla="*/ 407929 w 664252"/>
              <a:gd name="connsiteY82" fmla="*/ 187589 h 664282"/>
              <a:gd name="connsiteX83" fmla="*/ 423401 w 664252"/>
              <a:gd name="connsiteY83" fmla="*/ 218444 h 664282"/>
              <a:gd name="connsiteX84" fmla="*/ 428025 w 664252"/>
              <a:gd name="connsiteY84" fmla="*/ 224727 h 664282"/>
              <a:gd name="connsiteX85" fmla="*/ 406951 w 664252"/>
              <a:gd name="connsiteY85" fmla="*/ 252174 h 664282"/>
              <a:gd name="connsiteX86" fmla="*/ 417088 w 664252"/>
              <a:gd name="connsiteY86" fmla="*/ 261777 h 664282"/>
              <a:gd name="connsiteX87" fmla="*/ 443319 w 664252"/>
              <a:gd name="connsiteY87" fmla="*/ 239191 h 664282"/>
              <a:gd name="connsiteX88" fmla="*/ 449840 w 664252"/>
              <a:gd name="connsiteY88" fmla="*/ 243459 h 664282"/>
              <a:gd name="connsiteX89" fmla="*/ 481525 w 664252"/>
              <a:gd name="connsiteY89" fmla="*/ 257153 h 664282"/>
              <a:gd name="connsiteX90" fmla="*/ 485081 w 664252"/>
              <a:gd name="connsiteY90" fmla="*/ 205402 h 664282"/>
              <a:gd name="connsiteX91" fmla="*/ 458041 w 664252"/>
              <a:gd name="connsiteY91" fmla="*/ 137214 h 664282"/>
              <a:gd name="connsiteX92" fmla="*/ 526227 w 664252"/>
              <a:gd name="connsiteY92" fmla="*/ 110173 h 664282"/>
              <a:gd name="connsiteX93" fmla="*/ 553270 w 664252"/>
              <a:gd name="connsiteY93" fmla="*/ 178361 h 664282"/>
              <a:gd name="connsiteX94" fmla="*/ 553252 w 664252"/>
              <a:gd name="connsiteY94" fmla="*/ 178401 h 664282"/>
              <a:gd name="connsiteX95" fmla="*/ 485081 w 664252"/>
              <a:gd name="connsiteY95" fmla="*/ 205402 h 664282"/>
              <a:gd name="connsiteX96" fmla="*/ 517981 w 664252"/>
              <a:gd name="connsiteY96" fmla="*/ 129229 h 664282"/>
              <a:gd name="connsiteX97" fmla="*/ 477052 w 664252"/>
              <a:gd name="connsiteY97" fmla="*/ 145413 h 664282"/>
              <a:gd name="connsiteX98" fmla="*/ 493238 w 664252"/>
              <a:gd name="connsiteY98" fmla="*/ 186342 h 664282"/>
              <a:gd name="connsiteX99" fmla="*/ 534164 w 664252"/>
              <a:gd name="connsiteY99" fmla="*/ 170161 h 664282"/>
              <a:gd name="connsiteX100" fmla="*/ 517981 w 664252"/>
              <a:gd name="connsiteY100" fmla="*/ 129229 h 664282"/>
              <a:gd name="connsiteX101" fmla="*/ 230300 w 664252"/>
              <a:gd name="connsiteY101" fmla="*/ 664282 h 664282"/>
              <a:gd name="connsiteX102" fmla="*/ 218177 w 664252"/>
              <a:gd name="connsiteY102" fmla="*/ 623706 h 664282"/>
              <a:gd name="connsiteX103" fmla="*/ 205817 w 664252"/>
              <a:gd name="connsiteY103" fmla="*/ 623054 h 664282"/>
              <a:gd name="connsiteX104" fmla="*/ 201045 w 664252"/>
              <a:gd name="connsiteY104" fmla="*/ 622579 h 664282"/>
              <a:gd name="connsiteX105" fmla="*/ 183262 w 664252"/>
              <a:gd name="connsiteY105" fmla="*/ 661111 h 664282"/>
              <a:gd name="connsiteX106" fmla="*/ 125879 w 664252"/>
              <a:gd name="connsiteY106" fmla="*/ 642645 h 664282"/>
              <a:gd name="connsiteX107" fmla="*/ 134030 w 664252"/>
              <a:gd name="connsiteY107" fmla="*/ 601298 h 664282"/>
              <a:gd name="connsiteX108" fmla="*/ 119210 w 664252"/>
              <a:gd name="connsiteY108" fmla="*/ 592199 h 664282"/>
              <a:gd name="connsiteX109" fmla="*/ 86014 w 664252"/>
              <a:gd name="connsiteY109" fmla="*/ 617837 h 664282"/>
              <a:gd name="connsiteX110" fmla="*/ 43748 w 664252"/>
              <a:gd name="connsiteY110" fmla="*/ 574771 h 664282"/>
              <a:gd name="connsiteX111" fmla="*/ 69890 w 664252"/>
              <a:gd name="connsiteY111" fmla="*/ 542167 h 664282"/>
              <a:gd name="connsiteX112" fmla="*/ 60998 w 664252"/>
              <a:gd name="connsiteY112" fmla="*/ 527051 h 664282"/>
              <a:gd name="connsiteX113" fmla="*/ 19888 w 664252"/>
              <a:gd name="connsiteY113" fmla="*/ 534283 h 664282"/>
              <a:gd name="connsiteX114" fmla="*/ 2401 w 664252"/>
              <a:gd name="connsiteY114" fmla="*/ 476515 h 664282"/>
              <a:gd name="connsiteX115" fmla="*/ 40517 w 664252"/>
              <a:gd name="connsiteY115" fmla="*/ 459917 h 664282"/>
              <a:gd name="connsiteX116" fmla="*/ 39628 w 664252"/>
              <a:gd name="connsiteY116" fmla="*/ 442134 h 664282"/>
              <a:gd name="connsiteX117" fmla="*/ 0 w 664252"/>
              <a:gd name="connsiteY117" fmla="*/ 429418 h 664282"/>
              <a:gd name="connsiteX118" fmla="*/ 11471 w 664252"/>
              <a:gd name="connsiteY118" fmla="*/ 370139 h 664282"/>
              <a:gd name="connsiteX119" fmla="*/ 52966 w 664252"/>
              <a:gd name="connsiteY119" fmla="*/ 373103 h 664282"/>
              <a:gd name="connsiteX120" fmla="*/ 60405 w 664252"/>
              <a:gd name="connsiteY120" fmla="*/ 356949 h 664282"/>
              <a:gd name="connsiteX121" fmla="*/ 31270 w 664252"/>
              <a:gd name="connsiteY121" fmla="*/ 327310 h 664282"/>
              <a:gd name="connsiteX122" fmla="*/ 68942 w 664252"/>
              <a:gd name="connsiteY122" fmla="*/ 280183 h 664282"/>
              <a:gd name="connsiteX123" fmla="*/ 104213 w 664252"/>
              <a:gd name="connsiteY123" fmla="*/ 302531 h 664282"/>
              <a:gd name="connsiteX124" fmla="*/ 118203 w 664252"/>
              <a:gd name="connsiteY124" fmla="*/ 291802 h 664282"/>
              <a:gd name="connsiteX125" fmla="*/ 105991 w 664252"/>
              <a:gd name="connsiteY125" fmla="*/ 251877 h 664282"/>
              <a:gd name="connsiteX126" fmla="*/ 161239 w 664252"/>
              <a:gd name="connsiteY126" fmla="*/ 227662 h 664282"/>
              <a:gd name="connsiteX127" fmla="*/ 182461 w 664252"/>
              <a:gd name="connsiteY127" fmla="*/ 263733 h 664282"/>
              <a:gd name="connsiteX128" fmla="*/ 199711 w 664252"/>
              <a:gd name="connsiteY128" fmla="*/ 260769 h 664282"/>
              <a:gd name="connsiteX129" fmla="*/ 207566 w 664252"/>
              <a:gd name="connsiteY129" fmla="*/ 219629 h 664282"/>
              <a:gd name="connsiteX130" fmla="*/ 267734 w 664252"/>
              <a:gd name="connsiteY130" fmla="*/ 223838 h 664282"/>
              <a:gd name="connsiteX131" fmla="*/ 269779 w 664252"/>
              <a:gd name="connsiteY131" fmla="*/ 265926 h 664282"/>
              <a:gd name="connsiteX132" fmla="*/ 286200 w 664252"/>
              <a:gd name="connsiteY132" fmla="*/ 271232 h 664282"/>
              <a:gd name="connsiteX133" fmla="*/ 312490 w 664252"/>
              <a:gd name="connsiteY133" fmla="*/ 238243 h 664282"/>
              <a:gd name="connsiteX134" fmla="*/ 363855 w 664252"/>
              <a:gd name="connsiteY134" fmla="*/ 269957 h 664282"/>
              <a:gd name="connsiteX135" fmla="*/ 346072 w 664252"/>
              <a:gd name="connsiteY135" fmla="*/ 308489 h 664282"/>
              <a:gd name="connsiteX136" fmla="*/ 357928 w 664252"/>
              <a:gd name="connsiteY136" fmla="*/ 320730 h 664282"/>
              <a:gd name="connsiteX137" fmla="*/ 396815 w 664252"/>
              <a:gd name="connsiteY137" fmla="*/ 303569 h 664282"/>
              <a:gd name="connsiteX138" fmla="*/ 427521 w 664252"/>
              <a:gd name="connsiteY138" fmla="*/ 355467 h 664282"/>
              <a:gd name="connsiteX139" fmla="*/ 393643 w 664252"/>
              <a:gd name="connsiteY139" fmla="*/ 381372 h 664282"/>
              <a:gd name="connsiteX140" fmla="*/ 398534 w 664252"/>
              <a:gd name="connsiteY140" fmla="*/ 397615 h 664282"/>
              <a:gd name="connsiteX141" fmla="*/ 441096 w 664252"/>
              <a:gd name="connsiteY141" fmla="*/ 400579 h 664282"/>
              <a:gd name="connsiteX142" fmla="*/ 444060 w 664252"/>
              <a:gd name="connsiteY142" fmla="*/ 460777 h 664282"/>
              <a:gd name="connsiteX143" fmla="*/ 401972 w 664252"/>
              <a:gd name="connsiteY143" fmla="*/ 467920 h 664282"/>
              <a:gd name="connsiteX144" fmla="*/ 398800 w 664252"/>
              <a:gd name="connsiteY144" fmla="*/ 484459 h 664282"/>
              <a:gd name="connsiteX145" fmla="*/ 435257 w 664252"/>
              <a:gd name="connsiteY145" fmla="*/ 506837 h 664282"/>
              <a:gd name="connsiteX146" fmla="*/ 409945 w 664252"/>
              <a:gd name="connsiteY146" fmla="*/ 561611 h 664282"/>
              <a:gd name="connsiteX147" fmla="*/ 369309 w 664252"/>
              <a:gd name="connsiteY147" fmla="*/ 548421 h 664282"/>
              <a:gd name="connsiteX148" fmla="*/ 358757 w 664252"/>
              <a:gd name="connsiteY148" fmla="*/ 561611 h 664282"/>
              <a:gd name="connsiteX149" fmla="*/ 380602 w 664252"/>
              <a:gd name="connsiteY149" fmla="*/ 598364 h 664282"/>
              <a:gd name="connsiteX150" fmla="*/ 332764 w 664252"/>
              <a:gd name="connsiteY150" fmla="*/ 635087 h 664282"/>
              <a:gd name="connsiteX151" fmla="*/ 303124 w 664252"/>
              <a:gd name="connsiteY151" fmla="*/ 604618 h 664282"/>
              <a:gd name="connsiteX152" fmla="*/ 287593 w 664252"/>
              <a:gd name="connsiteY152" fmla="*/ 611524 h 664282"/>
              <a:gd name="connsiteX153" fmla="*/ 289816 w 664252"/>
              <a:gd name="connsiteY153" fmla="*/ 653997 h 664282"/>
              <a:gd name="connsiteX154" fmla="*/ 149502 w 664252"/>
              <a:gd name="connsiteY154" fmla="*/ 628715 h 664282"/>
              <a:gd name="connsiteX155" fmla="*/ 172384 w 664252"/>
              <a:gd name="connsiteY155" fmla="*/ 636095 h 664282"/>
              <a:gd name="connsiteX156" fmla="*/ 188982 w 664252"/>
              <a:gd name="connsiteY156" fmla="*/ 600083 h 664282"/>
              <a:gd name="connsiteX157" fmla="*/ 196629 w 664252"/>
              <a:gd name="connsiteY157" fmla="*/ 601328 h 664282"/>
              <a:gd name="connsiteX158" fmla="*/ 207685 w 664252"/>
              <a:gd name="connsiteY158" fmla="*/ 602691 h 664282"/>
              <a:gd name="connsiteX159" fmla="*/ 225468 w 664252"/>
              <a:gd name="connsiteY159" fmla="*/ 603284 h 664282"/>
              <a:gd name="connsiteX160" fmla="*/ 233263 w 664252"/>
              <a:gd name="connsiteY160" fmla="*/ 603106 h 664282"/>
              <a:gd name="connsiteX161" fmla="*/ 244615 w 664252"/>
              <a:gd name="connsiteY161" fmla="*/ 641074 h 664282"/>
              <a:gd name="connsiteX162" fmla="*/ 268327 w 664252"/>
              <a:gd name="connsiteY162" fmla="*/ 636984 h 664282"/>
              <a:gd name="connsiteX163" fmla="*/ 266252 w 664252"/>
              <a:gd name="connsiteY163" fmla="*/ 597326 h 664282"/>
              <a:gd name="connsiteX164" fmla="*/ 273544 w 664252"/>
              <a:gd name="connsiteY164" fmla="*/ 594837 h 664282"/>
              <a:gd name="connsiteX165" fmla="*/ 300012 w 664252"/>
              <a:gd name="connsiteY165" fmla="*/ 582981 h 664282"/>
              <a:gd name="connsiteX166" fmla="*/ 306829 w 664252"/>
              <a:gd name="connsiteY166" fmla="*/ 579217 h 664282"/>
              <a:gd name="connsiteX167" fmla="*/ 334690 w 664252"/>
              <a:gd name="connsiteY167" fmla="*/ 607730 h 664282"/>
              <a:gd name="connsiteX168" fmla="*/ 353748 w 664252"/>
              <a:gd name="connsiteY168" fmla="*/ 593118 h 664282"/>
              <a:gd name="connsiteX169" fmla="*/ 333327 w 664252"/>
              <a:gd name="connsiteY169" fmla="*/ 558765 h 664282"/>
              <a:gd name="connsiteX170" fmla="*/ 338691 w 664252"/>
              <a:gd name="connsiteY170" fmla="*/ 553163 h 664282"/>
              <a:gd name="connsiteX171" fmla="*/ 356683 w 664252"/>
              <a:gd name="connsiteY171" fmla="*/ 530637 h 664282"/>
              <a:gd name="connsiteX172" fmla="*/ 360891 w 664252"/>
              <a:gd name="connsiteY172" fmla="*/ 524235 h 664282"/>
              <a:gd name="connsiteX173" fmla="*/ 398919 w 664252"/>
              <a:gd name="connsiteY173" fmla="*/ 536565 h 664282"/>
              <a:gd name="connsiteX174" fmla="*/ 408997 w 664252"/>
              <a:gd name="connsiteY174" fmla="*/ 514721 h 664282"/>
              <a:gd name="connsiteX175" fmla="*/ 374941 w 664252"/>
              <a:gd name="connsiteY175" fmla="*/ 493795 h 664282"/>
              <a:gd name="connsiteX176" fmla="*/ 377075 w 664252"/>
              <a:gd name="connsiteY176" fmla="*/ 486356 h 664282"/>
              <a:gd name="connsiteX177" fmla="*/ 382528 w 664252"/>
              <a:gd name="connsiteY177" fmla="*/ 458080 h 664282"/>
              <a:gd name="connsiteX178" fmla="*/ 383329 w 664252"/>
              <a:gd name="connsiteY178" fmla="*/ 450373 h 664282"/>
              <a:gd name="connsiteX179" fmla="*/ 422749 w 664252"/>
              <a:gd name="connsiteY179" fmla="*/ 443586 h 664282"/>
              <a:gd name="connsiteX180" fmla="*/ 421534 w 664252"/>
              <a:gd name="connsiteY180" fmla="*/ 419578 h 664282"/>
              <a:gd name="connsiteX181" fmla="*/ 381698 w 664252"/>
              <a:gd name="connsiteY181" fmla="*/ 416851 h 664282"/>
              <a:gd name="connsiteX182" fmla="*/ 380157 w 664252"/>
              <a:gd name="connsiteY182" fmla="*/ 409234 h 664282"/>
              <a:gd name="connsiteX183" fmla="*/ 371858 w 664252"/>
              <a:gd name="connsiteY183" fmla="*/ 381610 h 664282"/>
              <a:gd name="connsiteX184" fmla="*/ 368894 w 664252"/>
              <a:gd name="connsiteY184" fmla="*/ 374407 h 664282"/>
              <a:gd name="connsiteX185" fmla="*/ 400520 w 664252"/>
              <a:gd name="connsiteY185" fmla="*/ 350192 h 664282"/>
              <a:gd name="connsiteX186" fmla="*/ 388308 w 664252"/>
              <a:gd name="connsiteY186" fmla="*/ 329444 h 664282"/>
              <a:gd name="connsiteX187" fmla="*/ 352000 w 664252"/>
              <a:gd name="connsiteY187" fmla="*/ 345597 h 664282"/>
              <a:gd name="connsiteX188" fmla="*/ 347079 w 664252"/>
              <a:gd name="connsiteY188" fmla="*/ 339670 h 664282"/>
              <a:gd name="connsiteX189" fmla="*/ 326836 w 664252"/>
              <a:gd name="connsiteY189" fmla="*/ 318922 h 664282"/>
              <a:gd name="connsiteX190" fmla="*/ 320908 w 664252"/>
              <a:gd name="connsiteY190" fmla="*/ 313883 h 664282"/>
              <a:gd name="connsiteX191" fmla="*/ 337565 w 664252"/>
              <a:gd name="connsiteY191" fmla="*/ 277930 h 664282"/>
              <a:gd name="connsiteX192" fmla="*/ 317114 w 664252"/>
              <a:gd name="connsiteY192" fmla="*/ 265304 h 664282"/>
              <a:gd name="connsiteX193" fmla="*/ 292720 w 664252"/>
              <a:gd name="connsiteY193" fmla="*/ 296010 h 664282"/>
              <a:gd name="connsiteX194" fmla="*/ 285548 w 664252"/>
              <a:gd name="connsiteY194" fmla="*/ 293047 h 664282"/>
              <a:gd name="connsiteX195" fmla="*/ 257835 w 664252"/>
              <a:gd name="connsiteY195" fmla="*/ 284155 h 664282"/>
              <a:gd name="connsiteX196" fmla="*/ 250277 w 664252"/>
              <a:gd name="connsiteY196" fmla="*/ 282436 h 664282"/>
              <a:gd name="connsiteX197" fmla="*/ 248261 w 664252"/>
              <a:gd name="connsiteY197" fmla="*/ 242985 h 664282"/>
              <a:gd name="connsiteX198" fmla="*/ 224283 w 664252"/>
              <a:gd name="connsiteY198" fmla="*/ 241296 h 664282"/>
              <a:gd name="connsiteX199" fmla="*/ 216932 w 664252"/>
              <a:gd name="connsiteY199" fmla="*/ 279827 h 664282"/>
              <a:gd name="connsiteX200" fmla="*/ 209166 w 664252"/>
              <a:gd name="connsiteY200" fmla="*/ 280450 h 664282"/>
              <a:gd name="connsiteX201" fmla="*/ 180209 w 664252"/>
              <a:gd name="connsiteY201" fmla="*/ 285370 h 664282"/>
              <a:gd name="connsiteX202" fmla="*/ 172710 w 664252"/>
              <a:gd name="connsiteY202" fmla="*/ 287356 h 664282"/>
              <a:gd name="connsiteX203" fmla="*/ 152881 w 664252"/>
              <a:gd name="connsiteY203" fmla="*/ 253715 h 664282"/>
              <a:gd name="connsiteX204" fmla="*/ 130888 w 664252"/>
              <a:gd name="connsiteY204" fmla="*/ 263407 h 664282"/>
              <a:gd name="connsiteX205" fmla="*/ 142211 w 664252"/>
              <a:gd name="connsiteY205" fmla="*/ 300694 h 664282"/>
              <a:gd name="connsiteX206" fmla="*/ 135631 w 664252"/>
              <a:gd name="connsiteY206" fmla="*/ 304902 h 664282"/>
              <a:gd name="connsiteX207" fmla="*/ 112215 w 664252"/>
              <a:gd name="connsiteY207" fmla="*/ 322686 h 664282"/>
              <a:gd name="connsiteX208" fmla="*/ 106495 w 664252"/>
              <a:gd name="connsiteY208" fmla="*/ 327962 h 664282"/>
              <a:gd name="connsiteX209" fmla="*/ 73388 w 664252"/>
              <a:gd name="connsiteY209" fmla="*/ 307451 h 664282"/>
              <a:gd name="connsiteX210" fmla="*/ 58568 w 664252"/>
              <a:gd name="connsiteY210" fmla="*/ 326243 h 664282"/>
              <a:gd name="connsiteX211" fmla="*/ 85807 w 664252"/>
              <a:gd name="connsiteY211" fmla="*/ 353867 h 664282"/>
              <a:gd name="connsiteX212" fmla="*/ 81894 w 664252"/>
              <a:gd name="connsiteY212" fmla="*/ 360595 h 664282"/>
              <a:gd name="connsiteX213" fmla="*/ 69475 w 664252"/>
              <a:gd name="connsiteY213" fmla="*/ 387508 h 664282"/>
              <a:gd name="connsiteX214" fmla="*/ 66897 w 664252"/>
              <a:gd name="connsiteY214" fmla="*/ 394829 h 664282"/>
              <a:gd name="connsiteX215" fmla="*/ 28365 w 664252"/>
              <a:gd name="connsiteY215" fmla="*/ 392043 h 664282"/>
              <a:gd name="connsiteX216" fmla="*/ 23801 w 664252"/>
              <a:gd name="connsiteY216" fmla="*/ 415754 h 664282"/>
              <a:gd name="connsiteX217" fmla="*/ 60791 w 664252"/>
              <a:gd name="connsiteY217" fmla="*/ 427610 h 664282"/>
              <a:gd name="connsiteX218" fmla="*/ 60168 w 664252"/>
              <a:gd name="connsiteY218" fmla="*/ 435316 h 664282"/>
              <a:gd name="connsiteX219" fmla="*/ 61680 w 664252"/>
              <a:gd name="connsiteY219" fmla="*/ 464956 h 664282"/>
              <a:gd name="connsiteX220" fmla="*/ 62806 w 664252"/>
              <a:gd name="connsiteY220" fmla="*/ 472662 h 664282"/>
              <a:gd name="connsiteX221" fmla="*/ 27239 w 664252"/>
              <a:gd name="connsiteY221" fmla="*/ 488164 h 664282"/>
              <a:gd name="connsiteX222" fmla="*/ 34174 w 664252"/>
              <a:gd name="connsiteY222" fmla="*/ 511223 h 664282"/>
              <a:gd name="connsiteX223" fmla="*/ 72498 w 664252"/>
              <a:gd name="connsiteY223" fmla="*/ 504466 h 664282"/>
              <a:gd name="connsiteX224" fmla="*/ 75848 w 664252"/>
              <a:gd name="connsiteY224" fmla="*/ 511461 h 664282"/>
              <a:gd name="connsiteX225" fmla="*/ 90964 w 664252"/>
              <a:gd name="connsiteY225" fmla="*/ 536802 h 664282"/>
              <a:gd name="connsiteX226" fmla="*/ 95499 w 664252"/>
              <a:gd name="connsiteY226" fmla="*/ 543086 h 664282"/>
              <a:gd name="connsiteX227" fmla="*/ 71016 w 664252"/>
              <a:gd name="connsiteY227" fmla="*/ 573407 h 664282"/>
              <a:gd name="connsiteX228" fmla="*/ 87852 w 664252"/>
              <a:gd name="connsiteY228" fmla="*/ 590539 h 664282"/>
              <a:gd name="connsiteX229" fmla="*/ 118855 w 664252"/>
              <a:gd name="connsiteY229" fmla="*/ 566620 h 664282"/>
              <a:gd name="connsiteX230" fmla="*/ 125079 w 664252"/>
              <a:gd name="connsiteY230" fmla="*/ 571273 h 664282"/>
              <a:gd name="connsiteX231" fmla="*/ 150036 w 664252"/>
              <a:gd name="connsiteY231" fmla="*/ 586478 h 664282"/>
              <a:gd name="connsiteX232" fmla="*/ 157030 w 664252"/>
              <a:gd name="connsiteY232" fmla="*/ 589917 h 664282"/>
              <a:gd name="connsiteX233" fmla="*/ 222208 w 664252"/>
              <a:gd name="connsiteY233" fmla="*/ 545576 h 664282"/>
              <a:gd name="connsiteX234" fmla="*/ 118884 w 664252"/>
              <a:gd name="connsiteY234" fmla="*/ 442252 h 664282"/>
              <a:gd name="connsiteX235" fmla="*/ 222208 w 664252"/>
              <a:gd name="connsiteY235" fmla="*/ 338929 h 664282"/>
              <a:gd name="connsiteX236" fmla="*/ 325532 w 664252"/>
              <a:gd name="connsiteY236" fmla="*/ 442252 h 664282"/>
              <a:gd name="connsiteX237" fmla="*/ 222208 w 664252"/>
              <a:gd name="connsiteY237" fmla="*/ 545487 h 664282"/>
              <a:gd name="connsiteX238" fmla="*/ 222208 w 664252"/>
              <a:gd name="connsiteY238" fmla="*/ 360803 h 664282"/>
              <a:gd name="connsiteX239" fmla="*/ 140699 w 664252"/>
              <a:gd name="connsiteY239" fmla="*/ 442252 h 664282"/>
              <a:gd name="connsiteX240" fmla="*/ 222149 w 664252"/>
              <a:gd name="connsiteY240" fmla="*/ 523761 h 664282"/>
              <a:gd name="connsiteX241" fmla="*/ 303657 w 664252"/>
              <a:gd name="connsiteY241" fmla="*/ 442311 h 664282"/>
              <a:gd name="connsiteX242" fmla="*/ 303657 w 664252"/>
              <a:gd name="connsiteY242" fmla="*/ 442252 h 664282"/>
              <a:gd name="connsiteX243" fmla="*/ 222208 w 664252"/>
              <a:gd name="connsiteY243" fmla="*/ 360714 h 664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Lst>
            <a:rect l="l" t="t" r="r" b="b"/>
            <a:pathLst>
              <a:path w="664252" h="664282">
                <a:moveTo>
                  <a:pt x="416406" y="289697"/>
                </a:moveTo>
                <a:lnTo>
                  <a:pt x="379001" y="254515"/>
                </a:lnTo>
                <a:lnTo>
                  <a:pt x="402150" y="224401"/>
                </a:lnTo>
                <a:cubicBezTo>
                  <a:pt x="397467" y="217089"/>
                  <a:pt x="393572" y="209299"/>
                  <a:pt x="390531" y="201164"/>
                </a:cubicBezTo>
                <a:lnTo>
                  <a:pt x="352592" y="201638"/>
                </a:lnTo>
                <a:lnTo>
                  <a:pt x="346664" y="150569"/>
                </a:lnTo>
                <a:lnTo>
                  <a:pt x="383625" y="142389"/>
                </a:lnTo>
                <a:cubicBezTo>
                  <a:pt x="384698" y="133755"/>
                  <a:pt x="386684" y="125260"/>
                  <a:pt x="389553" y="117047"/>
                </a:cubicBezTo>
                <a:lnTo>
                  <a:pt x="360239" y="93128"/>
                </a:lnTo>
                <a:lnTo>
                  <a:pt x="388693" y="50002"/>
                </a:lnTo>
                <a:lnTo>
                  <a:pt x="422127" y="67430"/>
                </a:lnTo>
                <a:cubicBezTo>
                  <a:pt x="428544" y="61489"/>
                  <a:pt x="435580" y="56253"/>
                  <a:pt x="443112" y="51810"/>
                </a:cubicBezTo>
                <a:lnTo>
                  <a:pt x="436117" y="14820"/>
                </a:lnTo>
                <a:lnTo>
                  <a:pt x="485437" y="0"/>
                </a:lnTo>
                <a:lnTo>
                  <a:pt x="499753" y="34708"/>
                </a:lnTo>
                <a:cubicBezTo>
                  <a:pt x="508538" y="34297"/>
                  <a:pt x="517341" y="34824"/>
                  <a:pt x="526014" y="36279"/>
                </a:cubicBezTo>
                <a:lnTo>
                  <a:pt x="544360" y="3675"/>
                </a:lnTo>
                <a:lnTo>
                  <a:pt x="591547" y="24127"/>
                </a:lnTo>
                <a:lnTo>
                  <a:pt x="580224" y="59931"/>
                </a:lnTo>
                <a:cubicBezTo>
                  <a:pt x="587231" y="65248"/>
                  <a:pt x="593642" y="71310"/>
                  <a:pt x="599342" y="78011"/>
                </a:cubicBezTo>
                <a:lnTo>
                  <a:pt x="634465" y="64822"/>
                </a:lnTo>
                <a:lnTo>
                  <a:pt x="657495" y="110852"/>
                </a:lnTo>
                <a:lnTo>
                  <a:pt x="625721" y="130918"/>
                </a:lnTo>
                <a:cubicBezTo>
                  <a:pt x="627636" y="139462"/>
                  <a:pt x="628629" y="148186"/>
                  <a:pt x="628685" y="156942"/>
                </a:cubicBezTo>
                <a:lnTo>
                  <a:pt x="664253" y="169390"/>
                </a:lnTo>
                <a:lnTo>
                  <a:pt x="652397" y="219422"/>
                </a:lnTo>
                <a:lnTo>
                  <a:pt x="614932" y="214442"/>
                </a:lnTo>
                <a:cubicBezTo>
                  <a:pt x="610919" y="222178"/>
                  <a:pt x="606100" y="229473"/>
                  <a:pt x="600557" y="236198"/>
                </a:cubicBezTo>
                <a:lnTo>
                  <a:pt x="619852" y="268801"/>
                </a:lnTo>
                <a:lnTo>
                  <a:pt x="578565" y="299449"/>
                </a:lnTo>
                <a:lnTo>
                  <a:pt x="552956" y="271469"/>
                </a:lnTo>
                <a:cubicBezTo>
                  <a:pt x="544959" y="274794"/>
                  <a:pt x="536633" y="277269"/>
                  <a:pt x="528118" y="278849"/>
                </a:cubicBezTo>
                <a:lnTo>
                  <a:pt x="521983" y="316343"/>
                </a:lnTo>
                <a:lnTo>
                  <a:pt x="470647" y="313379"/>
                </a:lnTo>
                <a:lnTo>
                  <a:pt x="468957" y="275263"/>
                </a:lnTo>
                <a:cubicBezTo>
                  <a:pt x="460721" y="272663"/>
                  <a:pt x="452774" y="269216"/>
                  <a:pt x="445246" y="264978"/>
                </a:cubicBezTo>
                <a:close/>
                <a:moveTo>
                  <a:pt x="489053" y="258991"/>
                </a:moveTo>
                <a:lnTo>
                  <a:pt x="490535" y="293580"/>
                </a:lnTo>
                <a:lnTo>
                  <a:pt x="504466" y="294410"/>
                </a:lnTo>
                <a:lnTo>
                  <a:pt x="510038" y="260265"/>
                </a:lnTo>
                <a:lnTo>
                  <a:pt x="517803" y="259346"/>
                </a:lnTo>
                <a:cubicBezTo>
                  <a:pt x="529304" y="257989"/>
                  <a:pt x="540484" y="254660"/>
                  <a:pt x="550852" y="249506"/>
                </a:cubicBezTo>
                <a:lnTo>
                  <a:pt x="557846" y="246038"/>
                </a:lnTo>
                <a:lnTo>
                  <a:pt x="581173" y="271528"/>
                </a:lnTo>
                <a:lnTo>
                  <a:pt x="592406" y="263199"/>
                </a:lnTo>
                <a:lnTo>
                  <a:pt x="574830" y="233560"/>
                </a:lnTo>
                <a:lnTo>
                  <a:pt x="580224" y="227839"/>
                </a:lnTo>
                <a:cubicBezTo>
                  <a:pt x="588189" y="219377"/>
                  <a:pt x="594644" y="209613"/>
                  <a:pt x="599312" y="198970"/>
                </a:cubicBezTo>
                <a:lnTo>
                  <a:pt x="602454" y="191827"/>
                </a:lnTo>
                <a:lnTo>
                  <a:pt x="636540" y="196392"/>
                </a:lnTo>
                <a:lnTo>
                  <a:pt x="639770" y="182787"/>
                </a:lnTo>
                <a:lnTo>
                  <a:pt x="607315" y="171524"/>
                </a:lnTo>
                <a:lnTo>
                  <a:pt x="607789" y="163729"/>
                </a:lnTo>
                <a:cubicBezTo>
                  <a:pt x="608503" y="152063"/>
                  <a:pt x="607202" y="140362"/>
                  <a:pt x="603936" y="129140"/>
                </a:cubicBezTo>
                <a:lnTo>
                  <a:pt x="601743" y="121641"/>
                </a:lnTo>
                <a:lnTo>
                  <a:pt x="630612" y="103353"/>
                </a:lnTo>
                <a:lnTo>
                  <a:pt x="624328" y="90845"/>
                </a:lnTo>
                <a:lnTo>
                  <a:pt x="592377" y="102938"/>
                </a:lnTo>
                <a:lnTo>
                  <a:pt x="587694" y="96684"/>
                </a:lnTo>
                <a:cubicBezTo>
                  <a:pt x="580722" y="87271"/>
                  <a:pt x="572177" y="79129"/>
                  <a:pt x="562441" y="72617"/>
                </a:cubicBezTo>
                <a:lnTo>
                  <a:pt x="555950" y="68290"/>
                </a:lnTo>
                <a:lnTo>
                  <a:pt x="566234" y="35686"/>
                </a:lnTo>
                <a:lnTo>
                  <a:pt x="553430" y="30143"/>
                </a:lnTo>
                <a:lnTo>
                  <a:pt x="536743" y="59783"/>
                </a:lnTo>
                <a:lnTo>
                  <a:pt x="529155" y="58034"/>
                </a:lnTo>
                <a:cubicBezTo>
                  <a:pt x="517753" y="55349"/>
                  <a:pt x="505971" y="54647"/>
                  <a:pt x="494329" y="55960"/>
                </a:cubicBezTo>
                <a:lnTo>
                  <a:pt x="486563" y="56849"/>
                </a:lnTo>
                <a:lnTo>
                  <a:pt x="473522" y="25431"/>
                </a:lnTo>
                <a:lnTo>
                  <a:pt x="460095" y="29432"/>
                </a:lnTo>
                <a:lnTo>
                  <a:pt x="466497" y="63132"/>
                </a:lnTo>
                <a:lnTo>
                  <a:pt x="459502" y="66630"/>
                </a:lnTo>
                <a:cubicBezTo>
                  <a:pt x="449099" y="71903"/>
                  <a:pt x="439673" y="78920"/>
                  <a:pt x="431641" y="87377"/>
                </a:cubicBezTo>
                <a:lnTo>
                  <a:pt x="426099" y="93009"/>
                </a:lnTo>
                <a:lnTo>
                  <a:pt x="395659" y="77152"/>
                </a:lnTo>
                <a:lnTo>
                  <a:pt x="387952" y="88830"/>
                </a:lnTo>
                <a:lnTo>
                  <a:pt x="414628" y="110585"/>
                </a:lnTo>
                <a:lnTo>
                  <a:pt x="411664" y="117728"/>
                </a:lnTo>
                <a:cubicBezTo>
                  <a:pt x="407106" y="128427"/>
                  <a:pt x="404399" y="139823"/>
                  <a:pt x="403661" y="151429"/>
                </a:cubicBezTo>
                <a:lnTo>
                  <a:pt x="403187" y="159224"/>
                </a:lnTo>
                <a:lnTo>
                  <a:pt x="369517" y="166693"/>
                </a:lnTo>
                <a:lnTo>
                  <a:pt x="371117" y="180564"/>
                </a:lnTo>
                <a:lnTo>
                  <a:pt x="405677" y="180149"/>
                </a:lnTo>
                <a:lnTo>
                  <a:pt x="407929" y="187589"/>
                </a:lnTo>
                <a:cubicBezTo>
                  <a:pt x="411297" y="198678"/>
                  <a:pt x="416528" y="209113"/>
                  <a:pt x="423401" y="218444"/>
                </a:cubicBezTo>
                <a:lnTo>
                  <a:pt x="428025" y="224727"/>
                </a:lnTo>
                <a:lnTo>
                  <a:pt x="406951" y="252174"/>
                </a:lnTo>
                <a:lnTo>
                  <a:pt x="417088" y="261777"/>
                </a:lnTo>
                <a:lnTo>
                  <a:pt x="443319" y="239191"/>
                </a:lnTo>
                <a:lnTo>
                  <a:pt x="449840" y="243459"/>
                </a:lnTo>
                <a:cubicBezTo>
                  <a:pt x="459565" y="249755"/>
                  <a:pt x="470273" y="254382"/>
                  <a:pt x="481525" y="257153"/>
                </a:cubicBezTo>
                <a:close/>
                <a:moveTo>
                  <a:pt x="485081" y="205402"/>
                </a:moveTo>
                <a:cubicBezTo>
                  <a:pt x="458785" y="194040"/>
                  <a:pt x="446677" y="163511"/>
                  <a:pt x="458041" y="137214"/>
                </a:cubicBezTo>
                <a:cubicBezTo>
                  <a:pt x="469402" y="110917"/>
                  <a:pt x="499931" y="98811"/>
                  <a:pt x="526227" y="110173"/>
                </a:cubicBezTo>
                <a:cubicBezTo>
                  <a:pt x="552526" y="121536"/>
                  <a:pt x="564631" y="152064"/>
                  <a:pt x="553270" y="178361"/>
                </a:cubicBezTo>
                <a:cubicBezTo>
                  <a:pt x="553264" y="178374"/>
                  <a:pt x="553258" y="178388"/>
                  <a:pt x="553252" y="178401"/>
                </a:cubicBezTo>
                <a:cubicBezTo>
                  <a:pt x="541850" y="204647"/>
                  <a:pt x="511363" y="216722"/>
                  <a:pt x="485081" y="205402"/>
                </a:cubicBezTo>
                <a:close/>
                <a:moveTo>
                  <a:pt x="517981" y="129229"/>
                </a:moveTo>
                <a:cubicBezTo>
                  <a:pt x="502210" y="122396"/>
                  <a:pt x="483887" y="129642"/>
                  <a:pt x="477052" y="145413"/>
                </a:cubicBezTo>
                <a:cubicBezTo>
                  <a:pt x="470220" y="161185"/>
                  <a:pt x="477467" y="179509"/>
                  <a:pt x="493238" y="186342"/>
                </a:cubicBezTo>
                <a:cubicBezTo>
                  <a:pt x="509006" y="193174"/>
                  <a:pt x="527330" y="185930"/>
                  <a:pt x="534164" y="170161"/>
                </a:cubicBezTo>
                <a:cubicBezTo>
                  <a:pt x="540964" y="154388"/>
                  <a:pt x="533729" y="136087"/>
                  <a:pt x="517981" y="129229"/>
                </a:cubicBezTo>
                <a:close/>
                <a:moveTo>
                  <a:pt x="230300" y="664282"/>
                </a:moveTo>
                <a:lnTo>
                  <a:pt x="218177" y="623706"/>
                </a:lnTo>
                <a:cubicBezTo>
                  <a:pt x="214057" y="623706"/>
                  <a:pt x="209937" y="623409"/>
                  <a:pt x="205817" y="623054"/>
                </a:cubicBezTo>
                <a:lnTo>
                  <a:pt x="201045" y="622579"/>
                </a:lnTo>
                <a:lnTo>
                  <a:pt x="183262" y="661111"/>
                </a:lnTo>
                <a:lnTo>
                  <a:pt x="125879" y="642645"/>
                </a:lnTo>
                <a:lnTo>
                  <a:pt x="134030" y="601298"/>
                </a:lnTo>
                <a:cubicBezTo>
                  <a:pt x="128932" y="598512"/>
                  <a:pt x="123982" y="595370"/>
                  <a:pt x="119210" y="592199"/>
                </a:cubicBezTo>
                <a:lnTo>
                  <a:pt x="86014" y="617837"/>
                </a:lnTo>
                <a:lnTo>
                  <a:pt x="43748" y="574771"/>
                </a:lnTo>
                <a:lnTo>
                  <a:pt x="69890" y="542167"/>
                </a:lnTo>
                <a:cubicBezTo>
                  <a:pt x="66659" y="537277"/>
                  <a:pt x="63636" y="532208"/>
                  <a:pt x="60998" y="527051"/>
                </a:cubicBezTo>
                <a:lnTo>
                  <a:pt x="19888" y="534283"/>
                </a:lnTo>
                <a:lnTo>
                  <a:pt x="2401" y="476515"/>
                </a:lnTo>
                <a:lnTo>
                  <a:pt x="40517" y="459917"/>
                </a:lnTo>
                <a:cubicBezTo>
                  <a:pt x="39921" y="454007"/>
                  <a:pt x="39624" y="448073"/>
                  <a:pt x="39628" y="442134"/>
                </a:cubicBezTo>
                <a:lnTo>
                  <a:pt x="0" y="429418"/>
                </a:lnTo>
                <a:lnTo>
                  <a:pt x="11471" y="370139"/>
                </a:lnTo>
                <a:lnTo>
                  <a:pt x="52966" y="373103"/>
                </a:lnTo>
                <a:cubicBezTo>
                  <a:pt x="55199" y="367590"/>
                  <a:pt x="57679" y="362205"/>
                  <a:pt x="60405" y="356949"/>
                </a:cubicBezTo>
                <a:lnTo>
                  <a:pt x="31270" y="327310"/>
                </a:lnTo>
                <a:lnTo>
                  <a:pt x="68942" y="280183"/>
                </a:lnTo>
                <a:lnTo>
                  <a:pt x="104213" y="302531"/>
                </a:lnTo>
                <a:cubicBezTo>
                  <a:pt x="108688" y="298737"/>
                  <a:pt x="113371" y="295151"/>
                  <a:pt x="118203" y="291802"/>
                </a:cubicBezTo>
                <a:lnTo>
                  <a:pt x="105991" y="251877"/>
                </a:lnTo>
                <a:lnTo>
                  <a:pt x="161239" y="227662"/>
                </a:lnTo>
                <a:lnTo>
                  <a:pt x="182461" y="263733"/>
                </a:lnTo>
                <a:cubicBezTo>
                  <a:pt x="188113" y="262488"/>
                  <a:pt x="193863" y="261501"/>
                  <a:pt x="199711" y="260769"/>
                </a:cubicBezTo>
                <a:lnTo>
                  <a:pt x="207566" y="219629"/>
                </a:lnTo>
                <a:lnTo>
                  <a:pt x="267734" y="223838"/>
                </a:lnTo>
                <a:lnTo>
                  <a:pt x="269779" y="265926"/>
                </a:lnTo>
                <a:cubicBezTo>
                  <a:pt x="275352" y="267447"/>
                  <a:pt x="280826" y="269216"/>
                  <a:pt x="286200" y="271232"/>
                </a:cubicBezTo>
                <a:lnTo>
                  <a:pt x="312490" y="238243"/>
                </a:lnTo>
                <a:lnTo>
                  <a:pt x="363855" y="269957"/>
                </a:lnTo>
                <a:lnTo>
                  <a:pt x="346072" y="308489"/>
                </a:lnTo>
                <a:cubicBezTo>
                  <a:pt x="350242" y="312440"/>
                  <a:pt x="354193" y="316521"/>
                  <a:pt x="357928" y="320730"/>
                </a:cubicBezTo>
                <a:lnTo>
                  <a:pt x="396815" y="303569"/>
                </a:lnTo>
                <a:lnTo>
                  <a:pt x="427521" y="355467"/>
                </a:lnTo>
                <a:lnTo>
                  <a:pt x="393643" y="381372"/>
                </a:lnTo>
                <a:cubicBezTo>
                  <a:pt x="395620" y="386708"/>
                  <a:pt x="397250" y="392123"/>
                  <a:pt x="398534" y="397615"/>
                </a:cubicBezTo>
                <a:lnTo>
                  <a:pt x="441096" y="400579"/>
                </a:lnTo>
                <a:lnTo>
                  <a:pt x="444060" y="460777"/>
                </a:lnTo>
                <a:lnTo>
                  <a:pt x="401972" y="467920"/>
                </a:lnTo>
                <a:cubicBezTo>
                  <a:pt x="401163" y="473471"/>
                  <a:pt x="400105" y="478984"/>
                  <a:pt x="398800" y="484459"/>
                </a:cubicBezTo>
                <a:lnTo>
                  <a:pt x="435257" y="506837"/>
                </a:lnTo>
                <a:lnTo>
                  <a:pt x="409945" y="561611"/>
                </a:lnTo>
                <a:lnTo>
                  <a:pt x="369309" y="548421"/>
                </a:lnTo>
                <a:cubicBezTo>
                  <a:pt x="365990" y="552956"/>
                  <a:pt x="362492" y="557313"/>
                  <a:pt x="358757" y="561611"/>
                </a:cubicBezTo>
                <a:lnTo>
                  <a:pt x="380602" y="598364"/>
                </a:lnTo>
                <a:lnTo>
                  <a:pt x="332764" y="635087"/>
                </a:lnTo>
                <a:lnTo>
                  <a:pt x="303124" y="604618"/>
                </a:lnTo>
                <a:cubicBezTo>
                  <a:pt x="298056" y="607167"/>
                  <a:pt x="292869" y="609449"/>
                  <a:pt x="287593" y="611524"/>
                </a:cubicBezTo>
                <a:lnTo>
                  <a:pt x="289816" y="653997"/>
                </a:lnTo>
                <a:close/>
                <a:moveTo>
                  <a:pt x="149502" y="628715"/>
                </a:moveTo>
                <a:lnTo>
                  <a:pt x="172384" y="636095"/>
                </a:lnTo>
                <a:lnTo>
                  <a:pt x="188982" y="600083"/>
                </a:lnTo>
                <a:lnTo>
                  <a:pt x="196629" y="601328"/>
                </a:lnTo>
                <a:cubicBezTo>
                  <a:pt x="200245" y="601921"/>
                  <a:pt x="203980" y="602395"/>
                  <a:pt x="207685" y="602691"/>
                </a:cubicBezTo>
                <a:cubicBezTo>
                  <a:pt x="213598" y="603222"/>
                  <a:pt x="219534" y="603417"/>
                  <a:pt x="225468" y="603284"/>
                </a:cubicBezTo>
                <a:lnTo>
                  <a:pt x="233263" y="603106"/>
                </a:lnTo>
                <a:lnTo>
                  <a:pt x="244615" y="641074"/>
                </a:lnTo>
                <a:lnTo>
                  <a:pt x="268327" y="636984"/>
                </a:lnTo>
                <a:lnTo>
                  <a:pt x="266252" y="597326"/>
                </a:lnTo>
                <a:lnTo>
                  <a:pt x="273544" y="594837"/>
                </a:lnTo>
                <a:cubicBezTo>
                  <a:pt x="282705" y="591689"/>
                  <a:pt x="291565" y="587720"/>
                  <a:pt x="300012" y="582981"/>
                </a:cubicBezTo>
                <a:lnTo>
                  <a:pt x="306829" y="579217"/>
                </a:lnTo>
                <a:lnTo>
                  <a:pt x="334690" y="607730"/>
                </a:lnTo>
                <a:lnTo>
                  <a:pt x="353748" y="593118"/>
                </a:lnTo>
                <a:lnTo>
                  <a:pt x="333327" y="558765"/>
                </a:lnTo>
                <a:lnTo>
                  <a:pt x="338691" y="553163"/>
                </a:lnTo>
                <a:cubicBezTo>
                  <a:pt x="345348" y="546207"/>
                  <a:pt x="351368" y="538667"/>
                  <a:pt x="356683" y="530637"/>
                </a:cubicBezTo>
                <a:lnTo>
                  <a:pt x="360891" y="524235"/>
                </a:lnTo>
                <a:lnTo>
                  <a:pt x="398919" y="536565"/>
                </a:lnTo>
                <a:lnTo>
                  <a:pt x="408997" y="514721"/>
                </a:lnTo>
                <a:lnTo>
                  <a:pt x="374941" y="493795"/>
                </a:lnTo>
                <a:lnTo>
                  <a:pt x="377075" y="486356"/>
                </a:lnTo>
                <a:cubicBezTo>
                  <a:pt x="379736" y="477114"/>
                  <a:pt x="381562" y="467650"/>
                  <a:pt x="382528" y="458080"/>
                </a:cubicBezTo>
                <a:lnTo>
                  <a:pt x="383329" y="450373"/>
                </a:lnTo>
                <a:lnTo>
                  <a:pt x="422749" y="443586"/>
                </a:lnTo>
                <a:lnTo>
                  <a:pt x="421534" y="419578"/>
                </a:lnTo>
                <a:lnTo>
                  <a:pt x="381698" y="416851"/>
                </a:lnTo>
                <a:lnTo>
                  <a:pt x="380157" y="409234"/>
                </a:lnTo>
                <a:cubicBezTo>
                  <a:pt x="378222" y="399796"/>
                  <a:pt x="375445" y="390552"/>
                  <a:pt x="371858" y="381610"/>
                </a:cubicBezTo>
                <a:lnTo>
                  <a:pt x="368894" y="374407"/>
                </a:lnTo>
                <a:lnTo>
                  <a:pt x="400520" y="350192"/>
                </a:lnTo>
                <a:lnTo>
                  <a:pt x="388308" y="329444"/>
                </a:lnTo>
                <a:lnTo>
                  <a:pt x="352000" y="345597"/>
                </a:lnTo>
                <a:lnTo>
                  <a:pt x="347079" y="339670"/>
                </a:lnTo>
                <a:cubicBezTo>
                  <a:pt x="340977" y="332153"/>
                  <a:pt x="334201" y="325208"/>
                  <a:pt x="326836" y="318922"/>
                </a:cubicBezTo>
                <a:lnTo>
                  <a:pt x="320908" y="313883"/>
                </a:lnTo>
                <a:lnTo>
                  <a:pt x="337565" y="277930"/>
                </a:lnTo>
                <a:lnTo>
                  <a:pt x="317114" y="265304"/>
                </a:lnTo>
                <a:lnTo>
                  <a:pt x="292720" y="296010"/>
                </a:lnTo>
                <a:lnTo>
                  <a:pt x="285548" y="293047"/>
                </a:lnTo>
                <a:cubicBezTo>
                  <a:pt x="276594" y="289262"/>
                  <a:pt x="267319" y="286286"/>
                  <a:pt x="257835" y="284155"/>
                </a:cubicBezTo>
                <a:lnTo>
                  <a:pt x="250277" y="282436"/>
                </a:lnTo>
                <a:lnTo>
                  <a:pt x="248261" y="242985"/>
                </a:lnTo>
                <a:lnTo>
                  <a:pt x="224283" y="241296"/>
                </a:lnTo>
                <a:lnTo>
                  <a:pt x="216932" y="279827"/>
                </a:lnTo>
                <a:lnTo>
                  <a:pt x="209166" y="280450"/>
                </a:lnTo>
                <a:cubicBezTo>
                  <a:pt x="199383" y="281200"/>
                  <a:pt x="189690" y="282845"/>
                  <a:pt x="180209" y="285370"/>
                </a:cubicBezTo>
                <a:lnTo>
                  <a:pt x="172710" y="287356"/>
                </a:lnTo>
                <a:lnTo>
                  <a:pt x="152881" y="253715"/>
                </a:lnTo>
                <a:lnTo>
                  <a:pt x="130888" y="263407"/>
                </a:lnTo>
                <a:lnTo>
                  <a:pt x="142211" y="300694"/>
                </a:lnTo>
                <a:lnTo>
                  <a:pt x="135631" y="304902"/>
                </a:lnTo>
                <a:cubicBezTo>
                  <a:pt x="127298" y="310101"/>
                  <a:pt x="119459" y="316053"/>
                  <a:pt x="112215" y="322686"/>
                </a:cubicBezTo>
                <a:lnTo>
                  <a:pt x="106495" y="327962"/>
                </a:lnTo>
                <a:lnTo>
                  <a:pt x="73388" y="307451"/>
                </a:lnTo>
                <a:lnTo>
                  <a:pt x="58568" y="326243"/>
                </a:lnTo>
                <a:lnTo>
                  <a:pt x="85807" y="353867"/>
                </a:lnTo>
                <a:lnTo>
                  <a:pt x="81894" y="360595"/>
                </a:lnTo>
                <a:cubicBezTo>
                  <a:pt x="76941" y="369167"/>
                  <a:pt x="72784" y="378177"/>
                  <a:pt x="69475" y="387508"/>
                </a:cubicBezTo>
                <a:lnTo>
                  <a:pt x="66897" y="394829"/>
                </a:lnTo>
                <a:lnTo>
                  <a:pt x="28365" y="392043"/>
                </a:lnTo>
                <a:lnTo>
                  <a:pt x="23801" y="415754"/>
                </a:lnTo>
                <a:lnTo>
                  <a:pt x="60791" y="427610"/>
                </a:lnTo>
                <a:lnTo>
                  <a:pt x="60168" y="435316"/>
                </a:lnTo>
                <a:cubicBezTo>
                  <a:pt x="59745" y="445222"/>
                  <a:pt x="60251" y="455145"/>
                  <a:pt x="61680" y="464956"/>
                </a:cubicBezTo>
                <a:lnTo>
                  <a:pt x="62806" y="472662"/>
                </a:lnTo>
                <a:lnTo>
                  <a:pt x="27239" y="488164"/>
                </a:lnTo>
                <a:lnTo>
                  <a:pt x="34174" y="511223"/>
                </a:lnTo>
                <a:lnTo>
                  <a:pt x="72498" y="504466"/>
                </a:lnTo>
                <a:lnTo>
                  <a:pt x="75848" y="511461"/>
                </a:lnTo>
                <a:cubicBezTo>
                  <a:pt x="80121" y="520341"/>
                  <a:pt x="85180" y="528823"/>
                  <a:pt x="90964" y="536802"/>
                </a:cubicBezTo>
                <a:lnTo>
                  <a:pt x="95499" y="543086"/>
                </a:lnTo>
                <a:lnTo>
                  <a:pt x="71016" y="573407"/>
                </a:lnTo>
                <a:lnTo>
                  <a:pt x="87852" y="590539"/>
                </a:lnTo>
                <a:lnTo>
                  <a:pt x="118855" y="566620"/>
                </a:lnTo>
                <a:lnTo>
                  <a:pt x="125079" y="571273"/>
                </a:lnTo>
                <a:cubicBezTo>
                  <a:pt x="132914" y="577097"/>
                  <a:pt x="141268" y="582187"/>
                  <a:pt x="150036" y="586478"/>
                </a:cubicBezTo>
                <a:lnTo>
                  <a:pt x="157030" y="589917"/>
                </a:lnTo>
                <a:close/>
                <a:moveTo>
                  <a:pt x="222208" y="545576"/>
                </a:moveTo>
                <a:cubicBezTo>
                  <a:pt x="165144" y="545576"/>
                  <a:pt x="118884" y="499317"/>
                  <a:pt x="118884" y="442252"/>
                </a:cubicBezTo>
                <a:cubicBezTo>
                  <a:pt x="118884" y="385187"/>
                  <a:pt x="165144" y="338929"/>
                  <a:pt x="222208" y="338929"/>
                </a:cubicBezTo>
                <a:cubicBezTo>
                  <a:pt x="279273" y="338929"/>
                  <a:pt x="325532" y="385187"/>
                  <a:pt x="325532" y="442252"/>
                </a:cubicBezTo>
                <a:cubicBezTo>
                  <a:pt x="325416" y="499255"/>
                  <a:pt x="279211" y="545422"/>
                  <a:pt x="222208" y="545487"/>
                </a:cubicBezTo>
                <a:close/>
                <a:moveTo>
                  <a:pt x="222208" y="360803"/>
                </a:moveTo>
                <a:cubicBezTo>
                  <a:pt x="177208" y="360785"/>
                  <a:pt x="140715" y="397253"/>
                  <a:pt x="140699" y="442252"/>
                </a:cubicBezTo>
                <a:cubicBezTo>
                  <a:pt x="140683" y="487251"/>
                  <a:pt x="177149" y="523743"/>
                  <a:pt x="222149" y="523761"/>
                </a:cubicBezTo>
                <a:cubicBezTo>
                  <a:pt x="267147" y="523779"/>
                  <a:pt x="303640" y="487310"/>
                  <a:pt x="303657" y="442311"/>
                </a:cubicBezTo>
                <a:cubicBezTo>
                  <a:pt x="303657" y="442291"/>
                  <a:pt x="303657" y="442273"/>
                  <a:pt x="303657" y="442252"/>
                </a:cubicBezTo>
                <a:cubicBezTo>
                  <a:pt x="303657" y="397253"/>
                  <a:pt x="267207" y="360764"/>
                  <a:pt x="222208" y="360714"/>
                </a:cubicBezTo>
                <a:close/>
              </a:path>
            </a:pathLst>
          </a:custGeom>
          <a:solidFill>
            <a:schemeClr val="accent2"/>
          </a:solidFill>
          <a:ln w="296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4" name="Date Placeholder 3">
            <a:extLst>
              <a:ext uri="{FF2B5EF4-FFF2-40B4-BE49-F238E27FC236}">
                <a16:creationId xmlns:a16="http://schemas.microsoft.com/office/drawing/2014/main" id="{59AA3F12-1CC1-2EC8-03AB-E90165F11ABA}"/>
              </a:ext>
            </a:extLst>
          </p:cNvPr>
          <p:cNvSpPr>
            <a:spLocks noGrp="1"/>
          </p:cNvSpPr>
          <p:nvPr>
            <p:ph type="dt" sz="half" idx="10"/>
          </p:nvPr>
        </p:nvSpPr>
        <p:spPr/>
        <p:txBody>
          <a:bodyPr/>
          <a:lstStyle/>
          <a:p>
            <a:fld id="{0844B15D-909C-49AD-A4CC-113F7E4BF418}" type="datetime4">
              <a:rPr lang="en-GB" smtClean="0"/>
              <a:t>06 September 2023</a:t>
            </a:fld>
            <a:endParaRPr lang="en-GB" dirty="0"/>
          </a:p>
        </p:txBody>
      </p:sp>
    </p:spTree>
    <p:extLst>
      <p:ext uri="{BB962C8B-B14F-4D97-AF65-F5344CB8AC3E}">
        <p14:creationId xmlns:p14="http://schemas.microsoft.com/office/powerpoint/2010/main" val="27583464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415A020-04BC-4D30-9DFD-369EE39FB81A}"/>
              </a:ext>
            </a:extLst>
          </p:cNvPr>
          <p:cNvSpPr>
            <a:spLocks noGrp="1"/>
          </p:cNvSpPr>
          <p:nvPr>
            <p:ph type="sldNum" sz="quarter" idx="12"/>
          </p:nvPr>
        </p:nvSpPr>
        <p:spPr/>
        <p:txBody>
          <a:bodyPr/>
          <a:lstStyle/>
          <a:p>
            <a:fld id="{CBBF530E-1875-46E6-901C-76683197A1B3}" type="slidenum">
              <a:rPr lang="en-GB" smtClean="0"/>
              <a:pPr/>
              <a:t>27</a:t>
            </a:fld>
            <a:endParaRPr lang="en-GB"/>
          </a:p>
        </p:txBody>
      </p:sp>
      <p:sp>
        <p:nvSpPr>
          <p:cNvPr id="3" name="Title 2">
            <a:extLst>
              <a:ext uri="{FF2B5EF4-FFF2-40B4-BE49-F238E27FC236}">
                <a16:creationId xmlns:a16="http://schemas.microsoft.com/office/drawing/2014/main" id="{04220405-EF21-CBFF-FC76-2DA8C9E808D2}"/>
              </a:ext>
            </a:extLst>
          </p:cNvPr>
          <p:cNvSpPr>
            <a:spLocks noGrp="1"/>
          </p:cNvSpPr>
          <p:nvPr>
            <p:ph type="title"/>
          </p:nvPr>
        </p:nvSpPr>
        <p:spPr/>
        <p:txBody>
          <a:bodyPr/>
          <a:lstStyle/>
          <a:p>
            <a:r>
              <a:rPr lang="en-US" dirty="0"/>
              <a:t>Finishing the Build</a:t>
            </a:r>
          </a:p>
        </p:txBody>
      </p:sp>
      <p:sp>
        <p:nvSpPr>
          <p:cNvPr id="7" name="TextBox 6">
            <a:extLst>
              <a:ext uri="{FF2B5EF4-FFF2-40B4-BE49-F238E27FC236}">
                <a16:creationId xmlns:a16="http://schemas.microsoft.com/office/drawing/2014/main" id="{F6B558B1-91B5-387B-C613-9B5D3A132DD9}"/>
              </a:ext>
            </a:extLst>
          </p:cNvPr>
          <p:cNvSpPr txBox="1"/>
          <p:nvPr/>
        </p:nvSpPr>
        <p:spPr>
          <a:xfrm>
            <a:off x="264160" y="1259840"/>
            <a:ext cx="11623040" cy="5078313"/>
          </a:xfrm>
          <a:prstGeom prst="rect">
            <a:avLst/>
          </a:prstGeom>
          <a:noFill/>
        </p:spPr>
        <p:txBody>
          <a:bodyPr wrap="square" rtlCol="0">
            <a:spAutoFit/>
          </a:bodyPr>
          <a:lstStyle/>
          <a:p>
            <a:r>
              <a:rPr lang="en-US" dirty="0"/>
              <a:t>To make a full build of the software, once the additional libraries have been built these can be used to build the renderer, python interface and GUI. </a:t>
            </a:r>
          </a:p>
          <a:p>
            <a:endParaRPr lang="en-US" dirty="0"/>
          </a:p>
          <a:p>
            <a:r>
              <a:rPr lang="en-US" dirty="0"/>
              <a:t>	Press Configure again, hopefully </a:t>
            </a:r>
            <a:r>
              <a:rPr lang="en-US" dirty="0" err="1"/>
              <a:t>CMake</a:t>
            </a:r>
            <a:r>
              <a:rPr lang="en-US" dirty="0"/>
              <a:t> will finish configuring correctly.</a:t>
            </a:r>
          </a:p>
          <a:p>
            <a:endParaRPr lang="en-US" dirty="0"/>
          </a:p>
          <a:p>
            <a:r>
              <a:rPr lang="en-US" dirty="0"/>
              <a:t>	After pressing Generate, if Visual Studio is already open it will prompt you to reload some of the projects 	from disk. Select 	Reload All. Otherwise select “Open Project” from </a:t>
            </a:r>
            <a:r>
              <a:rPr lang="en-US" dirty="0" err="1"/>
              <a:t>Cmake</a:t>
            </a:r>
            <a:r>
              <a:rPr lang="en-US" dirty="0"/>
              <a:t> to open Visual Studio.</a:t>
            </a:r>
          </a:p>
          <a:p>
            <a:endParaRPr lang="en-US" dirty="0"/>
          </a:p>
          <a:p>
            <a:r>
              <a:rPr lang="en-US" dirty="0"/>
              <a:t>	You will need to change the Embed Manifest value to ”No” by going to Properties-&gt; Manifest-&gt; Input and 	Output. Then click OK to accept the change.</a:t>
            </a:r>
          </a:p>
          <a:p>
            <a:endParaRPr lang="en-US" dirty="0"/>
          </a:p>
          <a:p>
            <a:r>
              <a:rPr lang="en-US" dirty="0"/>
              <a:t>	Check that the project is set to “Build” or “Release” as </a:t>
            </a:r>
          </a:p>
          <a:p>
            <a:r>
              <a:rPr lang="en-US" dirty="0"/>
              <a:t>	appropriate (as shown on Slide 13).</a:t>
            </a:r>
          </a:p>
          <a:p>
            <a:endParaRPr lang="en-US" dirty="0"/>
          </a:p>
          <a:p>
            <a:r>
              <a:rPr lang="en-US" dirty="0"/>
              <a:t>	As before, right click All Build and click Build. Repeat for </a:t>
            </a:r>
          </a:p>
          <a:p>
            <a:r>
              <a:rPr lang="en-US" dirty="0"/>
              <a:t>	the “Install” project.</a:t>
            </a:r>
          </a:p>
          <a:p>
            <a:endParaRPr lang="en-US" dirty="0">
              <a:solidFill>
                <a:srgbClr val="FF0000"/>
              </a:solidFill>
            </a:endParaRPr>
          </a:p>
          <a:p>
            <a:r>
              <a:rPr lang="en-US" dirty="0">
                <a:solidFill>
                  <a:srgbClr val="FF0000"/>
                </a:solidFill>
              </a:rPr>
              <a:t>	</a:t>
            </a:r>
          </a:p>
        </p:txBody>
      </p:sp>
      <p:sp>
        <p:nvSpPr>
          <p:cNvPr id="9" name="Graphic 27">
            <a:extLst>
              <a:ext uri="{FF2B5EF4-FFF2-40B4-BE49-F238E27FC236}">
                <a16:creationId xmlns:a16="http://schemas.microsoft.com/office/drawing/2014/main" id="{CCDE9634-C595-AC38-B205-7C054A9814B6}"/>
              </a:ext>
            </a:extLst>
          </p:cNvPr>
          <p:cNvSpPr>
            <a:spLocks noChangeAspect="1"/>
          </p:cNvSpPr>
          <p:nvPr/>
        </p:nvSpPr>
        <p:spPr>
          <a:xfrm>
            <a:off x="487177" y="2014009"/>
            <a:ext cx="515171" cy="515194"/>
          </a:xfrm>
          <a:custGeom>
            <a:avLst/>
            <a:gdLst>
              <a:gd name="connsiteX0" fmla="*/ 416406 w 664252"/>
              <a:gd name="connsiteY0" fmla="*/ 289697 h 664282"/>
              <a:gd name="connsiteX1" fmla="*/ 379001 w 664252"/>
              <a:gd name="connsiteY1" fmla="*/ 254515 h 664282"/>
              <a:gd name="connsiteX2" fmla="*/ 402150 w 664252"/>
              <a:gd name="connsiteY2" fmla="*/ 224401 h 664282"/>
              <a:gd name="connsiteX3" fmla="*/ 390531 w 664252"/>
              <a:gd name="connsiteY3" fmla="*/ 201164 h 664282"/>
              <a:gd name="connsiteX4" fmla="*/ 352592 w 664252"/>
              <a:gd name="connsiteY4" fmla="*/ 201638 h 664282"/>
              <a:gd name="connsiteX5" fmla="*/ 346664 w 664252"/>
              <a:gd name="connsiteY5" fmla="*/ 150569 h 664282"/>
              <a:gd name="connsiteX6" fmla="*/ 383625 w 664252"/>
              <a:gd name="connsiteY6" fmla="*/ 142389 h 664282"/>
              <a:gd name="connsiteX7" fmla="*/ 389553 w 664252"/>
              <a:gd name="connsiteY7" fmla="*/ 117047 h 664282"/>
              <a:gd name="connsiteX8" fmla="*/ 360239 w 664252"/>
              <a:gd name="connsiteY8" fmla="*/ 93128 h 664282"/>
              <a:gd name="connsiteX9" fmla="*/ 388693 w 664252"/>
              <a:gd name="connsiteY9" fmla="*/ 50002 h 664282"/>
              <a:gd name="connsiteX10" fmla="*/ 422127 w 664252"/>
              <a:gd name="connsiteY10" fmla="*/ 67430 h 664282"/>
              <a:gd name="connsiteX11" fmla="*/ 443112 w 664252"/>
              <a:gd name="connsiteY11" fmla="*/ 51810 h 664282"/>
              <a:gd name="connsiteX12" fmla="*/ 436117 w 664252"/>
              <a:gd name="connsiteY12" fmla="*/ 14820 h 664282"/>
              <a:gd name="connsiteX13" fmla="*/ 485437 w 664252"/>
              <a:gd name="connsiteY13" fmla="*/ 0 h 664282"/>
              <a:gd name="connsiteX14" fmla="*/ 499753 w 664252"/>
              <a:gd name="connsiteY14" fmla="*/ 34708 h 664282"/>
              <a:gd name="connsiteX15" fmla="*/ 526014 w 664252"/>
              <a:gd name="connsiteY15" fmla="*/ 36279 h 664282"/>
              <a:gd name="connsiteX16" fmla="*/ 544360 w 664252"/>
              <a:gd name="connsiteY16" fmla="*/ 3675 h 664282"/>
              <a:gd name="connsiteX17" fmla="*/ 591547 w 664252"/>
              <a:gd name="connsiteY17" fmla="*/ 24127 h 664282"/>
              <a:gd name="connsiteX18" fmla="*/ 580224 w 664252"/>
              <a:gd name="connsiteY18" fmla="*/ 59931 h 664282"/>
              <a:gd name="connsiteX19" fmla="*/ 599342 w 664252"/>
              <a:gd name="connsiteY19" fmla="*/ 78011 h 664282"/>
              <a:gd name="connsiteX20" fmla="*/ 634465 w 664252"/>
              <a:gd name="connsiteY20" fmla="*/ 64822 h 664282"/>
              <a:gd name="connsiteX21" fmla="*/ 657495 w 664252"/>
              <a:gd name="connsiteY21" fmla="*/ 110852 h 664282"/>
              <a:gd name="connsiteX22" fmla="*/ 625721 w 664252"/>
              <a:gd name="connsiteY22" fmla="*/ 130918 h 664282"/>
              <a:gd name="connsiteX23" fmla="*/ 628685 w 664252"/>
              <a:gd name="connsiteY23" fmla="*/ 156942 h 664282"/>
              <a:gd name="connsiteX24" fmla="*/ 664253 w 664252"/>
              <a:gd name="connsiteY24" fmla="*/ 169390 h 664282"/>
              <a:gd name="connsiteX25" fmla="*/ 652397 w 664252"/>
              <a:gd name="connsiteY25" fmla="*/ 219422 h 664282"/>
              <a:gd name="connsiteX26" fmla="*/ 614932 w 664252"/>
              <a:gd name="connsiteY26" fmla="*/ 214442 h 664282"/>
              <a:gd name="connsiteX27" fmla="*/ 600557 w 664252"/>
              <a:gd name="connsiteY27" fmla="*/ 236198 h 664282"/>
              <a:gd name="connsiteX28" fmla="*/ 619852 w 664252"/>
              <a:gd name="connsiteY28" fmla="*/ 268801 h 664282"/>
              <a:gd name="connsiteX29" fmla="*/ 578565 w 664252"/>
              <a:gd name="connsiteY29" fmla="*/ 299449 h 664282"/>
              <a:gd name="connsiteX30" fmla="*/ 552956 w 664252"/>
              <a:gd name="connsiteY30" fmla="*/ 271469 h 664282"/>
              <a:gd name="connsiteX31" fmla="*/ 528118 w 664252"/>
              <a:gd name="connsiteY31" fmla="*/ 278849 h 664282"/>
              <a:gd name="connsiteX32" fmla="*/ 521983 w 664252"/>
              <a:gd name="connsiteY32" fmla="*/ 316343 h 664282"/>
              <a:gd name="connsiteX33" fmla="*/ 470647 w 664252"/>
              <a:gd name="connsiteY33" fmla="*/ 313379 h 664282"/>
              <a:gd name="connsiteX34" fmla="*/ 468957 w 664252"/>
              <a:gd name="connsiteY34" fmla="*/ 275263 h 664282"/>
              <a:gd name="connsiteX35" fmla="*/ 445246 w 664252"/>
              <a:gd name="connsiteY35" fmla="*/ 264978 h 664282"/>
              <a:gd name="connsiteX36" fmla="*/ 489053 w 664252"/>
              <a:gd name="connsiteY36" fmla="*/ 258991 h 664282"/>
              <a:gd name="connsiteX37" fmla="*/ 490535 w 664252"/>
              <a:gd name="connsiteY37" fmla="*/ 293580 h 664282"/>
              <a:gd name="connsiteX38" fmla="*/ 504466 w 664252"/>
              <a:gd name="connsiteY38" fmla="*/ 294410 h 664282"/>
              <a:gd name="connsiteX39" fmla="*/ 510038 w 664252"/>
              <a:gd name="connsiteY39" fmla="*/ 260265 h 664282"/>
              <a:gd name="connsiteX40" fmla="*/ 517803 w 664252"/>
              <a:gd name="connsiteY40" fmla="*/ 259346 h 664282"/>
              <a:gd name="connsiteX41" fmla="*/ 550852 w 664252"/>
              <a:gd name="connsiteY41" fmla="*/ 249506 h 664282"/>
              <a:gd name="connsiteX42" fmla="*/ 557846 w 664252"/>
              <a:gd name="connsiteY42" fmla="*/ 246038 h 664282"/>
              <a:gd name="connsiteX43" fmla="*/ 581173 w 664252"/>
              <a:gd name="connsiteY43" fmla="*/ 271528 h 664282"/>
              <a:gd name="connsiteX44" fmla="*/ 592406 w 664252"/>
              <a:gd name="connsiteY44" fmla="*/ 263199 h 664282"/>
              <a:gd name="connsiteX45" fmla="*/ 574830 w 664252"/>
              <a:gd name="connsiteY45" fmla="*/ 233560 h 664282"/>
              <a:gd name="connsiteX46" fmla="*/ 580224 w 664252"/>
              <a:gd name="connsiteY46" fmla="*/ 227839 h 664282"/>
              <a:gd name="connsiteX47" fmla="*/ 599312 w 664252"/>
              <a:gd name="connsiteY47" fmla="*/ 198970 h 664282"/>
              <a:gd name="connsiteX48" fmla="*/ 602454 w 664252"/>
              <a:gd name="connsiteY48" fmla="*/ 191827 h 664282"/>
              <a:gd name="connsiteX49" fmla="*/ 636540 w 664252"/>
              <a:gd name="connsiteY49" fmla="*/ 196392 h 664282"/>
              <a:gd name="connsiteX50" fmla="*/ 639770 w 664252"/>
              <a:gd name="connsiteY50" fmla="*/ 182787 h 664282"/>
              <a:gd name="connsiteX51" fmla="*/ 607315 w 664252"/>
              <a:gd name="connsiteY51" fmla="*/ 171524 h 664282"/>
              <a:gd name="connsiteX52" fmla="*/ 607789 w 664252"/>
              <a:gd name="connsiteY52" fmla="*/ 163729 h 664282"/>
              <a:gd name="connsiteX53" fmla="*/ 603936 w 664252"/>
              <a:gd name="connsiteY53" fmla="*/ 129140 h 664282"/>
              <a:gd name="connsiteX54" fmla="*/ 601743 w 664252"/>
              <a:gd name="connsiteY54" fmla="*/ 121641 h 664282"/>
              <a:gd name="connsiteX55" fmla="*/ 630612 w 664252"/>
              <a:gd name="connsiteY55" fmla="*/ 103353 h 664282"/>
              <a:gd name="connsiteX56" fmla="*/ 624328 w 664252"/>
              <a:gd name="connsiteY56" fmla="*/ 90845 h 664282"/>
              <a:gd name="connsiteX57" fmla="*/ 592377 w 664252"/>
              <a:gd name="connsiteY57" fmla="*/ 102938 h 664282"/>
              <a:gd name="connsiteX58" fmla="*/ 587694 w 664252"/>
              <a:gd name="connsiteY58" fmla="*/ 96684 h 664282"/>
              <a:gd name="connsiteX59" fmla="*/ 562441 w 664252"/>
              <a:gd name="connsiteY59" fmla="*/ 72617 h 664282"/>
              <a:gd name="connsiteX60" fmla="*/ 555950 w 664252"/>
              <a:gd name="connsiteY60" fmla="*/ 68290 h 664282"/>
              <a:gd name="connsiteX61" fmla="*/ 566234 w 664252"/>
              <a:gd name="connsiteY61" fmla="*/ 35686 h 664282"/>
              <a:gd name="connsiteX62" fmla="*/ 553430 w 664252"/>
              <a:gd name="connsiteY62" fmla="*/ 30143 h 664282"/>
              <a:gd name="connsiteX63" fmla="*/ 536743 w 664252"/>
              <a:gd name="connsiteY63" fmla="*/ 59783 h 664282"/>
              <a:gd name="connsiteX64" fmla="*/ 529155 w 664252"/>
              <a:gd name="connsiteY64" fmla="*/ 58034 h 664282"/>
              <a:gd name="connsiteX65" fmla="*/ 494329 w 664252"/>
              <a:gd name="connsiteY65" fmla="*/ 55960 h 664282"/>
              <a:gd name="connsiteX66" fmla="*/ 486563 w 664252"/>
              <a:gd name="connsiteY66" fmla="*/ 56849 h 664282"/>
              <a:gd name="connsiteX67" fmla="*/ 473522 w 664252"/>
              <a:gd name="connsiteY67" fmla="*/ 25431 h 664282"/>
              <a:gd name="connsiteX68" fmla="*/ 460095 w 664252"/>
              <a:gd name="connsiteY68" fmla="*/ 29432 h 664282"/>
              <a:gd name="connsiteX69" fmla="*/ 466497 w 664252"/>
              <a:gd name="connsiteY69" fmla="*/ 63132 h 664282"/>
              <a:gd name="connsiteX70" fmla="*/ 459502 w 664252"/>
              <a:gd name="connsiteY70" fmla="*/ 66630 h 664282"/>
              <a:gd name="connsiteX71" fmla="*/ 431641 w 664252"/>
              <a:gd name="connsiteY71" fmla="*/ 87377 h 664282"/>
              <a:gd name="connsiteX72" fmla="*/ 426099 w 664252"/>
              <a:gd name="connsiteY72" fmla="*/ 93009 h 664282"/>
              <a:gd name="connsiteX73" fmla="*/ 395659 w 664252"/>
              <a:gd name="connsiteY73" fmla="*/ 77152 h 664282"/>
              <a:gd name="connsiteX74" fmla="*/ 387952 w 664252"/>
              <a:gd name="connsiteY74" fmla="*/ 88830 h 664282"/>
              <a:gd name="connsiteX75" fmla="*/ 414628 w 664252"/>
              <a:gd name="connsiteY75" fmla="*/ 110585 h 664282"/>
              <a:gd name="connsiteX76" fmla="*/ 411664 w 664252"/>
              <a:gd name="connsiteY76" fmla="*/ 117728 h 664282"/>
              <a:gd name="connsiteX77" fmla="*/ 403661 w 664252"/>
              <a:gd name="connsiteY77" fmla="*/ 151429 h 664282"/>
              <a:gd name="connsiteX78" fmla="*/ 403187 w 664252"/>
              <a:gd name="connsiteY78" fmla="*/ 159224 h 664282"/>
              <a:gd name="connsiteX79" fmla="*/ 369517 w 664252"/>
              <a:gd name="connsiteY79" fmla="*/ 166693 h 664282"/>
              <a:gd name="connsiteX80" fmla="*/ 371117 w 664252"/>
              <a:gd name="connsiteY80" fmla="*/ 180564 h 664282"/>
              <a:gd name="connsiteX81" fmla="*/ 405677 w 664252"/>
              <a:gd name="connsiteY81" fmla="*/ 180149 h 664282"/>
              <a:gd name="connsiteX82" fmla="*/ 407929 w 664252"/>
              <a:gd name="connsiteY82" fmla="*/ 187589 h 664282"/>
              <a:gd name="connsiteX83" fmla="*/ 423401 w 664252"/>
              <a:gd name="connsiteY83" fmla="*/ 218444 h 664282"/>
              <a:gd name="connsiteX84" fmla="*/ 428025 w 664252"/>
              <a:gd name="connsiteY84" fmla="*/ 224727 h 664282"/>
              <a:gd name="connsiteX85" fmla="*/ 406951 w 664252"/>
              <a:gd name="connsiteY85" fmla="*/ 252174 h 664282"/>
              <a:gd name="connsiteX86" fmla="*/ 417088 w 664252"/>
              <a:gd name="connsiteY86" fmla="*/ 261777 h 664282"/>
              <a:gd name="connsiteX87" fmla="*/ 443319 w 664252"/>
              <a:gd name="connsiteY87" fmla="*/ 239191 h 664282"/>
              <a:gd name="connsiteX88" fmla="*/ 449840 w 664252"/>
              <a:gd name="connsiteY88" fmla="*/ 243459 h 664282"/>
              <a:gd name="connsiteX89" fmla="*/ 481525 w 664252"/>
              <a:gd name="connsiteY89" fmla="*/ 257153 h 664282"/>
              <a:gd name="connsiteX90" fmla="*/ 485081 w 664252"/>
              <a:gd name="connsiteY90" fmla="*/ 205402 h 664282"/>
              <a:gd name="connsiteX91" fmla="*/ 458041 w 664252"/>
              <a:gd name="connsiteY91" fmla="*/ 137214 h 664282"/>
              <a:gd name="connsiteX92" fmla="*/ 526227 w 664252"/>
              <a:gd name="connsiteY92" fmla="*/ 110173 h 664282"/>
              <a:gd name="connsiteX93" fmla="*/ 553270 w 664252"/>
              <a:gd name="connsiteY93" fmla="*/ 178361 h 664282"/>
              <a:gd name="connsiteX94" fmla="*/ 553252 w 664252"/>
              <a:gd name="connsiteY94" fmla="*/ 178401 h 664282"/>
              <a:gd name="connsiteX95" fmla="*/ 485081 w 664252"/>
              <a:gd name="connsiteY95" fmla="*/ 205402 h 664282"/>
              <a:gd name="connsiteX96" fmla="*/ 517981 w 664252"/>
              <a:gd name="connsiteY96" fmla="*/ 129229 h 664282"/>
              <a:gd name="connsiteX97" fmla="*/ 477052 w 664252"/>
              <a:gd name="connsiteY97" fmla="*/ 145413 h 664282"/>
              <a:gd name="connsiteX98" fmla="*/ 493238 w 664252"/>
              <a:gd name="connsiteY98" fmla="*/ 186342 h 664282"/>
              <a:gd name="connsiteX99" fmla="*/ 534164 w 664252"/>
              <a:gd name="connsiteY99" fmla="*/ 170161 h 664282"/>
              <a:gd name="connsiteX100" fmla="*/ 517981 w 664252"/>
              <a:gd name="connsiteY100" fmla="*/ 129229 h 664282"/>
              <a:gd name="connsiteX101" fmla="*/ 230300 w 664252"/>
              <a:gd name="connsiteY101" fmla="*/ 664282 h 664282"/>
              <a:gd name="connsiteX102" fmla="*/ 218177 w 664252"/>
              <a:gd name="connsiteY102" fmla="*/ 623706 h 664282"/>
              <a:gd name="connsiteX103" fmla="*/ 205817 w 664252"/>
              <a:gd name="connsiteY103" fmla="*/ 623054 h 664282"/>
              <a:gd name="connsiteX104" fmla="*/ 201045 w 664252"/>
              <a:gd name="connsiteY104" fmla="*/ 622579 h 664282"/>
              <a:gd name="connsiteX105" fmla="*/ 183262 w 664252"/>
              <a:gd name="connsiteY105" fmla="*/ 661111 h 664282"/>
              <a:gd name="connsiteX106" fmla="*/ 125879 w 664252"/>
              <a:gd name="connsiteY106" fmla="*/ 642645 h 664282"/>
              <a:gd name="connsiteX107" fmla="*/ 134030 w 664252"/>
              <a:gd name="connsiteY107" fmla="*/ 601298 h 664282"/>
              <a:gd name="connsiteX108" fmla="*/ 119210 w 664252"/>
              <a:gd name="connsiteY108" fmla="*/ 592199 h 664282"/>
              <a:gd name="connsiteX109" fmla="*/ 86014 w 664252"/>
              <a:gd name="connsiteY109" fmla="*/ 617837 h 664282"/>
              <a:gd name="connsiteX110" fmla="*/ 43748 w 664252"/>
              <a:gd name="connsiteY110" fmla="*/ 574771 h 664282"/>
              <a:gd name="connsiteX111" fmla="*/ 69890 w 664252"/>
              <a:gd name="connsiteY111" fmla="*/ 542167 h 664282"/>
              <a:gd name="connsiteX112" fmla="*/ 60998 w 664252"/>
              <a:gd name="connsiteY112" fmla="*/ 527051 h 664282"/>
              <a:gd name="connsiteX113" fmla="*/ 19888 w 664252"/>
              <a:gd name="connsiteY113" fmla="*/ 534283 h 664282"/>
              <a:gd name="connsiteX114" fmla="*/ 2401 w 664252"/>
              <a:gd name="connsiteY114" fmla="*/ 476515 h 664282"/>
              <a:gd name="connsiteX115" fmla="*/ 40517 w 664252"/>
              <a:gd name="connsiteY115" fmla="*/ 459917 h 664282"/>
              <a:gd name="connsiteX116" fmla="*/ 39628 w 664252"/>
              <a:gd name="connsiteY116" fmla="*/ 442134 h 664282"/>
              <a:gd name="connsiteX117" fmla="*/ 0 w 664252"/>
              <a:gd name="connsiteY117" fmla="*/ 429418 h 664282"/>
              <a:gd name="connsiteX118" fmla="*/ 11471 w 664252"/>
              <a:gd name="connsiteY118" fmla="*/ 370139 h 664282"/>
              <a:gd name="connsiteX119" fmla="*/ 52966 w 664252"/>
              <a:gd name="connsiteY119" fmla="*/ 373103 h 664282"/>
              <a:gd name="connsiteX120" fmla="*/ 60405 w 664252"/>
              <a:gd name="connsiteY120" fmla="*/ 356949 h 664282"/>
              <a:gd name="connsiteX121" fmla="*/ 31270 w 664252"/>
              <a:gd name="connsiteY121" fmla="*/ 327310 h 664282"/>
              <a:gd name="connsiteX122" fmla="*/ 68942 w 664252"/>
              <a:gd name="connsiteY122" fmla="*/ 280183 h 664282"/>
              <a:gd name="connsiteX123" fmla="*/ 104213 w 664252"/>
              <a:gd name="connsiteY123" fmla="*/ 302531 h 664282"/>
              <a:gd name="connsiteX124" fmla="*/ 118203 w 664252"/>
              <a:gd name="connsiteY124" fmla="*/ 291802 h 664282"/>
              <a:gd name="connsiteX125" fmla="*/ 105991 w 664252"/>
              <a:gd name="connsiteY125" fmla="*/ 251877 h 664282"/>
              <a:gd name="connsiteX126" fmla="*/ 161239 w 664252"/>
              <a:gd name="connsiteY126" fmla="*/ 227662 h 664282"/>
              <a:gd name="connsiteX127" fmla="*/ 182461 w 664252"/>
              <a:gd name="connsiteY127" fmla="*/ 263733 h 664282"/>
              <a:gd name="connsiteX128" fmla="*/ 199711 w 664252"/>
              <a:gd name="connsiteY128" fmla="*/ 260769 h 664282"/>
              <a:gd name="connsiteX129" fmla="*/ 207566 w 664252"/>
              <a:gd name="connsiteY129" fmla="*/ 219629 h 664282"/>
              <a:gd name="connsiteX130" fmla="*/ 267734 w 664252"/>
              <a:gd name="connsiteY130" fmla="*/ 223838 h 664282"/>
              <a:gd name="connsiteX131" fmla="*/ 269779 w 664252"/>
              <a:gd name="connsiteY131" fmla="*/ 265926 h 664282"/>
              <a:gd name="connsiteX132" fmla="*/ 286200 w 664252"/>
              <a:gd name="connsiteY132" fmla="*/ 271232 h 664282"/>
              <a:gd name="connsiteX133" fmla="*/ 312490 w 664252"/>
              <a:gd name="connsiteY133" fmla="*/ 238243 h 664282"/>
              <a:gd name="connsiteX134" fmla="*/ 363855 w 664252"/>
              <a:gd name="connsiteY134" fmla="*/ 269957 h 664282"/>
              <a:gd name="connsiteX135" fmla="*/ 346072 w 664252"/>
              <a:gd name="connsiteY135" fmla="*/ 308489 h 664282"/>
              <a:gd name="connsiteX136" fmla="*/ 357928 w 664252"/>
              <a:gd name="connsiteY136" fmla="*/ 320730 h 664282"/>
              <a:gd name="connsiteX137" fmla="*/ 396815 w 664252"/>
              <a:gd name="connsiteY137" fmla="*/ 303569 h 664282"/>
              <a:gd name="connsiteX138" fmla="*/ 427521 w 664252"/>
              <a:gd name="connsiteY138" fmla="*/ 355467 h 664282"/>
              <a:gd name="connsiteX139" fmla="*/ 393643 w 664252"/>
              <a:gd name="connsiteY139" fmla="*/ 381372 h 664282"/>
              <a:gd name="connsiteX140" fmla="*/ 398534 w 664252"/>
              <a:gd name="connsiteY140" fmla="*/ 397615 h 664282"/>
              <a:gd name="connsiteX141" fmla="*/ 441096 w 664252"/>
              <a:gd name="connsiteY141" fmla="*/ 400579 h 664282"/>
              <a:gd name="connsiteX142" fmla="*/ 444060 w 664252"/>
              <a:gd name="connsiteY142" fmla="*/ 460777 h 664282"/>
              <a:gd name="connsiteX143" fmla="*/ 401972 w 664252"/>
              <a:gd name="connsiteY143" fmla="*/ 467920 h 664282"/>
              <a:gd name="connsiteX144" fmla="*/ 398800 w 664252"/>
              <a:gd name="connsiteY144" fmla="*/ 484459 h 664282"/>
              <a:gd name="connsiteX145" fmla="*/ 435257 w 664252"/>
              <a:gd name="connsiteY145" fmla="*/ 506837 h 664282"/>
              <a:gd name="connsiteX146" fmla="*/ 409945 w 664252"/>
              <a:gd name="connsiteY146" fmla="*/ 561611 h 664282"/>
              <a:gd name="connsiteX147" fmla="*/ 369309 w 664252"/>
              <a:gd name="connsiteY147" fmla="*/ 548421 h 664282"/>
              <a:gd name="connsiteX148" fmla="*/ 358757 w 664252"/>
              <a:gd name="connsiteY148" fmla="*/ 561611 h 664282"/>
              <a:gd name="connsiteX149" fmla="*/ 380602 w 664252"/>
              <a:gd name="connsiteY149" fmla="*/ 598364 h 664282"/>
              <a:gd name="connsiteX150" fmla="*/ 332764 w 664252"/>
              <a:gd name="connsiteY150" fmla="*/ 635087 h 664282"/>
              <a:gd name="connsiteX151" fmla="*/ 303124 w 664252"/>
              <a:gd name="connsiteY151" fmla="*/ 604618 h 664282"/>
              <a:gd name="connsiteX152" fmla="*/ 287593 w 664252"/>
              <a:gd name="connsiteY152" fmla="*/ 611524 h 664282"/>
              <a:gd name="connsiteX153" fmla="*/ 289816 w 664252"/>
              <a:gd name="connsiteY153" fmla="*/ 653997 h 664282"/>
              <a:gd name="connsiteX154" fmla="*/ 149502 w 664252"/>
              <a:gd name="connsiteY154" fmla="*/ 628715 h 664282"/>
              <a:gd name="connsiteX155" fmla="*/ 172384 w 664252"/>
              <a:gd name="connsiteY155" fmla="*/ 636095 h 664282"/>
              <a:gd name="connsiteX156" fmla="*/ 188982 w 664252"/>
              <a:gd name="connsiteY156" fmla="*/ 600083 h 664282"/>
              <a:gd name="connsiteX157" fmla="*/ 196629 w 664252"/>
              <a:gd name="connsiteY157" fmla="*/ 601328 h 664282"/>
              <a:gd name="connsiteX158" fmla="*/ 207685 w 664252"/>
              <a:gd name="connsiteY158" fmla="*/ 602691 h 664282"/>
              <a:gd name="connsiteX159" fmla="*/ 225468 w 664252"/>
              <a:gd name="connsiteY159" fmla="*/ 603284 h 664282"/>
              <a:gd name="connsiteX160" fmla="*/ 233263 w 664252"/>
              <a:gd name="connsiteY160" fmla="*/ 603106 h 664282"/>
              <a:gd name="connsiteX161" fmla="*/ 244615 w 664252"/>
              <a:gd name="connsiteY161" fmla="*/ 641074 h 664282"/>
              <a:gd name="connsiteX162" fmla="*/ 268327 w 664252"/>
              <a:gd name="connsiteY162" fmla="*/ 636984 h 664282"/>
              <a:gd name="connsiteX163" fmla="*/ 266252 w 664252"/>
              <a:gd name="connsiteY163" fmla="*/ 597326 h 664282"/>
              <a:gd name="connsiteX164" fmla="*/ 273544 w 664252"/>
              <a:gd name="connsiteY164" fmla="*/ 594837 h 664282"/>
              <a:gd name="connsiteX165" fmla="*/ 300012 w 664252"/>
              <a:gd name="connsiteY165" fmla="*/ 582981 h 664282"/>
              <a:gd name="connsiteX166" fmla="*/ 306829 w 664252"/>
              <a:gd name="connsiteY166" fmla="*/ 579217 h 664282"/>
              <a:gd name="connsiteX167" fmla="*/ 334690 w 664252"/>
              <a:gd name="connsiteY167" fmla="*/ 607730 h 664282"/>
              <a:gd name="connsiteX168" fmla="*/ 353748 w 664252"/>
              <a:gd name="connsiteY168" fmla="*/ 593118 h 664282"/>
              <a:gd name="connsiteX169" fmla="*/ 333327 w 664252"/>
              <a:gd name="connsiteY169" fmla="*/ 558765 h 664282"/>
              <a:gd name="connsiteX170" fmla="*/ 338691 w 664252"/>
              <a:gd name="connsiteY170" fmla="*/ 553163 h 664282"/>
              <a:gd name="connsiteX171" fmla="*/ 356683 w 664252"/>
              <a:gd name="connsiteY171" fmla="*/ 530637 h 664282"/>
              <a:gd name="connsiteX172" fmla="*/ 360891 w 664252"/>
              <a:gd name="connsiteY172" fmla="*/ 524235 h 664282"/>
              <a:gd name="connsiteX173" fmla="*/ 398919 w 664252"/>
              <a:gd name="connsiteY173" fmla="*/ 536565 h 664282"/>
              <a:gd name="connsiteX174" fmla="*/ 408997 w 664252"/>
              <a:gd name="connsiteY174" fmla="*/ 514721 h 664282"/>
              <a:gd name="connsiteX175" fmla="*/ 374941 w 664252"/>
              <a:gd name="connsiteY175" fmla="*/ 493795 h 664282"/>
              <a:gd name="connsiteX176" fmla="*/ 377075 w 664252"/>
              <a:gd name="connsiteY176" fmla="*/ 486356 h 664282"/>
              <a:gd name="connsiteX177" fmla="*/ 382528 w 664252"/>
              <a:gd name="connsiteY177" fmla="*/ 458080 h 664282"/>
              <a:gd name="connsiteX178" fmla="*/ 383329 w 664252"/>
              <a:gd name="connsiteY178" fmla="*/ 450373 h 664282"/>
              <a:gd name="connsiteX179" fmla="*/ 422749 w 664252"/>
              <a:gd name="connsiteY179" fmla="*/ 443586 h 664282"/>
              <a:gd name="connsiteX180" fmla="*/ 421534 w 664252"/>
              <a:gd name="connsiteY180" fmla="*/ 419578 h 664282"/>
              <a:gd name="connsiteX181" fmla="*/ 381698 w 664252"/>
              <a:gd name="connsiteY181" fmla="*/ 416851 h 664282"/>
              <a:gd name="connsiteX182" fmla="*/ 380157 w 664252"/>
              <a:gd name="connsiteY182" fmla="*/ 409234 h 664282"/>
              <a:gd name="connsiteX183" fmla="*/ 371858 w 664252"/>
              <a:gd name="connsiteY183" fmla="*/ 381610 h 664282"/>
              <a:gd name="connsiteX184" fmla="*/ 368894 w 664252"/>
              <a:gd name="connsiteY184" fmla="*/ 374407 h 664282"/>
              <a:gd name="connsiteX185" fmla="*/ 400520 w 664252"/>
              <a:gd name="connsiteY185" fmla="*/ 350192 h 664282"/>
              <a:gd name="connsiteX186" fmla="*/ 388308 w 664252"/>
              <a:gd name="connsiteY186" fmla="*/ 329444 h 664282"/>
              <a:gd name="connsiteX187" fmla="*/ 352000 w 664252"/>
              <a:gd name="connsiteY187" fmla="*/ 345597 h 664282"/>
              <a:gd name="connsiteX188" fmla="*/ 347079 w 664252"/>
              <a:gd name="connsiteY188" fmla="*/ 339670 h 664282"/>
              <a:gd name="connsiteX189" fmla="*/ 326836 w 664252"/>
              <a:gd name="connsiteY189" fmla="*/ 318922 h 664282"/>
              <a:gd name="connsiteX190" fmla="*/ 320908 w 664252"/>
              <a:gd name="connsiteY190" fmla="*/ 313883 h 664282"/>
              <a:gd name="connsiteX191" fmla="*/ 337565 w 664252"/>
              <a:gd name="connsiteY191" fmla="*/ 277930 h 664282"/>
              <a:gd name="connsiteX192" fmla="*/ 317114 w 664252"/>
              <a:gd name="connsiteY192" fmla="*/ 265304 h 664282"/>
              <a:gd name="connsiteX193" fmla="*/ 292720 w 664252"/>
              <a:gd name="connsiteY193" fmla="*/ 296010 h 664282"/>
              <a:gd name="connsiteX194" fmla="*/ 285548 w 664252"/>
              <a:gd name="connsiteY194" fmla="*/ 293047 h 664282"/>
              <a:gd name="connsiteX195" fmla="*/ 257835 w 664252"/>
              <a:gd name="connsiteY195" fmla="*/ 284155 h 664282"/>
              <a:gd name="connsiteX196" fmla="*/ 250277 w 664252"/>
              <a:gd name="connsiteY196" fmla="*/ 282436 h 664282"/>
              <a:gd name="connsiteX197" fmla="*/ 248261 w 664252"/>
              <a:gd name="connsiteY197" fmla="*/ 242985 h 664282"/>
              <a:gd name="connsiteX198" fmla="*/ 224283 w 664252"/>
              <a:gd name="connsiteY198" fmla="*/ 241296 h 664282"/>
              <a:gd name="connsiteX199" fmla="*/ 216932 w 664252"/>
              <a:gd name="connsiteY199" fmla="*/ 279827 h 664282"/>
              <a:gd name="connsiteX200" fmla="*/ 209166 w 664252"/>
              <a:gd name="connsiteY200" fmla="*/ 280450 h 664282"/>
              <a:gd name="connsiteX201" fmla="*/ 180209 w 664252"/>
              <a:gd name="connsiteY201" fmla="*/ 285370 h 664282"/>
              <a:gd name="connsiteX202" fmla="*/ 172710 w 664252"/>
              <a:gd name="connsiteY202" fmla="*/ 287356 h 664282"/>
              <a:gd name="connsiteX203" fmla="*/ 152881 w 664252"/>
              <a:gd name="connsiteY203" fmla="*/ 253715 h 664282"/>
              <a:gd name="connsiteX204" fmla="*/ 130888 w 664252"/>
              <a:gd name="connsiteY204" fmla="*/ 263407 h 664282"/>
              <a:gd name="connsiteX205" fmla="*/ 142211 w 664252"/>
              <a:gd name="connsiteY205" fmla="*/ 300694 h 664282"/>
              <a:gd name="connsiteX206" fmla="*/ 135631 w 664252"/>
              <a:gd name="connsiteY206" fmla="*/ 304902 h 664282"/>
              <a:gd name="connsiteX207" fmla="*/ 112215 w 664252"/>
              <a:gd name="connsiteY207" fmla="*/ 322686 h 664282"/>
              <a:gd name="connsiteX208" fmla="*/ 106495 w 664252"/>
              <a:gd name="connsiteY208" fmla="*/ 327962 h 664282"/>
              <a:gd name="connsiteX209" fmla="*/ 73388 w 664252"/>
              <a:gd name="connsiteY209" fmla="*/ 307451 h 664282"/>
              <a:gd name="connsiteX210" fmla="*/ 58568 w 664252"/>
              <a:gd name="connsiteY210" fmla="*/ 326243 h 664282"/>
              <a:gd name="connsiteX211" fmla="*/ 85807 w 664252"/>
              <a:gd name="connsiteY211" fmla="*/ 353867 h 664282"/>
              <a:gd name="connsiteX212" fmla="*/ 81894 w 664252"/>
              <a:gd name="connsiteY212" fmla="*/ 360595 h 664282"/>
              <a:gd name="connsiteX213" fmla="*/ 69475 w 664252"/>
              <a:gd name="connsiteY213" fmla="*/ 387508 h 664282"/>
              <a:gd name="connsiteX214" fmla="*/ 66897 w 664252"/>
              <a:gd name="connsiteY214" fmla="*/ 394829 h 664282"/>
              <a:gd name="connsiteX215" fmla="*/ 28365 w 664252"/>
              <a:gd name="connsiteY215" fmla="*/ 392043 h 664282"/>
              <a:gd name="connsiteX216" fmla="*/ 23801 w 664252"/>
              <a:gd name="connsiteY216" fmla="*/ 415754 h 664282"/>
              <a:gd name="connsiteX217" fmla="*/ 60791 w 664252"/>
              <a:gd name="connsiteY217" fmla="*/ 427610 h 664282"/>
              <a:gd name="connsiteX218" fmla="*/ 60168 w 664252"/>
              <a:gd name="connsiteY218" fmla="*/ 435316 h 664282"/>
              <a:gd name="connsiteX219" fmla="*/ 61680 w 664252"/>
              <a:gd name="connsiteY219" fmla="*/ 464956 h 664282"/>
              <a:gd name="connsiteX220" fmla="*/ 62806 w 664252"/>
              <a:gd name="connsiteY220" fmla="*/ 472662 h 664282"/>
              <a:gd name="connsiteX221" fmla="*/ 27239 w 664252"/>
              <a:gd name="connsiteY221" fmla="*/ 488164 h 664282"/>
              <a:gd name="connsiteX222" fmla="*/ 34174 w 664252"/>
              <a:gd name="connsiteY222" fmla="*/ 511223 h 664282"/>
              <a:gd name="connsiteX223" fmla="*/ 72498 w 664252"/>
              <a:gd name="connsiteY223" fmla="*/ 504466 h 664282"/>
              <a:gd name="connsiteX224" fmla="*/ 75848 w 664252"/>
              <a:gd name="connsiteY224" fmla="*/ 511461 h 664282"/>
              <a:gd name="connsiteX225" fmla="*/ 90964 w 664252"/>
              <a:gd name="connsiteY225" fmla="*/ 536802 h 664282"/>
              <a:gd name="connsiteX226" fmla="*/ 95499 w 664252"/>
              <a:gd name="connsiteY226" fmla="*/ 543086 h 664282"/>
              <a:gd name="connsiteX227" fmla="*/ 71016 w 664252"/>
              <a:gd name="connsiteY227" fmla="*/ 573407 h 664282"/>
              <a:gd name="connsiteX228" fmla="*/ 87852 w 664252"/>
              <a:gd name="connsiteY228" fmla="*/ 590539 h 664282"/>
              <a:gd name="connsiteX229" fmla="*/ 118855 w 664252"/>
              <a:gd name="connsiteY229" fmla="*/ 566620 h 664282"/>
              <a:gd name="connsiteX230" fmla="*/ 125079 w 664252"/>
              <a:gd name="connsiteY230" fmla="*/ 571273 h 664282"/>
              <a:gd name="connsiteX231" fmla="*/ 150036 w 664252"/>
              <a:gd name="connsiteY231" fmla="*/ 586478 h 664282"/>
              <a:gd name="connsiteX232" fmla="*/ 157030 w 664252"/>
              <a:gd name="connsiteY232" fmla="*/ 589917 h 664282"/>
              <a:gd name="connsiteX233" fmla="*/ 222208 w 664252"/>
              <a:gd name="connsiteY233" fmla="*/ 545576 h 664282"/>
              <a:gd name="connsiteX234" fmla="*/ 118884 w 664252"/>
              <a:gd name="connsiteY234" fmla="*/ 442252 h 664282"/>
              <a:gd name="connsiteX235" fmla="*/ 222208 w 664252"/>
              <a:gd name="connsiteY235" fmla="*/ 338929 h 664282"/>
              <a:gd name="connsiteX236" fmla="*/ 325532 w 664252"/>
              <a:gd name="connsiteY236" fmla="*/ 442252 h 664282"/>
              <a:gd name="connsiteX237" fmla="*/ 222208 w 664252"/>
              <a:gd name="connsiteY237" fmla="*/ 545487 h 664282"/>
              <a:gd name="connsiteX238" fmla="*/ 222208 w 664252"/>
              <a:gd name="connsiteY238" fmla="*/ 360803 h 664282"/>
              <a:gd name="connsiteX239" fmla="*/ 140699 w 664252"/>
              <a:gd name="connsiteY239" fmla="*/ 442252 h 664282"/>
              <a:gd name="connsiteX240" fmla="*/ 222149 w 664252"/>
              <a:gd name="connsiteY240" fmla="*/ 523761 h 664282"/>
              <a:gd name="connsiteX241" fmla="*/ 303657 w 664252"/>
              <a:gd name="connsiteY241" fmla="*/ 442311 h 664282"/>
              <a:gd name="connsiteX242" fmla="*/ 303657 w 664252"/>
              <a:gd name="connsiteY242" fmla="*/ 442252 h 664282"/>
              <a:gd name="connsiteX243" fmla="*/ 222208 w 664252"/>
              <a:gd name="connsiteY243" fmla="*/ 360714 h 664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Lst>
            <a:rect l="l" t="t" r="r" b="b"/>
            <a:pathLst>
              <a:path w="664252" h="664282">
                <a:moveTo>
                  <a:pt x="416406" y="289697"/>
                </a:moveTo>
                <a:lnTo>
                  <a:pt x="379001" y="254515"/>
                </a:lnTo>
                <a:lnTo>
                  <a:pt x="402150" y="224401"/>
                </a:lnTo>
                <a:cubicBezTo>
                  <a:pt x="397467" y="217089"/>
                  <a:pt x="393572" y="209299"/>
                  <a:pt x="390531" y="201164"/>
                </a:cubicBezTo>
                <a:lnTo>
                  <a:pt x="352592" y="201638"/>
                </a:lnTo>
                <a:lnTo>
                  <a:pt x="346664" y="150569"/>
                </a:lnTo>
                <a:lnTo>
                  <a:pt x="383625" y="142389"/>
                </a:lnTo>
                <a:cubicBezTo>
                  <a:pt x="384698" y="133755"/>
                  <a:pt x="386684" y="125260"/>
                  <a:pt x="389553" y="117047"/>
                </a:cubicBezTo>
                <a:lnTo>
                  <a:pt x="360239" y="93128"/>
                </a:lnTo>
                <a:lnTo>
                  <a:pt x="388693" y="50002"/>
                </a:lnTo>
                <a:lnTo>
                  <a:pt x="422127" y="67430"/>
                </a:lnTo>
                <a:cubicBezTo>
                  <a:pt x="428544" y="61489"/>
                  <a:pt x="435580" y="56253"/>
                  <a:pt x="443112" y="51810"/>
                </a:cubicBezTo>
                <a:lnTo>
                  <a:pt x="436117" y="14820"/>
                </a:lnTo>
                <a:lnTo>
                  <a:pt x="485437" y="0"/>
                </a:lnTo>
                <a:lnTo>
                  <a:pt x="499753" y="34708"/>
                </a:lnTo>
                <a:cubicBezTo>
                  <a:pt x="508538" y="34297"/>
                  <a:pt x="517341" y="34824"/>
                  <a:pt x="526014" y="36279"/>
                </a:cubicBezTo>
                <a:lnTo>
                  <a:pt x="544360" y="3675"/>
                </a:lnTo>
                <a:lnTo>
                  <a:pt x="591547" y="24127"/>
                </a:lnTo>
                <a:lnTo>
                  <a:pt x="580224" y="59931"/>
                </a:lnTo>
                <a:cubicBezTo>
                  <a:pt x="587231" y="65248"/>
                  <a:pt x="593642" y="71310"/>
                  <a:pt x="599342" y="78011"/>
                </a:cubicBezTo>
                <a:lnTo>
                  <a:pt x="634465" y="64822"/>
                </a:lnTo>
                <a:lnTo>
                  <a:pt x="657495" y="110852"/>
                </a:lnTo>
                <a:lnTo>
                  <a:pt x="625721" y="130918"/>
                </a:lnTo>
                <a:cubicBezTo>
                  <a:pt x="627636" y="139462"/>
                  <a:pt x="628629" y="148186"/>
                  <a:pt x="628685" y="156942"/>
                </a:cubicBezTo>
                <a:lnTo>
                  <a:pt x="664253" y="169390"/>
                </a:lnTo>
                <a:lnTo>
                  <a:pt x="652397" y="219422"/>
                </a:lnTo>
                <a:lnTo>
                  <a:pt x="614932" y="214442"/>
                </a:lnTo>
                <a:cubicBezTo>
                  <a:pt x="610919" y="222178"/>
                  <a:pt x="606100" y="229473"/>
                  <a:pt x="600557" y="236198"/>
                </a:cubicBezTo>
                <a:lnTo>
                  <a:pt x="619852" y="268801"/>
                </a:lnTo>
                <a:lnTo>
                  <a:pt x="578565" y="299449"/>
                </a:lnTo>
                <a:lnTo>
                  <a:pt x="552956" y="271469"/>
                </a:lnTo>
                <a:cubicBezTo>
                  <a:pt x="544959" y="274794"/>
                  <a:pt x="536633" y="277269"/>
                  <a:pt x="528118" y="278849"/>
                </a:cubicBezTo>
                <a:lnTo>
                  <a:pt x="521983" y="316343"/>
                </a:lnTo>
                <a:lnTo>
                  <a:pt x="470647" y="313379"/>
                </a:lnTo>
                <a:lnTo>
                  <a:pt x="468957" y="275263"/>
                </a:lnTo>
                <a:cubicBezTo>
                  <a:pt x="460721" y="272663"/>
                  <a:pt x="452774" y="269216"/>
                  <a:pt x="445246" y="264978"/>
                </a:cubicBezTo>
                <a:close/>
                <a:moveTo>
                  <a:pt x="489053" y="258991"/>
                </a:moveTo>
                <a:lnTo>
                  <a:pt x="490535" y="293580"/>
                </a:lnTo>
                <a:lnTo>
                  <a:pt x="504466" y="294410"/>
                </a:lnTo>
                <a:lnTo>
                  <a:pt x="510038" y="260265"/>
                </a:lnTo>
                <a:lnTo>
                  <a:pt x="517803" y="259346"/>
                </a:lnTo>
                <a:cubicBezTo>
                  <a:pt x="529304" y="257989"/>
                  <a:pt x="540484" y="254660"/>
                  <a:pt x="550852" y="249506"/>
                </a:cubicBezTo>
                <a:lnTo>
                  <a:pt x="557846" y="246038"/>
                </a:lnTo>
                <a:lnTo>
                  <a:pt x="581173" y="271528"/>
                </a:lnTo>
                <a:lnTo>
                  <a:pt x="592406" y="263199"/>
                </a:lnTo>
                <a:lnTo>
                  <a:pt x="574830" y="233560"/>
                </a:lnTo>
                <a:lnTo>
                  <a:pt x="580224" y="227839"/>
                </a:lnTo>
                <a:cubicBezTo>
                  <a:pt x="588189" y="219377"/>
                  <a:pt x="594644" y="209613"/>
                  <a:pt x="599312" y="198970"/>
                </a:cubicBezTo>
                <a:lnTo>
                  <a:pt x="602454" y="191827"/>
                </a:lnTo>
                <a:lnTo>
                  <a:pt x="636540" y="196392"/>
                </a:lnTo>
                <a:lnTo>
                  <a:pt x="639770" y="182787"/>
                </a:lnTo>
                <a:lnTo>
                  <a:pt x="607315" y="171524"/>
                </a:lnTo>
                <a:lnTo>
                  <a:pt x="607789" y="163729"/>
                </a:lnTo>
                <a:cubicBezTo>
                  <a:pt x="608503" y="152063"/>
                  <a:pt x="607202" y="140362"/>
                  <a:pt x="603936" y="129140"/>
                </a:cubicBezTo>
                <a:lnTo>
                  <a:pt x="601743" y="121641"/>
                </a:lnTo>
                <a:lnTo>
                  <a:pt x="630612" y="103353"/>
                </a:lnTo>
                <a:lnTo>
                  <a:pt x="624328" y="90845"/>
                </a:lnTo>
                <a:lnTo>
                  <a:pt x="592377" y="102938"/>
                </a:lnTo>
                <a:lnTo>
                  <a:pt x="587694" y="96684"/>
                </a:lnTo>
                <a:cubicBezTo>
                  <a:pt x="580722" y="87271"/>
                  <a:pt x="572177" y="79129"/>
                  <a:pt x="562441" y="72617"/>
                </a:cubicBezTo>
                <a:lnTo>
                  <a:pt x="555950" y="68290"/>
                </a:lnTo>
                <a:lnTo>
                  <a:pt x="566234" y="35686"/>
                </a:lnTo>
                <a:lnTo>
                  <a:pt x="553430" y="30143"/>
                </a:lnTo>
                <a:lnTo>
                  <a:pt x="536743" y="59783"/>
                </a:lnTo>
                <a:lnTo>
                  <a:pt x="529155" y="58034"/>
                </a:lnTo>
                <a:cubicBezTo>
                  <a:pt x="517753" y="55349"/>
                  <a:pt x="505971" y="54647"/>
                  <a:pt x="494329" y="55960"/>
                </a:cubicBezTo>
                <a:lnTo>
                  <a:pt x="486563" y="56849"/>
                </a:lnTo>
                <a:lnTo>
                  <a:pt x="473522" y="25431"/>
                </a:lnTo>
                <a:lnTo>
                  <a:pt x="460095" y="29432"/>
                </a:lnTo>
                <a:lnTo>
                  <a:pt x="466497" y="63132"/>
                </a:lnTo>
                <a:lnTo>
                  <a:pt x="459502" y="66630"/>
                </a:lnTo>
                <a:cubicBezTo>
                  <a:pt x="449099" y="71903"/>
                  <a:pt x="439673" y="78920"/>
                  <a:pt x="431641" y="87377"/>
                </a:cubicBezTo>
                <a:lnTo>
                  <a:pt x="426099" y="93009"/>
                </a:lnTo>
                <a:lnTo>
                  <a:pt x="395659" y="77152"/>
                </a:lnTo>
                <a:lnTo>
                  <a:pt x="387952" y="88830"/>
                </a:lnTo>
                <a:lnTo>
                  <a:pt x="414628" y="110585"/>
                </a:lnTo>
                <a:lnTo>
                  <a:pt x="411664" y="117728"/>
                </a:lnTo>
                <a:cubicBezTo>
                  <a:pt x="407106" y="128427"/>
                  <a:pt x="404399" y="139823"/>
                  <a:pt x="403661" y="151429"/>
                </a:cubicBezTo>
                <a:lnTo>
                  <a:pt x="403187" y="159224"/>
                </a:lnTo>
                <a:lnTo>
                  <a:pt x="369517" y="166693"/>
                </a:lnTo>
                <a:lnTo>
                  <a:pt x="371117" y="180564"/>
                </a:lnTo>
                <a:lnTo>
                  <a:pt x="405677" y="180149"/>
                </a:lnTo>
                <a:lnTo>
                  <a:pt x="407929" y="187589"/>
                </a:lnTo>
                <a:cubicBezTo>
                  <a:pt x="411297" y="198678"/>
                  <a:pt x="416528" y="209113"/>
                  <a:pt x="423401" y="218444"/>
                </a:cubicBezTo>
                <a:lnTo>
                  <a:pt x="428025" y="224727"/>
                </a:lnTo>
                <a:lnTo>
                  <a:pt x="406951" y="252174"/>
                </a:lnTo>
                <a:lnTo>
                  <a:pt x="417088" y="261777"/>
                </a:lnTo>
                <a:lnTo>
                  <a:pt x="443319" y="239191"/>
                </a:lnTo>
                <a:lnTo>
                  <a:pt x="449840" y="243459"/>
                </a:lnTo>
                <a:cubicBezTo>
                  <a:pt x="459565" y="249755"/>
                  <a:pt x="470273" y="254382"/>
                  <a:pt x="481525" y="257153"/>
                </a:cubicBezTo>
                <a:close/>
                <a:moveTo>
                  <a:pt x="485081" y="205402"/>
                </a:moveTo>
                <a:cubicBezTo>
                  <a:pt x="458785" y="194040"/>
                  <a:pt x="446677" y="163511"/>
                  <a:pt x="458041" y="137214"/>
                </a:cubicBezTo>
                <a:cubicBezTo>
                  <a:pt x="469402" y="110917"/>
                  <a:pt x="499931" y="98811"/>
                  <a:pt x="526227" y="110173"/>
                </a:cubicBezTo>
                <a:cubicBezTo>
                  <a:pt x="552526" y="121536"/>
                  <a:pt x="564631" y="152064"/>
                  <a:pt x="553270" y="178361"/>
                </a:cubicBezTo>
                <a:cubicBezTo>
                  <a:pt x="553264" y="178374"/>
                  <a:pt x="553258" y="178388"/>
                  <a:pt x="553252" y="178401"/>
                </a:cubicBezTo>
                <a:cubicBezTo>
                  <a:pt x="541850" y="204647"/>
                  <a:pt x="511363" y="216722"/>
                  <a:pt x="485081" y="205402"/>
                </a:cubicBezTo>
                <a:close/>
                <a:moveTo>
                  <a:pt x="517981" y="129229"/>
                </a:moveTo>
                <a:cubicBezTo>
                  <a:pt x="502210" y="122396"/>
                  <a:pt x="483887" y="129642"/>
                  <a:pt x="477052" y="145413"/>
                </a:cubicBezTo>
                <a:cubicBezTo>
                  <a:pt x="470220" y="161185"/>
                  <a:pt x="477467" y="179509"/>
                  <a:pt x="493238" y="186342"/>
                </a:cubicBezTo>
                <a:cubicBezTo>
                  <a:pt x="509006" y="193174"/>
                  <a:pt x="527330" y="185930"/>
                  <a:pt x="534164" y="170161"/>
                </a:cubicBezTo>
                <a:cubicBezTo>
                  <a:pt x="540964" y="154388"/>
                  <a:pt x="533729" y="136087"/>
                  <a:pt x="517981" y="129229"/>
                </a:cubicBezTo>
                <a:close/>
                <a:moveTo>
                  <a:pt x="230300" y="664282"/>
                </a:moveTo>
                <a:lnTo>
                  <a:pt x="218177" y="623706"/>
                </a:lnTo>
                <a:cubicBezTo>
                  <a:pt x="214057" y="623706"/>
                  <a:pt x="209937" y="623409"/>
                  <a:pt x="205817" y="623054"/>
                </a:cubicBezTo>
                <a:lnTo>
                  <a:pt x="201045" y="622579"/>
                </a:lnTo>
                <a:lnTo>
                  <a:pt x="183262" y="661111"/>
                </a:lnTo>
                <a:lnTo>
                  <a:pt x="125879" y="642645"/>
                </a:lnTo>
                <a:lnTo>
                  <a:pt x="134030" y="601298"/>
                </a:lnTo>
                <a:cubicBezTo>
                  <a:pt x="128932" y="598512"/>
                  <a:pt x="123982" y="595370"/>
                  <a:pt x="119210" y="592199"/>
                </a:cubicBezTo>
                <a:lnTo>
                  <a:pt x="86014" y="617837"/>
                </a:lnTo>
                <a:lnTo>
                  <a:pt x="43748" y="574771"/>
                </a:lnTo>
                <a:lnTo>
                  <a:pt x="69890" y="542167"/>
                </a:lnTo>
                <a:cubicBezTo>
                  <a:pt x="66659" y="537277"/>
                  <a:pt x="63636" y="532208"/>
                  <a:pt x="60998" y="527051"/>
                </a:cubicBezTo>
                <a:lnTo>
                  <a:pt x="19888" y="534283"/>
                </a:lnTo>
                <a:lnTo>
                  <a:pt x="2401" y="476515"/>
                </a:lnTo>
                <a:lnTo>
                  <a:pt x="40517" y="459917"/>
                </a:lnTo>
                <a:cubicBezTo>
                  <a:pt x="39921" y="454007"/>
                  <a:pt x="39624" y="448073"/>
                  <a:pt x="39628" y="442134"/>
                </a:cubicBezTo>
                <a:lnTo>
                  <a:pt x="0" y="429418"/>
                </a:lnTo>
                <a:lnTo>
                  <a:pt x="11471" y="370139"/>
                </a:lnTo>
                <a:lnTo>
                  <a:pt x="52966" y="373103"/>
                </a:lnTo>
                <a:cubicBezTo>
                  <a:pt x="55199" y="367590"/>
                  <a:pt x="57679" y="362205"/>
                  <a:pt x="60405" y="356949"/>
                </a:cubicBezTo>
                <a:lnTo>
                  <a:pt x="31270" y="327310"/>
                </a:lnTo>
                <a:lnTo>
                  <a:pt x="68942" y="280183"/>
                </a:lnTo>
                <a:lnTo>
                  <a:pt x="104213" y="302531"/>
                </a:lnTo>
                <a:cubicBezTo>
                  <a:pt x="108688" y="298737"/>
                  <a:pt x="113371" y="295151"/>
                  <a:pt x="118203" y="291802"/>
                </a:cubicBezTo>
                <a:lnTo>
                  <a:pt x="105991" y="251877"/>
                </a:lnTo>
                <a:lnTo>
                  <a:pt x="161239" y="227662"/>
                </a:lnTo>
                <a:lnTo>
                  <a:pt x="182461" y="263733"/>
                </a:lnTo>
                <a:cubicBezTo>
                  <a:pt x="188113" y="262488"/>
                  <a:pt x="193863" y="261501"/>
                  <a:pt x="199711" y="260769"/>
                </a:cubicBezTo>
                <a:lnTo>
                  <a:pt x="207566" y="219629"/>
                </a:lnTo>
                <a:lnTo>
                  <a:pt x="267734" y="223838"/>
                </a:lnTo>
                <a:lnTo>
                  <a:pt x="269779" y="265926"/>
                </a:lnTo>
                <a:cubicBezTo>
                  <a:pt x="275352" y="267447"/>
                  <a:pt x="280826" y="269216"/>
                  <a:pt x="286200" y="271232"/>
                </a:cubicBezTo>
                <a:lnTo>
                  <a:pt x="312490" y="238243"/>
                </a:lnTo>
                <a:lnTo>
                  <a:pt x="363855" y="269957"/>
                </a:lnTo>
                <a:lnTo>
                  <a:pt x="346072" y="308489"/>
                </a:lnTo>
                <a:cubicBezTo>
                  <a:pt x="350242" y="312440"/>
                  <a:pt x="354193" y="316521"/>
                  <a:pt x="357928" y="320730"/>
                </a:cubicBezTo>
                <a:lnTo>
                  <a:pt x="396815" y="303569"/>
                </a:lnTo>
                <a:lnTo>
                  <a:pt x="427521" y="355467"/>
                </a:lnTo>
                <a:lnTo>
                  <a:pt x="393643" y="381372"/>
                </a:lnTo>
                <a:cubicBezTo>
                  <a:pt x="395620" y="386708"/>
                  <a:pt x="397250" y="392123"/>
                  <a:pt x="398534" y="397615"/>
                </a:cubicBezTo>
                <a:lnTo>
                  <a:pt x="441096" y="400579"/>
                </a:lnTo>
                <a:lnTo>
                  <a:pt x="444060" y="460777"/>
                </a:lnTo>
                <a:lnTo>
                  <a:pt x="401972" y="467920"/>
                </a:lnTo>
                <a:cubicBezTo>
                  <a:pt x="401163" y="473471"/>
                  <a:pt x="400105" y="478984"/>
                  <a:pt x="398800" y="484459"/>
                </a:cubicBezTo>
                <a:lnTo>
                  <a:pt x="435257" y="506837"/>
                </a:lnTo>
                <a:lnTo>
                  <a:pt x="409945" y="561611"/>
                </a:lnTo>
                <a:lnTo>
                  <a:pt x="369309" y="548421"/>
                </a:lnTo>
                <a:cubicBezTo>
                  <a:pt x="365990" y="552956"/>
                  <a:pt x="362492" y="557313"/>
                  <a:pt x="358757" y="561611"/>
                </a:cubicBezTo>
                <a:lnTo>
                  <a:pt x="380602" y="598364"/>
                </a:lnTo>
                <a:lnTo>
                  <a:pt x="332764" y="635087"/>
                </a:lnTo>
                <a:lnTo>
                  <a:pt x="303124" y="604618"/>
                </a:lnTo>
                <a:cubicBezTo>
                  <a:pt x="298056" y="607167"/>
                  <a:pt x="292869" y="609449"/>
                  <a:pt x="287593" y="611524"/>
                </a:cubicBezTo>
                <a:lnTo>
                  <a:pt x="289816" y="653997"/>
                </a:lnTo>
                <a:close/>
                <a:moveTo>
                  <a:pt x="149502" y="628715"/>
                </a:moveTo>
                <a:lnTo>
                  <a:pt x="172384" y="636095"/>
                </a:lnTo>
                <a:lnTo>
                  <a:pt x="188982" y="600083"/>
                </a:lnTo>
                <a:lnTo>
                  <a:pt x="196629" y="601328"/>
                </a:lnTo>
                <a:cubicBezTo>
                  <a:pt x="200245" y="601921"/>
                  <a:pt x="203980" y="602395"/>
                  <a:pt x="207685" y="602691"/>
                </a:cubicBezTo>
                <a:cubicBezTo>
                  <a:pt x="213598" y="603222"/>
                  <a:pt x="219534" y="603417"/>
                  <a:pt x="225468" y="603284"/>
                </a:cubicBezTo>
                <a:lnTo>
                  <a:pt x="233263" y="603106"/>
                </a:lnTo>
                <a:lnTo>
                  <a:pt x="244615" y="641074"/>
                </a:lnTo>
                <a:lnTo>
                  <a:pt x="268327" y="636984"/>
                </a:lnTo>
                <a:lnTo>
                  <a:pt x="266252" y="597326"/>
                </a:lnTo>
                <a:lnTo>
                  <a:pt x="273544" y="594837"/>
                </a:lnTo>
                <a:cubicBezTo>
                  <a:pt x="282705" y="591689"/>
                  <a:pt x="291565" y="587720"/>
                  <a:pt x="300012" y="582981"/>
                </a:cubicBezTo>
                <a:lnTo>
                  <a:pt x="306829" y="579217"/>
                </a:lnTo>
                <a:lnTo>
                  <a:pt x="334690" y="607730"/>
                </a:lnTo>
                <a:lnTo>
                  <a:pt x="353748" y="593118"/>
                </a:lnTo>
                <a:lnTo>
                  <a:pt x="333327" y="558765"/>
                </a:lnTo>
                <a:lnTo>
                  <a:pt x="338691" y="553163"/>
                </a:lnTo>
                <a:cubicBezTo>
                  <a:pt x="345348" y="546207"/>
                  <a:pt x="351368" y="538667"/>
                  <a:pt x="356683" y="530637"/>
                </a:cubicBezTo>
                <a:lnTo>
                  <a:pt x="360891" y="524235"/>
                </a:lnTo>
                <a:lnTo>
                  <a:pt x="398919" y="536565"/>
                </a:lnTo>
                <a:lnTo>
                  <a:pt x="408997" y="514721"/>
                </a:lnTo>
                <a:lnTo>
                  <a:pt x="374941" y="493795"/>
                </a:lnTo>
                <a:lnTo>
                  <a:pt x="377075" y="486356"/>
                </a:lnTo>
                <a:cubicBezTo>
                  <a:pt x="379736" y="477114"/>
                  <a:pt x="381562" y="467650"/>
                  <a:pt x="382528" y="458080"/>
                </a:cubicBezTo>
                <a:lnTo>
                  <a:pt x="383329" y="450373"/>
                </a:lnTo>
                <a:lnTo>
                  <a:pt x="422749" y="443586"/>
                </a:lnTo>
                <a:lnTo>
                  <a:pt x="421534" y="419578"/>
                </a:lnTo>
                <a:lnTo>
                  <a:pt x="381698" y="416851"/>
                </a:lnTo>
                <a:lnTo>
                  <a:pt x="380157" y="409234"/>
                </a:lnTo>
                <a:cubicBezTo>
                  <a:pt x="378222" y="399796"/>
                  <a:pt x="375445" y="390552"/>
                  <a:pt x="371858" y="381610"/>
                </a:cubicBezTo>
                <a:lnTo>
                  <a:pt x="368894" y="374407"/>
                </a:lnTo>
                <a:lnTo>
                  <a:pt x="400520" y="350192"/>
                </a:lnTo>
                <a:lnTo>
                  <a:pt x="388308" y="329444"/>
                </a:lnTo>
                <a:lnTo>
                  <a:pt x="352000" y="345597"/>
                </a:lnTo>
                <a:lnTo>
                  <a:pt x="347079" y="339670"/>
                </a:lnTo>
                <a:cubicBezTo>
                  <a:pt x="340977" y="332153"/>
                  <a:pt x="334201" y="325208"/>
                  <a:pt x="326836" y="318922"/>
                </a:cubicBezTo>
                <a:lnTo>
                  <a:pt x="320908" y="313883"/>
                </a:lnTo>
                <a:lnTo>
                  <a:pt x="337565" y="277930"/>
                </a:lnTo>
                <a:lnTo>
                  <a:pt x="317114" y="265304"/>
                </a:lnTo>
                <a:lnTo>
                  <a:pt x="292720" y="296010"/>
                </a:lnTo>
                <a:lnTo>
                  <a:pt x="285548" y="293047"/>
                </a:lnTo>
                <a:cubicBezTo>
                  <a:pt x="276594" y="289262"/>
                  <a:pt x="267319" y="286286"/>
                  <a:pt x="257835" y="284155"/>
                </a:cubicBezTo>
                <a:lnTo>
                  <a:pt x="250277" y="282436"/>
                </a:lnTo>
                <a:lnTo>
                  <a:pt x="248261" y="242985"/>
                </a:lnTo>
                <a:lnTo>
                  <a:pt x="224283" y="241296"/>
                </a:lnTo>
                <a:lnTo>
                  <a:pt x="216932" y="279827"/>
                </a:lnTo>
                <a:lnTo>
                  <a:pt x="209166" y="280450"/>
                </a:lnTo>
                <a:cubicBezTo>
                  <a:pt x="199383" y="281200"/>
                  <a:pt x="189690" y="282845"/>
                  <a:pt x="180209" y="285370"/>
                </a:cubicBezTo>
                <a:lnTo>
                  <a:pt x="172710" y="287356"/>
                </a:lnTo>
                <a:lnTo>
                  <a:pt x="152881" y="253715"/>
                </a:lnTo>
                <a:lnTo>
                  <a:pt x="130888" y="263407"/>
                </a:lnTo>
                <a:lnTo>
                  <a:pt x="142211" y="300694"/>
                </a:lnTo>
                <a:lnTo>
                  <a:pt x="135631" y="304902"/>
                </a:lnTo>
                <a:cubicBezTo>
                  <a:pt x="127298" y="310101"/>
                  <a:pt x="119459" y="316053"/>
                  <a:pt x="112215" y="322686"/>
                </a:cubicBezTo>
                <a:lnTo>
                  <a:pt x="106495" y="327962"/>
                </a:lnTo>
                <a:lnTo>
                  <a:pt x="73388" y="307451"/>
                </a:lnTo>
                <a:lnTo>
                  <a:pt x="58568" y="326243"/>
                </a:lnTo>
                <a:lnTo>
                  <a:pt x="85807" y="353867"/>
                </a:lnTo>
                <a:lnTo>
                  <a:pt x="81894" y="360595"/>
                </a:lnTo>
                <a:cubicBezTo>
                  <a:pt x="76941" y="369167"/>
                  <a:pt x="72784" y="378177"/>
                  <a:pt x="69475" y="387508"/>
                </a:cubicBezTo>
                <a:lnTo>
                  <a:pt x="66897" y="394829"/>
                </a:lnTo>
                <a:lnTo>
                  <a:pt x="28365" y="392043"/>
                </a:lnTo>
                <a:lnTo>
                  <a:pt x="23801" y="415754"/>
                </a:lnTo>
                <a:lnTo>
                  <a:pt x="60791" y="427610"/>
                </a:lnTo>
                <a:lnTo>
                  <a:pt x="60168" y="435316"/>
                </a:lnTo>
                <a:cubicBezTo>
                  <a:pt x="59745" y="445222"/>
                  <a:pt x="60251" y="455145"/>
                  <a:pt x="61680" y="464956"/>
                </a:cubicBezTo>
                <a:lnTo>
                  <a:pt x="62806" y="472662"/>
                </a:lnTo>
                <a:lnTo>
                  <a:pt x="27239" y="488164"/>
                </a:lnTo>
                <a:lnTo>
                  <a:pt x="34174" y="511223"/>
                </a:lnTo>
                <a:lnTo>
                  <a:pt x="72498" y="504466"/>
                </a:lnTo>
                <a:lnTo>
                  <a:pt x="75848" y="511461"/>
                </a:lnTo>
                <a:cubicBezTo>
                  <a:pt x="80121" y="520341"/>
                  <a:pt x="85180" y="528823"/>
                  <a:pt x="90964" y="536802"/>
                </a:cubicBezTo>
                <a:lnTo>
                  <a:pt x="95499" y="543086"/>
                </a:lnTo>
                <a:lnTo>
                  <a:pt x="71016" y="573407"/>
                </a:lnTo>
                <a:lnTo>
                  <a:pt x="87852" y="590539"/>
                </a:lnTo>
                <a:lnTo>
                  <a:pt x="118855" y="566620"/>
                </a:lnTo>
                <a:lnTo>
                  <a:pt x="125079" y="571273"/>
                </a:lnTo>
                <a:cubicBezTo>
                  <a:pt x="132914" y="577097"/>
                  <a:pt x="141268" y="582187"/>
                  <a:pt x="150036" y="586478"/>
                </a:cubicBezTo>
                <a:lnTo>
                  <a:pt x="157030" y="589917"/>
                </a:lnTo>
                <a:close/>
                <a:moveTo>
                  <a:pt x="222208" y="545576"/>
                </a:moveTo>
                <a:cubicBezTo>
                  <a:pt x="165144" y="545576"/>
                  <a:pt x="118884" y="499317"/>
                  <a:pt x="118884" y="442252"/>
                </a:cubicBezTo>
                <a:cubicBezTo>
                  <a:pt x="118884" y="385187"/>
                  <a:pt x="165144" y="338929"/>
                  <a:pt x="222208" y="338929"/>
                </a:cubicBezTo>
                <a:cubicBezTo>
                  <a:pt x="279273" y="338929"/>
                  <a:pt x="325532" y="385187"/>
                  <a:pt x="325532" y="442252"/>
                </a:cubicBezTo>
                <a:cubicBezTo>
                  <a:pt x="325416" y="499255"/>
                  <a:pt x="279211" y="545422"/>
                  <a:pt x="222208" y="545487"/>
                </a:cubicBezTo>
                <a:close/>
                <a:moveTo>
                  <a:pt x="222208" y="360803"/>
                </a:moveTo>
                <a:cubicBezTo>
                  <a:pt x="177208" y="360785"/>
                  <a:pt x="140715" y="397253"/>
                  <a:pt x="140699" y="442252"/>
                </a:cubicBezTo>
                <a:cubicBezTo>
                  <a:pt x="140683" y="487251"/>
                  <a:pt x="177149" y="523743"/>
                  <a:pt x="222149" y="523761"/>
                </a:cubicBezTo>
                <a:cubicBezTo>
                  <a:pt x="267147" y="523779"/>
                  <a:pt x="303640" y="487310"/>
                  <a:pt x="303657" y="442311"/>
                </a:cubicBezTo>
                <a:cubicBezTo>
                  <a:pt x="303657" y="442291"/>
                  <a:pt x="303657" y="442273"/>
                  <a:pt x="303657" y="442252"/>
                </a:cubicBezTo>
                <a:cubicBezTo>
                  <a:pt x="303657" y="397253"/>
                  <a:pt x="267207" y="360764"/>
                  <a:pt x="222208" y="360714"/>
                </a:cubicBezTo>
                <a:close/>
              </a:path>
            </a:pathLst>
          </a:custGeom>
          <a:solidFill>
            <a:schemeClr val="accent2"/>
          </a:solidFill>
          <a:ln w="296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0" name="Graphic 27">
            <a:extLst>
              <a:ext uri="{FF2B5EF4-FFF2-40B4-BE49-F238E27FC236}">
                <a16:creationId xmlns:a16="http://schemas.microsoft.com/office/drawing/2014/main" id="{57917338-B7D9-CBA8-BEB8-85FFA5F937AD}"/>
              </a:ext>
            </a:extLst>
          </p:cNvPr>
          <p:cNvSpPr>
            <a:spLocks noChangeAspect="1"/>
          </p:cNvSpPr>
          <p:nvPr/>
        </p:nvSpPr>
        <p:spPr>
          <a:xfrm>
            <a:off x="487177" y="2729805"/>
            <a:ext cx="515171" cy="515194"/>
          </a:xfrm>
          <a:custGeom>
            <a:avLst/>
            <a:gdLst>
              <a:gd name="connsiteX0" fmla="*/ 416406 w 664252"/>
              <a:gd name="connsiteY0" fmla="*/ 289697 h 664282"/>
              <a:gd name="connsiteX1" fmla="*/ 379001 w 664252"/>
              <a:gd name="connsiteY1" fmla="*/ 254515 h 664282"/>
              <a:gd name="connsiteX2" fmla="*/ 402150 w 664252"/>
              <a:gd name="connsiteY2" fmla="*/ 224401 h 664282"/>
              <a:gd name="connsiteX3" fmla="*/ 390531 w 664252"/>
              <a:gd name="connsiteY3" fmla="*/ 201164 h 664282"/>
              <a:gd name="connsiteX4" fmla="*/ 352592 w 664252"/>
              <a:gd name="connsiteY4" fmla="*/ 201638 h 664282"/>
              <a:gd name="connsiteX5" fmla="*/ 346664 w 664252"/>
              <a:gd name="connsiteY5" fmla="*/ 150569 h 664282"/>
              <a:gd name="connsiteX6" fmla="*/ 383625 w 664252"/>
              <a:gd name="connsiteY6" fmla="*/ 142389 h 664282"/>
              <a:gd name="connsiteX7" fmla="*/ 389553 w 664252"/>
              <a:gd name="connsiteY7" fmla="*/ 117047 h 664282"/>
              <a:gd name="connsiteX8" fmla="*/ 360239 w 664252"/>
              <a:gd name="connsiteY8" fmla="*/ 93128 h 664282"/>
              <a:gd name="connsiteX9" fmla="*/ 388693 w 664252"/>
              <a:gd name="connsiteY9" fmla="*/ 50002 h 664282"/>
              <a:gd name="connsiteX10" fmla="*/ 422127 w 664252"/>
              <a:gd name="connsiteY10" fmla="*/ 67430 h 664282"/>
              <a:gd name="connsiteX11" fmla="*/ 443112 w 664252"/>
              <a:gd name="connsiteY11" fmla="*/ 51810 h 664282"/>
              <a:gd name="connsiteX12" fmla="*/ 436117 w 664252"/>
              <a:gd name="connsiteY12" fmla="*/ 14820 h 664282"/>
              <a:gd name="connsiteX13" fmla="*/ 485437 w 664252"/>
              <a:gd name="connsiteY13" fmla="*/ 0 h 664282"/>
              <a:gd name="connsiteX14" fmla="*/ 499753 w 664252"/>
              <a:gd name="connsiteY14" fmla="*/ 34708 h 664282"/>
              <a:gd name="connsiteX15" fmla="*/ 526014 w 664252"/>
              <a:gd name="connsiteY15" fmla="*/ 36279 h 664282"/>
              <a:gd name="connsiteX16" fmla="*/ 544360 w 664252"/>
              <a:gd name="connsiteY16" fmla="*/ 3675 h 664282"/>
              <a:gd name="connsiteX17" fmla="*/ 591547 w 664252"/>
              <a:gd name="connsiteY17" fmla="*/ 24127 h 664282"/>
              <a:gd name="connsiteX18" fmla="*/ 580224 w 664252"/>
              <a:gd name="connsiteY18" fmla="*/ 59931 h 664282"/>
              <a:gd name="connsiteX19" fmla="*/ 599342 w 664252"/>
              <a:gd name="connsiteY19" fmla="*/ 78011 h 664282"/>
              <a:gd name="connsiteX20" fmla="*/ 634465 w 664252"/>
              <a:gd name="connsiteY20" fmla="*/ 64822 h 664282"/>
              <a:gd name="connsiteX21" fmla="*/ 657495 w 664252"/>
              <a:gd name="connsiteY21" fmla="*/ 110852 h 664282"/>
              <a:gd name="connsiteX22" fmla="*/ 625721 w 664252"/>
              <a:gd name="connsiteY22" fmla="*/ 130918 h 664282"/>
              <a:gd name="connsiteX23" fmla="*/ 628685 w 664252"/>
              <a:gd name="connsiteY23" fmla="*/ 156942 h 664282"/>
              <a:gd name="connsiteX24" fmla="*/ 664253 w 664252"/>
              <a:gd name="connsiteY24" fmla="*/ 169390 h 664282"/>
              <a:gd name="connsiteX25" fmla="*/ 652397 w 664252"/>
              <a:gd name="connsiteY25" fmla="*/ 219422 h 664282"/>
              <a:gd name="connsiteX26" fmla="*/ 614932 w 664252"/>
              <a:gd name="connsiteY26" fmla="*/ 214442 h 664282"/>
              <a:gd name="connsiteX27" fmla="*/ 600557 w 664252"/>
              <a:gd name="connsiteY27" fmla="*/ 236198 h 664282"/>
              <a:gd name="connsiteX28" fmla="*/ 619852 w 664252"/>
              <a:gd name="connsiteY28" fmla="*/ 268801 h 664282"/>
              <a:gd name="connsiteX29" fmla="*/ 578565 w 664252"/>
              <a:gd name="connsiteY29" fmla="*/ 299449 h 664282"/>
              <a:gd name="connsiteX30" fmla="*/ 552956 w 664252"/>
              <a:gd name="connsiteY30" fmla="*/ 271469 h 664282"/>
              <a:gd name="connsiteX31" fmla="*/ 528118 w 664252"/>
              <a:gd name="connsiteY31" fmla="*/ 278849 h 664282"/>
              <a:gd name="connsiteX32" fmla="*/ 521983 w 664252"/>
              <a:gd name="connsiteY32" fmla="*/ 316343 h 664282"/>
              <a:gd name="connsiteX33" fmla="*/ 470647 w 664252"/>
              <a:gd name="connsiteY33" fmla="*/ 313379 h 664282"/>
              <a:gd name="connsiteX34" fmla="*/ 468957 w 664252"/>
              <a:gd name="connsiteY34" fmla="*/ 275263 h 664282"/>
              <a:gd name="connsiteX35" fmla="*/ 445246 w 664252"/>
              <a:gd name="connsiteY35" fmla="*/ 264978 h 664282"/>
              <a:gd name="connsiteX36" fmla="*/ 489053 w 664252"/>
              <a:gd name="connsiteY36" fmla="*/ 258991 h 664282"/>
              <a:gd name="connsiteX37" fmla="*/ 490535 w 664252"/>
              <a:gd name="connsiteY37" fmla="*/ 293580 h 664282"/>
              <a:gd name="connsiteX38" fmla="*/ 504466 w 664252"/>
              <a:gd name="connsiteY38" fmla="*/ 294410 h 664282"/>
              <a:gd name="connsiteX39" fmla="*/ 510038 w 664252"/>
              <a:gd name="connsiteY39" fmla="*/ 260265 h 664282"/>
              <a:gd name="connsiteX40" fmla="*/ 517803 w 664252"/>
              <a:gd name="connsiteY40" fmla="*/ 259346 h 664282"/>
              <a:gd name="connsiteX41" fmla="*/ 550852 w 664252"/>
              <a:gd name="connsiteY41" fmla="*/ 249506 h 664282"/>
              <a:gd name="connsiteX42" fmla="*/ 557846 w 664252"/>
              <a:gd name="connsiteY42" fmla="*/ 246038 h 664282"/>
              <a:gd name="connsiteX43" fmla="*/ 581173 w 664252"/>
              <a:gd name="connsiteY43" fmla="*/ 271528 h 664282"/>
              <a:gd name="connsiteX44" fmla="*/ 592406 w 664252"/>
              <a:gd name="connsiteY44" fmla="*/ 263199 h 664282"/>
              <a:gd name="connsiteX45" fmla="*/ 574830 w 664252"/>
              <a:gd name="connsiteY45" fmla="*/ 233560 h 664282"/>
              <a:gd name="connsiteX46" fmla="*/ 580224 w 664252"/>
              <a:gd name="connsiteY46" fmla="*/ 227839 h 664282"/>
              <a:gd name="connsiteX47" fmla="*/ 599312 w 664252"/>
              <a:gd name="connsiteY47" fmla="*/ 198970 h 664282"/>
              <a:gd name="connsiteX48" fmla="*/ 602454 w 664252"/>
              <a:gd name="connsiteY48" fmla="*/ 191827 h 664282"/>
              <a:gd name="connsiteX49" fmla="*/ 636540 w 664252"/>
              <a:gd name="connsiteY49" fmla="*/ 196392 h 664282"/>
              <a:gd name="connsiteX50" fmla="*/ 639770 w 664252"/>
              <a:gd name="connsiteY50" fmla="*/ 182787 h 664282"/>
              <a:gd name="connsiteX51" fmla="*/ 607315 w 664252"/>
              <a:gd name="connsiteY51" fmla="*/ 171524 h 664282"/>
              <a:gd name="connsiteX52" fmla="*/ 607789 w 664252"/>
              <a:gd name="connsiteY52" fmla="*/ 163729 h 664282"/>
              <a:gd name="connsiteX53" fmla="*/ 603936 w 664252"/>
              <a:gd name="connsiteY53" fmla="*/ 129140 h 664282"/>
              <a:gd name="connsiteX54" fmla="*/ 601743 w 664252"/>
              <a:gd name="connsiteY54" fmla="*/ 121641 h 664282"/>
              <a:gd name="connsiteX55" fmla="*/ 630612 w 664252"/>
              <a:gd name="connsiteY55" fmla="*/ 103353 h 664282"/>
              <a:gd name="connsiteX56" fmla="*/ 624328 w 664252"/>
              <a:gd name="connsiteY56" fmla="*/ 90845 h 664282"/>
              <a:gd name="connsiteX57" fmla="*/ 592377 w 664252"/>
              <a:gd name="connsiteY57" fmla="*/ 102938 h 664282"/>
              <a:gd name="connsiteX58" fmla="*/ 587694 w 664252"/>
              <a:gd name="connsiteY58" fmla="*/ 96684 h 664282"/>
              <a:gd name="connsiteX59" fmla="*/ 562441 w 664252"/>
              <a:gd name="connsiteY59" fmla="*/ 72617 h 664282"/>
              <a:gd name="connsiteX60" fmla="*/ 555950 w 664252"/>
              <a:gd name="connsiteY60" fmla="*/ 68290 h 664282"/>
              <a:gd name="connsiteX61" fmla="*/ 566234 w 664252"/>
              <a:gd name="connsiteY61" fmla="*/ 35686 h 664282"/>
              <a:gd name="connsiteX62" fmla="*/ 553430 w 664252"/>
              <a:gd name="connsiteY62" fmla="*/ 30143 h 664282"/>
              <a:gd name="connsiteX63" fmla="*/ 536743 w 664252"/>
              <a:gd name="connsiteY63" fmla="*/ 59783 h 664282"/>
              <a:gd name="connsiteX64" fmla="*/ 529155 w 664252"/>
              <a:gd name="connsiteY64" fmla="*/ 58034 h 664282"/>
              <a:gd name="connsiteX65" fmla="*/ 494329 w 664252"/>
              <a:gd name="connsiteY65" fmla="*/ 55960 h 664282"/>
              <a:gd name="connsiteX66" fmla="*/ 486563 w 664252"/>
              <a:gd name="connsiteY66" fmla="*/ 56849 h 664282"/>
              <a:gd name="connsiteX67" fmla="*/ 473522 w 664252"/>
              <a:gd name="connsiteY67" fmla="*/ 25431 h 664282"/>
              <a:gd name="connsiteX68" fmla="*/ 460095 w 664252"/>
              <a:gd name="connsiteY68" fmla="*/ 29432 h 664282"/>
              <a:gd name="connsiteX69" fmla="*/ 466497 w 664252"/>
              <a:gd name="connsiteY69" fmla="*/ 63132 h 664282"/>
              <a:gd name="connsiteX70" fmla="*/ 459502 w 664252"/>
              <a:gd name="connsiteY70" fmla="*/ 66630 h 664282"/>
              <a:gd name="connsiteX71" fmla="*/ 431641 w 664252"/>
              <a:gd name="connsiteY71" fmla="*/ 87377 h 664282"/>
              <a:gd name="connsiteX72" fmla="*/ 426099 w 664252"/>
              <a:gd name="connsiteY72" fmla="*/ 93009 h 664282"/>
              <a:gd name="connsiteX73" fmla="*/ 395659 w 664252"/>
              <a:gd name="connsiteY73" fmla="*/ 77152 h 664282"/>
              <a:gd name="connsiteX74" fmla="*/ 387952 w 664252"/>
              <a:gd name="connsiteY74" fmla="*/ 88830 h 664282"/>
              <a:gd name="connsiteX75" fmla="*/ 414628 w 664252"/>
              <a:gd name="connsiteY75" fmla="*/ 110585 h 664282"/>
              <a:gd name="connsiteX76" fmla="*/ 411664 w 664252"/>
              <a:gd name="connsiteY76" fmla="*/ 117728 h 664282"/>
              <a:gd name="connsiteX77" fmla="*/ 403661 w 664252"/>
              <a:gd name="connsiteY77" fmla="*/ 151429 h 664282"/>
              <a:gd name="connsiteX78" fmla="*/ 403187 w 664252"/>
              <a:gd name="connsiteY78" fmla="*/ 159224 h 664282"/>
              <a:gd name="connsiteX79" fmla="*/ 369517 w 664252"/>
              <a:gd name="connsiteY79" fmla="*/ 166693 h 664282"/>
              <a:gd name="connsiteX80" fmla="*/ 371117 w 664252"/>
              <a:gd name="connsiteY80" fmla="*/ 180564 h 664282"/>
              <a:gd name="connsiteX81" fmla="*/ 405677 w 664252"/>
              <a:gd name="connsiteY81" fmla="*/ 180149 h 664282"/>
              <a:gd name="connsiteX82" fmla="*/ 407929 w 664252"/>
              <a:gd name="connsiteY82" fmla="*/ 187589 h 664282"/>
              <a:gd name="connsiteX83" fmla="*/ 423401 w 664252"/>
              <a:gd name="connsiteY83" fmla="*/ 218444 h 664282"/>
              <a:gd name="connsiteX84" fmla="*/ 428025 w 664252"/>
              <a:gd name="connsiteY84" fmla="*/ 224727 h 664282"/>
              <a:gd name="connsiteX85" fmla="*/ 406951 w 664252"/>
              <a:gd name="connsiteY85" fmla="*/ 252174 h 664282"/>
              <a:gd name="connsiteX86" fmla="*/ 417088 w 664252"/>
              <a:gd name="connsiteY86" fmla="*/ 261777 h 664282"/>
              <a:gd name="connsiteX87" fmla="*/ 443319 w 664252"/>
              <a:gd name="connsiteY87" fmla="*/ 239191 h 664282"/>
              <a:gd name="connsiteX88" fmla="*/ 449840 w 664252"/>
              <a:gd name="connsiteY88" fmla="*/ 243459 h 664282"/>
              <a:gd name="connsiteX89" fmla="*/ 481525 w 664252"/>
              <a:gd name="connsiteY89" fmla="*/ 257153 h 664282"/>
              <a:gd name="connsiteX90" fmla="*/ 485081 w 664252"/>
              <a:gd name="connsiteY90" fmla="*/ 205402 h 664282"/>
              <a:gd name="connsiteX91" fmla="*/ 458041 w 664252"/>
              <a:gd name="connsiteY91" fmla="*/ 137214 h 664282"/>
              <a:gd name="connsiteX92" fmla="*/ 526227 w 664252"/>
              <a:gd name="connsiteY92" fmla="*/ 110173 h 664282"/>
              <a:gd name="connsiteX93" fmla="*/ 553270 w 664252"/>
              <a:gd name="connsiteY93" fmla="*/ 178361 h 664282"/>
              <a:gd name="connsiteX94" fmla="*/ 553252 w 664252"/>
              <a:gd name="connsiteY94" fmla="*/ 178401 h 664282"/>
              <a:gd name="connsiteX95" fmla="*/ 485081 w 664252"/>
              <a:gd name="connsiteY95" fmla="*/ 205402 h 664282"/>
              <a:gd name="connsiteX96" fmla="*/ 517981 w 664252"/>
              <a:gd name="connsiteY96" fmla="*/ 129229 h 664282"/>
              <a:gd name="connsiteX97" fmla="*/ 477052 w 664252"/>
              <a:gd name="connsiteY97" fmla="*/ 145413 h 664282"/>
              <a:gd name="connsiteX98" fmla="*/ 493238 w 664252"/>
              <a:gd name="connsiteY98" fmla="*/ 186342 h 664282"/>
              <a:gd name="connsiteX99" fmla="*/ 534164 w 664252"/>
              <a:gd name="connsiteY99" fmla="*/ 170161 h 664282"/>
              <a:gd name="connsiteX100" fmla="*/ 517981 w 664252"/>
              <a:gd name="connsiteY100" fmla="*/ 129229 h 664282"/>
              <a:gd name="connsiteX101" fmla="*/ 230300 w 664252"/>
              <a:gd name="connsiteY101" fmla="*/ 664282 h 664282"/>
              <a:gd name="connsiteX102" fmla="*/ 218177 w 664252"/>
              <a:gd name="connsiteY102" fmla="*/ 623706 h 664282"/>
              <a:gd name="connsiteX103" fmla="*/ 205817 w 664252"/>
              <a:gd name="connsiteY103" fmla="*/ 623054 h 664282"/>
              <a:gd name="connsiteX104" fmla="*/ 201045 w 664252"/>
              <a:gd name="connsiteY104" fmla="*/ 622579 h 664282"/>
              <a:gd name="connsiteX105" fmla="*/ 183262 w 664252"/>
              <a:gd name="connsiteY105" fmla="*/ 661111 h 664282"/>
              <a:gd name="connsiteX106" fmla="*/ 125879 w 664252"/>
              <a:gd name="connsiteY106" fmla="*/ 642645 h 664282"/>
              <a:gd name="connsiteX107" fmla="*/ 134030 w 664252"/>
              <a:gd name="connsiteY107" fmla="*/ 601298 h 664282"/>
              <a:gd name="connsiteX108" fmla="*/ 119210 w 664252"/>
              <a:gd name="connsiteY108" fmla="*/ 592199 h 664282"/>
              <a:gd name="connsiteX109" fmla="*/ 86014 w 664252"/>
              <a:gd name="connsiteY109" fmla="*/ 617837 h 664282"/>
              <a:gd name="connsiteX110" fmla="*/ 43748 w 664252"/>
              <a:gd name="connsiteY110" fmla="*/ 574771 h 664282"/>
              <a:gd name="connsiteX111" fmla="*/ 69890 w 664252"/>
              <a:gd name="connsiteY111" fmla="*/ 542167 h 664282"/>
              <a:gd name="connsiteX112" fmla="*/ 60998 w 664252"/>
              <a:gd name="connsiteY112" fmla="*/ 527051 h 664282"/>
              <a:gd name="connsiteX113" fmla="*/ 19888 w 664252"/>
              <a:gd name="connsiteY113" fmla="*/ 534283 h 664282"/>
              <a:gd name="connsiteX114" fmla="*/ 2401 w 664252"/>
              <a:gd name="connsiteY114" fmla="*/ 476515 h 664282"/>
              <a:gd name="connsiteX115" fmla="*/ 40517 w 664252"/>
              <a:gd name="connsiteY115" fmla="*/ 459917 h 664282"/>
              <a:gd name="connsiteX116" fmla="*/ 39628 w 664252"/>
              <a:gd name="connsiteY116" fmla="*/ 442134 h 664282"/>
              <a:gd name="connsiteX117" fmla="*/ 0 w 664252"/>
              <a:gd name="connsiteY117" fmla="*/ 429418 h 664282"/>
              <a:gd name="connsiteX118" fmla="*/ 11471 w 664252"/>
              <a:gd name="connsiteY118" fmla="*/ 370139 h 664282"/>
              <a:gd name="connsiteX119" fmla="*/ 52966 w 664252"/>
              <a:gd name="connsiteY119" fmla="*/ 373103 h 664282"/>
              <a:gd name="connsiteX120" fmla="*/ 60405 w 664252"/>
              <a:gd name="connsiteY120" fmla="*/ 356949 h 664282"/>
              <a:gd name="connsiteX121" fmla="*/ 31270 w 664252"/>
              <a:gd name="connsiteY121" fmla="*/ 327310 h 664282"/>
              <a:gd name="connsiteX122" fmla="*/ 68942 w 664252"/>
              <a:gd name="connsiteY122" fmla="*/ 280183 h 664282"/>
              <a:gd name="connsiteX123" fmla="*/ 104213 w 664252"/>
              <a:gd name="connsiteY123" fmla="*/ 302531 h 664282"/>
              <a:gd name="connsiteX124" fmla="*/ 118203 w 664252"/>
              <a:gd name="connsiteY124" fmla="*/ 291802 h 664282"/>
              <a:gd name="connsiteX125" fmla="*/ 105991 w 664252"/>
              <a:gd name="connsiteY125" fmla="*/ 251877 h 664282"/>
              <a:gd name="connsiteX126" fmla="*/ 161239 w 664252"/>
              <a:gd name="connsiteY126" fmla="*/ 227662 h 664282"/>
              <a:gd name="connsiteX127" fmla="*/ 182461 w 664252"/>
              <a:gd name="connsiteY127" fmla="*/ 263733 h 664282"/>
              <a:gd name="connsiteX128" fmla="*/ 199711 w 664252"/>
              <a:gd name="connsiteY128" fmla="*/ 260769 h 664282"/>
              <a:gd name="connsiteX129" fmla="*/ 207566 w 664252"/>
              <a:gd name="connsiteY129" fmla="*/ 219629 h 664282"/>
              <a:gd name="connsiteX130" fmla="*/ 267734 w 664252"/>
              <a:gd name="connsiteY130" fmla="*/ 223838 h 664282"/>
              <a:gd name="connsiteX131" fmla="*/ 269779 w 664252"/>
              <a:gd name="connsiteY131" fmla="*/ 265926 h 664282"/>
              <a:gd name="connsiteX132" fmla="*/ 286200 w 664252"/>
              <a:gd name="connsiteY132" fmla="*/ 271232 h 664282"/>
              <a:gd name="connsiteX133" fmla="*/ 312490 w 664252"/>
              <a:gd name="connsiteY133" fmla="*/ 238243 h 664282"/>
              <a:gd name="connsiteX134" fmla="*/ 363855 w 664252"/>
              <a:gd name="connsiteY134" fmla="*/ 269957 h 664282"/>
              <a:gd name="connsiteX135" fmla="*/ 346072 w 664252"/>
              <a:gd name="connsiteY135" fmla="*/ 308489 h 664282"/>
              <a:gd name="connsiteX136" fmla="*/ 357928 w 664252"/>
              <a:gd name="connsiteY136" fmla="*/ 320730 h 664282"/>
              <a:gd name="connsiteX137" fmla="*/ 396815 w 664252"/>
              <a:gd name="connsiteY137" fmla="*/ 303569 h 664282"/>
              <a:gd name="connsiteX138" fmla="*/ 427521 w 664252"/>
              <a:gd name="connsiteY138" fmla="*/ 355467 h 664282"/>
              <a:gd name="connsiteX139" fmla="*/ 393643 w 664252"/>
              <a:gd name="connsiteY139" fmla="*/ 381372 h 664282"/>
              <a:gd name="connsiteX140" fmla="*/ 398534 w 664252"/>
              <a:gd name="connsiteY140" fmla="*/ 397615 h 664282"/>
              <a:gd name="connsiteX141" fmla="*/ 441096 w 664252"/>
              <a:gd name="connsiteY141" fmla="*/ 400579 h 664282"/>
              <a:gd name="connsiteX142" fmla="*/ 444060 w 664252"/>
              <a:gd name="connsiteY142" fmla="*/ 460777 h 664282"/>
              <a:gd name="connsiteX143" fmla="*/ 401972 w 664252"/>
              <a:gd name="connsiteY143" fmla="*/ 467920 h 664282"/>
              <a:gd name="connsiteX144" fmla="*/ 398800 w 664252"/>
              <a:gd name="connsiteY144" fmla="*/ 484459 h 664282"/>
              <a:gd name="connsiteX145" fmla="*/ 435257 w 664252"/>
              <a:gd name="connsiteY145" fmla="*/ 506837 h 664282"/>
              <a:gd name="connsiteX146" fmla="*/ 409945 w 664252"/>
              <a:gd name="connsiteY146" fmla="*/ 561611 h 664282"/>
              <a:gd name="connsiteX147" fmla="*/ 369309 w 664252"/>
              <a:gd name="connsiteY147" fmla="*/ 548421 h 664282"/>
              <a:gd name="connsiteX148" fmla="*/ 358757 w 664252"/>
              <a:gd name="connsiteY148" fmla="*/ 561611 h 664282"/>
              <a:gd name="connsiteX149" fmla="*/ 380602 w 664252"/>
              <a:gd name="connsiteY149" fmla="*/ 598364 h 664282"/>
              <a:gd name="connsiteX150" fmla="*/ 332764 w 664252"/>
              <a:gd name="connsiteY150" fmla="*/ 635087 h 664282"/>
              <a:gd name="connsiteX151" fmla="*/ 303124 w 664252"/>
              <a:gd name="connsiteY151" fmla="*/ 604618 h 664282"/>
              <a:gd name="connsiteX152" fmla="*/ 287593 w 664252"/>
              <a:gd name="connsiteY152" fmla="*/ 611524 h 664282"/>
              <a:gd name="connsiteX153" fmla="*/ 289816 w 664252"/>
              <a:gd name="connsiteY153" fmla="*/ 653997 h 664282"/>
              <a:gd name="connsiteX154" fmla="*/ 149502 w 664252"/>
              <a:gd name="connsiteY154" fmla="*/ 628715 h 664282"/>
              <a:gd name="connsiteX155" fmla="*/ 172384 w 664252"/>
              <a:gd name="connsiteY155" fmla="*/ 636095 h 664282"/>
              <a:gd name="connsiteX156" fmla="*/ 188982 w 664252"/>
              <a:gd name="connsiteY156" fmla="*/ 600083 h 664282"/>
              <a:gd name="connsiteX157" fmla="*/ 196629 w 664252"/>
              <a:gd name="connsiteY157" fmla="*/ 601328 h 664282"/>
              <a:gd name="connsiteX158" fmla="*/ 207685 w 664252"/>
              <a:gd name="connsiteY158" fmla="*/ 602691 h 664282"/>
              <a:gd name="connsiteX159" fmla="*/ 225468 w 664252"/>
              <a:gd name="connsiteY159" fmla="*/ 603284 h 664282"/>
              <a:gd name="connsiteX160" fmla="*/ 233263 w 664252"/>
              <a:gd name="connsiteY160" fmla="*/ 603106 h 664282"/>
              <a:gd name="connsiteX161" fmla="*/ 244615 w 664252"/>
              <a:gd name="connsiteY161" fmla="*/ 641074 h 664282"/>
              <a:gd name="connsiteX162" fmla="*/ 268327 w 664252"/>
              <a:gd name="connsiteY162" fmla="*/ 636984 h 664282"/>
              <a:gd name="connsiteX163" fmla="*/ 266252 w 664252"/>
              <a:gd name="connsiteY163" fmla="*/ 597326 h 664282"/>
              <a:gd name="connsiteX164" fmla="*/ 273544 w 664252"/>
              <a:gd name="connsiteY164" fmla="*/ 594837 h 664282"/>
              <a:gd name="connsiteX165" fmla="*/ 300012 w 664252"/>
              <a:gd name="connsiteY165" fmla="*/ 582981 h 664282"/>
              <a:gd name="connsiteX166" fmla="*/ 306829 w 664252"/>
              <a:gd name="connsiteY166" fmla="*/ 579217 h 664282"/>
              <a:gd name="connsiteX167" fmla="*/ 334690 w 664252"/>
              <a:gd name="connsiteY167" fmla="*/ 607730 h 664282"/>
              <a:gd name="connsiteX168" fmla="*/ 353748 w 664252"/>
              <a:gd name="connsiteY168" fmla="*/ 593118 h 664282"/>
              <a:gd name="connsiteX169" fmla="*/ 333327 w 664252"/>
              <a:gd name="connsiteY169" fmla="*/ 558765 h 664282"/>
              <a:gd name="connsiteX170" fmla="*/ 338691 w 664252"/>
              <a:gd name="connsiteY170" fmla="*/ 553163 h 664282"/>
              <a:gd name="connsiteX171" fmla="*/ 356683 w 664252"/>
              <a:gd name="connsiteY171" fmla="*/ 530637 h 664282"/>
              <a:gd name="connsiteX172" fmla="*/ 360891 w 664252"/>
              <a:gd name="connsiteY172" fmla="*/ 524235 h 664282"/>
              <a:gd name="connsiteX173" fmla="*/ 398919 w 664252"/>
              <a:gd name="connsiteY173" fmla="*/ 536565 h 664282"/>
              <a:gd name="connsiteX174" fmla="*/ 408997 w 664252"/>
              <a:gd name="connsiteY174" fmla="*/ 514721 h 664282"/>
              <a:gd name="connsiteX175" fmla="*/ 374941 w 664252"/>
              <a:gd name="connsiteY175" fmla="*/ 493795 h 664282"/>
              <a:gd name="connsiteX176" fmla="*/ 377075 w 664252"/>
              <a:gd name="connsiteY176" fmla="*/ 486356 h 664282"/>
              <a:gd name="connsiteX177" fmla="*/ 382528 w 664252"/>
              <a:gd name="connsiteY177" fmla="*/ 458080 h 664282"/>
              <a:gd name="connsiteX178" fmla="*/ 383329 w 664252"/>
              <a:gd name="connsiteY178" fmla="*/ 450373 h 664282"/>
              <a:gd name="connsiteX179" fmla="*/ 422749 w 664252"/>
              <a:gd name="connsiteY179" fmla="*/ 443586 h 664282"/>
              <a:gd name="connsiteX180" fmla="*/ 421534 w 664252"/>
              <a:gd name="connsiteY180" fmla="*/ 419578 h 664282"/>
              <a:gd name="connsiteX181" fmla="*/ 381698 w 664252"/>
              <a:gd name="connsiteY181" fmla="*/ 416851 h 664282"/>
              <a:gd name="connsiteX182" fmla="*/ 380157 w 664252"/>
              <a:gd name="connsiteY182" fmla="*/ 409234 h 664282"/>
              <a:gd name="connsiteX183" fmla="*/ 371858 w 664252"/>
              <a:gd name="connsiteY183" fmla="*/ 381610 h 664282"/>
              <a:gd name="connsiteX184" fmla="*/ 368894 w 664252"/>
              <a:gd name="connsiteY184" fmla="*/ 374407 h 664282"/>
              <a:gd name="connsiteX185" fmla="*/ 400520 w 664252"/>
              <a:gd name="connsiteY185" fmla="*/ 350192 h 664282"/>
              <a:gd name="connsiteX186" fmla="*/ 388308 w 664252"/>
              <a:gd name="connsiteY186" fmla="*/ 329444 h 664282"/>
              <a:gd name="connsiteX187" fmla="*/ 352000 w 664252"/>
              <a:gd name="connsiteY187" fmla="*/ 345597 h 664282"/>
              <a:gd name="connsiteX188" fmla="*/ 347079 w 664252"/>
              <a:gd name="connsiteY188" fmla="*/ 339670 h 664282"/>
              <a:gd name="connsiteX189" fmla="*/ 326836 w 664252"/>
              <a:gd name="connsiteY189" fmla="*/ 318922 h 664282"/>
              <a:gd name="connsiteX190" fmla="*/ 320908 w 664252"/>
              <a:gd name="connsiteY190" fmla="*/ 313883 h 664282"/>
              <a:gd name="connsiteX191" fmla="*/ 337565 w 664252"/>
              <a:gd name="connsiteY191" fmla="*/ 277930 h 664282"/>
              <a:gd name="connsiteX192" fmla="*/ 317114 w 664252"/>
              <a:gd name="connsiteY192" fmla="*/ 265304 h 664282"/>
              <a:gd name="connsiteX193" fmla="*/ 292720 w 664252"/>
              <a:gd name="connsiteY193" fmla="*/ 296010 h 664282"/>
              <a:gd name="connsiteX194" fmla="*/ 285548 w 664252"/>
              <a:gd name="connsiteY194" fmla="*/ 293047 h 664282"/>
              <a:gd name="connsiteX195" fmla="*/ 257835 w 664252"/>
              <a:gd name="connsiteY195" fmla="*/ 284155 h 664282"/>
              <a:gd name="connsiteX196" fmla="*/ 250277 w 664252"/>
              <a:gd name="connsiteY196" fmla="*/ 282436 h 664282"/>
              <a:gd name="connsiteX197" fmla="*/ 248261 w 664252"/>
              <a:gd name="connsiteY197" fmla="*/ 242985 h 664282"/>
              <a:gd name="connsiteX198" fmla="*/ 224283 w 664252"/>
              <a:gd name="connsiteY198" fmla="*/ 241296 h 664282"/>
              <a:gd name="connsiteX199" fmla="*/ 216932 w 664252"/>
              <a:gd name="connsiteY199" fmla="*/ 279827 h 664282"/>
              <a:gd name="connsiteX200" fmla="*/ 209166 w 664252"/>
              <a:gd name="connsiteY200" fmla="*/ 280450 h 664282"/>
              <a:gd name="connsiteX201" fmla="*/ 180209 w 664252"/>
              <a:gd name="connsiteY201" fmla="*/ 285370 h 664282"/>
              <a:gd name="connsiteX202" fmla="*/ 172710 w 664252"/>
              <a:gd name="connsiteY202" fmla="*/ 287356 h 664282"/>
              <a:gd name="connsiteX203" fmla="*/ 152881 w 664252"/>
              <a:gd name="connsiteY203" fmla="*/ 253715 h 664282"/>
              <a:gd name="connsiteX204" fmla="*/ 130888 w 664252"/>
              <a:gd name="connsiteY204" fmla="*/ 263407 h 664282"/>
              <a:gd name="connsiteX205" fmla="*/ 142211 w 664252"/>
              <a:gd name="connsiteY205" fmla="*/ 300694 h 664282"/>
              <a:gd name="connsiteX206" fmla="*/ 135631 w 664252"/>
              <a:gd name="connsiteY206" fmla="*/ 304902 h 664282"/>
              <a:gd name="connsiteX207" fmla="*/ 112215 w 664252"/>
              <a:gd name="connsiteY207" fmla="*/ 322686 h 664282"/>
              <a:gd name="connsiteX208" fmla="*/ 106495 w 664252"/>
              <a:gd name="connsiteY208" fmla="*/ 327962 h 664282"/>
              <a:gd name="connsiteX209" fmla="*/ 73388 w 664252"/>
              <a:gd name="connsiteY209" fmla="*/ 307451 h 664282"/>
              <a:gd name="connsiteX210" fmla="*/ 58568 w 664252"/>
              <a:gd name="connsiteY210" fmla="*/ 326243 h 664282"/>
              <a:gd name="connsiteX211" fmla="*/ 85807 w 664252"/>
              <a:gd name="connsiteY211" fmla="*/ 353867 h 664282"/>
              <a:gd name="connsiteX212" fmla="*/ 81894 w 664252"/>
              <a:gd name="connsiteY212" fmla="*/ 360595 h 664282"/>
              <a:gd name="connsiteX213" fmla="*/ 69475 w 664252"/>
              <a:gd name="connsiteY213" fmla="*/ 387508 h 664282"/>
              <a:gd name="connsiteX214" fmla="*/ 66897 w 664252"/>
              <a:gd name="connsiteY214" fmla="*/ 394829 h 664282"/>
              <a:gd name="connsiteX215" fmla="*/ 28365 w 664252"/>
              <a:gd name="connsiteY215" fmla="*/ 392043 h 664282"/>
              <a:gd name="connsiteX216" fmla="*/ 23801 w 664252"/>
              <a:gd name="connsiteY216" fmla="*/ 415754 h 664282"/>
              <a:gd name="connsiteX217" fmla="*/ 60791 w 664252"/>
              <a:gd name="connsiteY217" fmla="*/ 427610 h 664282"/>
              <a:gd name="connsiteX218" fmla="*/ 60168 w 664252"/>
              <a:gd name="connsiteY218" fmla="*/ 435316 h 664282"/>
              <a:gd name="connsiteX219" fmla="*/ 61680 w 664252"/>
              <a:gd name="connsiteY219" fmla="*/ 464956 h 664282"/>
              <a:gd name="connsiteX220" fmla="*/ 62806 w 664252"/>
              <a:gd name="connsiteY220" fmla="*/ 472662 h 664282"/>
              <a:gd name="connsiteX221" fmla="*/ 27239 w 664252"/>
              <a:gd name="connsiteY221" fmla="*/ 488164 h 664282"/>
              <a:gd name="connsiteX222" fmla="*/ 34174 w 664252"/>
              <a:gd name="connsiteY222" fmla="*/ 511223 h 664282"/>
              <a:gd name="connsiteX223" fmla="*/ 72498 w 664252"/>
              <a:gd name="connsiteY223" fmla="*/ 504466 h 664282"/>
              <a:gd name="connsiteX224" fmla="*/ 75848 w 664252"/>
              <a:gd name="connsiteY224" fmla="*/ 511461 h 664282"/>
              <a:gd name="connsiteX225" fmla="*/ 90964 w 664252"/>
              <a:gd name="connsiteY225" fmla="*/ 536802 h 664282"/>
              <a:gd name="connsiteX226" fmla="*/ 95499 w 664252"/>
              <a:gd name="connsiteY226" fmla="*/ 543086 h 664282"/>
              <a:gd name="connsiteX227" fmla="*/ 71016 w 664252"/>
              <a:gd name="connsiteY227" fmla="*/ 573407 h 664282"/>
              <a:gd name="connsiteX228" fmla="*/ 87852 w 664252"/>
              <a:gd name="connsiteY228" fmla="*/ 590539 h 664282"/>
              <a:gd name="connsiteX229" fmla="*/ 118855 w 664252"/>
              <a:gd name="connsiteY229" fmla="*/ 566620 h 664282"/>
              <a:gd name="connsiteX230" fmla="*/ 125079 w 664252"/>
              <a:gd name="connsiteY230" fmla="*/ 571273 h 664282"/>
              <a:gd name="connsiteX231" fmla="*/ 150036 w 664252"/>
              <a:gd name="connsiteY231" fmla="*/ 586478 h 664282"/>
              <a:gd name="connsiteX232" fmla="*/ 157030 w 664252"/>
              <a:gd name="connsiteY232" fmla="*/ 589917 h 664282"/>
              <a:gd name="connsiteX233" fmla="*/ 222208 w 664252"/>
              <a:gd name="connsiteY233" fmla="*/ 545576 h 664282"/>
              <a:gd name="connsiteX234" fmla="*/ 118884 w 664252"/>
              <a:gd name="connsiteY234" fmla="*/ 442252 h 664282"/>
              <a:gd name="connsiteX235" fmla="*/ 222208 w 664252"/>
              <a:gd name="connsiteY235" fmla="*/ 338929 h 664282"/>
              <a:gd name="connsiteX236" fmla="*/ 325532 w 664252"/>
              <a:gd name="connsiteY236" fmla="*/ 442252 h 664282"/>
              <a:gd name="connsiteX237" fmla="*/ 222208 w 664252"/>
              <a:gd name="connsiteY237" fmla="*/ 545487 h 664282"/>
              <a:gd name="connsiteX238" fmla="*/ 222208 w 664252"/>
              <a:gd name="connsiteY238" fmla="*/ 360803 h 664282"/>
              <a:gd name="connsiteX239" fmla="*/ 140699 w 664252"/>
              <a:gd name="connsiteY239" fmla="*/ 442252 h 664282"/>
              <a:gd name="connsiteX240" fmla="*/ 222149 w 664252"/>
              <a:gd name="connsiteY240" fmla="*/ 523761 h 664282"/>
              <a:gd name="connsiteX241" fmla="*/ 303657 w 664252"/>
              <a:gd name="connsiteY241" fmla="*/ 442311 h 664282"/>
              <a:gd name="connsiteX242" fmla="*/ 303657 w 664252"/>
              <a:gd name="connsiteY242" fmla="*/ 442252 h 664282"/>
              <a:gd name="connsiteX243" fmla="*/ 222208 w 664252"/>
              <a:gd name="connsiteY243" fmla="*/ 360714 h 664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Lst>
            <a:rect l="l" t="t" r="r" b="b"/>
            <a:pathLst>
              <a:path w="664252" h="664282">
                <a:moveTo>
                  <a:pt x="416406" y="289697"/>
                </a:moveTo>
                <a:lnTo>
                  <a:pt x="379001" y="254515"/>
                </a:lnTo>
                <a:lnTo>
                  <a:pt x="402150" y="224401"/>
                </a:lnTo>
                <a:cubicBezTo>
                  <a:pt x="397467" y="217089"/>
                  <a:pt x="393572" y="209299"/>
                  <a:pt x="390531" y="201164"/>
                </a:cubicBezTo>
                <a:lnTo>
                  <a:pt x="352592" y="201638"/>
                </a:lnTo>
                <a:lnTo>
                  <a:pt x="346664" y="150569"/>
                </a:lnTo>
                <a:lnTo>
                  <a:pt x="383625" y="142389"/>
                </a:lnTo>
                <a:cubicBezTo>
                  <a:pt x="384698" y="133755"/>
                  <a:pt x="386684" y="125260"/>
                  <a:pt x="389553" y="117047"/>
                </a:cubicBezTo>
                <a:lnTo>
                  <a:pt x="360239" y="93128"/>
                </a:lnTo>
                <a:lnTo>
                  <a:pt x="388693" y="50002"/>
                </a:lnTo>
                <a:lnTo>
                  <a:pt x="422127" y="67430"/>
                </a:lnTo>
                <a:cubicBezTo>
                  <a:pt x="428544" y="61489"/>
                  <a:pt x="435580" y="56253"/>
                  <a:pt x="443112" y="51810"/>
                </a:cubicBezTo>
                <a:lnTo>
                  <a:pt x="436117" y="14820"/>
                </a:lnTo>
                <a:lnTo>
                  <a:pt x="485437" y="0"/>
                </a:lnTo>
                <a:lnTo>
                  <a:pt x="499753" y="34708"/>
                </a:lnTo>
                <a:cubicBezTo>
                  <a:pt x="508538" y="34297"/>
                  <a:pt x="517341" y="34824"/>
                  <a:pt x="526014" y="36279"/>
                </a:cubicBezTo>
                <a:lnTo>
                  <a:pt x="544360" y="3675"/>
                </a:lnTo>
                <a:lnTo>
                  <a:pt x="591547" y="24127"/>
                </a:lnTo>
                <a:lnTo>
                  <a:pt x="580224" y="59931"/>
                </a:lnTo>
                <a:cubicBezTo>
                  <a:pt x="587231" y="65248"/>
                  <a:pt x="593642" y="71310"/>
                  <a:pt x="599342" y="78011"/>
                </a:cubicBezTo>
                <a:lnTo>
                  <a:pt x="634465" y="64822"/>
                </a:lnTo>
                <a:lnTo>
                  <a:pt x="657495" y="110852"/>
                </a:lnTo>
                <a:lnTo>
                  <a:pt x="625721" y="130918"/>
                </a:lnTo>
                <a:cubicBezTo>
                  <a:pt x="627636" y="139462"/>
                  <a:pt x="628629" y="148186"/>
                  <a:pt x="628685" y="156942"/>
                </a:cubicBezTo>
                <a:lnTo>
                  <a:pt x="664253" y="169390"/>
                </a:lnTo>
                <a:lnTo>
                  <a:pt x="652397" y="219422"/>
                </a:lnTo>
                <a:lnTo>
                  <a:pt x="614932" y="214442"/>
                </a:lnTo>
                <a:cubicBezTo>
                  <a:pt x="610919" y="222178"/>
                  <a:pt x="606100" y="229473"/>
                  <a:pt x="600557" y="236198"/>
                </a:cubicBezTo>
                <a:lnTo>
                  <a:pt x="619852" y="268801"/>
                </a:lnTo>
                <a:lnTo>
                  <a:pt x="578565" y="299449"/>
                </a:lnTo>
                <a:lnTo>
                  <a:pt x="552956" y="271469"/>
                </a:lnTo>
                <a:cubicBezTo>
                  <a:pt x="544959" y="274794"/>
                  <a:pt x="536633" y="277269"/>
                  <a:pt x="528118" y="278849"/>
                </a:cubicBezTo>
                <a:lnTo>
                  <a:pt x="521983" y="316343"/>
                </a:lnTo>
                <a:lnTo>
                  <a:pt x="470647" y="313379"/>
                </a:lnTo>
                <a:lnTo>
                  <a:pt x="468957" y="275263"/>
                </a:lnTo>
                <a:cubicBezTo>
                  <a:pt x="460721" y="272663"/>
                  <a:pt x="452774" y="269216"/>
                  <a:pt x="445246" y="264978"/>
                </a:cubicBezTo>
                <a:close/>
                <a:moveTo>
                  <a:pt x="489053" y="258991"/>
                </a:moveTo>
                <a:lnTo>
                  <a:pt x="490535" y="293580"/>
                </a:lnTo>
                <a:lnTo>
                  <a:pt x="504466" y="294410"/>
                </a:lnTo>
                <a:lnTo>
                  <a:pt x="510038" y="260265"/>
                </a:lnTo>
                <a:lnTo>
                  <a:pt x="517803" y="259346"/>
                </a:lnTo>
                <a:cubicBezTo>
                  <a:pt x="529304" y="257989"/>
                  <a:pt x="540484" y="254660"/>
                  <a:pt x="550852" y="249506"/>
                </a:cubicBezTo>
                <a:lnTo>
                  <a:pt x="557846" y="246038"/>
                </a:lnTo>
                <a:lnTo>
                  <a:pt x="581173" y="271528"/>
                </a:lnTo>
                <a:lnTo>
                  <a:pt x="592406" y="263199"/>
                </a:lnTo>
                <a:lnTo>
                  <a:pt x="574830" y="233560"/>
                </a:lnTo>
                <a:lnTo>
                  <a:pt x="580224" y="227839"/>
                </a:lnTo>
                <a:cubicBezTo>
                  <a:pt x="588189" y="219377"/>
                  <a:pt x="594644" y="209613"/>
                  <a:pt x="599312" y="198970"/>
                </a:cubicBezTo>
                <a:lnTo>
                  <a:pt x="602454" y="191827"/>
                </a:lnTo>
                <a:lnTo>
                  <a:pt x="636540" y="196392"/>
                </a:lnTo>
                <a:lnTo>
                  <a:pt x="639770" y="182787"/>
                </a:lnTo>
                <a:lnTo>
                  <a:pt x="607315" y="171524"/>
                </a:lnTo>
                <a:lnTo>
                  <a:pt x="607789" y="163729"/>
                </a:lnTo>
                <a:cubicBezTo>
                  <a:pt x="608503" y="152063"/>
                  <a:pt x="607202" y="140362"/>
                  <a:pt x="603936" y="129140"/>
                </a:cubicBezTo>
                <a:lnTo>
                  <a:pt x="601743" y="121641"/>
                </a:lnTo>
                <a:lnTo>
                  <a:pt x="630612" y="103353"/>
                </a:lnTo>
                <a:lnTo>
                  <a:pt x="624328" y="90845"/>
                </a:lnTo>
                <a:lnTo>
                  <a:pt x="592377" y="102938"/>
                </a:lnTo>
                <a:lnTo>
                  <a:pt x="587694" y="96684"/>
                </a:lnTo>
                <a:cubicBezTo>
                  <a:pt x="580722" y="87271"/>
                  <a:pt x="572177" y="79129"/>
                  <a:pt x="562441" y="72617"/>
                </a:cubicBezTo>
                <a:lnTo>
                  <a:pt x="555950" y="68290"/>
                </a:lnTo>
                <a:lnTo>
                  <a:pt x="566234" y="35686"/>
                </a:lnTo>
                <a:lnTo>
                  <a:pt x="553430" y="30143"/>
                </a:lnTo>
                <a:lnTo>
                  <a:pt x="536743" y="59783"/>
                </a:lnTo>
                <a:lnTo>
                  <a:pt x="529155" y="58034"/>
                </a:lnTo>
                <a:cubicBezTo>
                  <a:pt x="517753" y="55349"/>
                  <a:pt x="505971" y="54647"/>
                  <a:pt x="494329" y="55960"/>
                </a:cubicBezTo>
                <a:lnTo>
                  <a:pt x="486563" y="56849"/>
                </a:lnTo>
                <a:lnTo>
                  <a:pt x="473522" y="25431"/>
                </a:lnTo>
                <a:lnTo>
                  <a:pt x="460095" y="29432"/>
                </a:lnTo>
                <a:lnTo>
                  <a:pt x="466497" y="63132"/>
                </a:lnTo>
                <a:lnTo>
                  <a:pt x="459502" y="66630"/>
                </a:lnTo>
                <a:cubicBezTo>
                  <a:pt x="449099" y="71903"/>
                  <a:pt x="439673" y="78920"/>
                  <a:pt x="431641" y="87377"/>
                </a:cubicBezTo>
                <a:lnTo>
                  <a:pt x="426099" y="93009"/>
                </a:lnTo>
                <a:lnTo>
                  <a:pt x="395659" y="77152"/>
                </a:lnTo>
                <a:lnTo>
                  <a:pt x="387952" y="88830"/>
                </a:lnTo>
                <a:lnTo>
                  <a:pt x="414628" y="110585"/>
                </a:lnTo>
                <a:lnTo>
                  <a:pt x="411664" y="117728"/>
                </a:lnTo>
                <a:cubicBezTo>
                  <a:pt x="407106" y="128427"/>
                  <a:pt x="404399" y="139823"/>
                  <a:pt x="403661" y="151429"/>
                </a:cubicBezTo>
                <a:lnTo>
                  <a:pt x="403187" y="159224"/>
                </a:lnTo>
                <a:lnTo>
                  <a:pt x="369517" y="166693"/>
                </a:lnTo>
                <a:lnTo>
                  <a:pt x="371117" y="180564"/>
                </a:lnTo>
                <a:lnTo>
                  <a:pt x="405677" y="180149"/>
                </a:lnTo>
                <a:lnTo>
                  <a:pt x="407929" y="187589"/>
                </a:lnTo>
                <a:cubicBezTo>
                  <a:pt x="411297" y="198678"/>
                  <a:pt x="416528" y="209113"/>
                  <a:pt x="423401" y="218444"/>
                </a:cubicBezTo>
                <a:lnTo>
                  <a:pt x="428025" y="224727"/>
                </a:lnTo>
                <a:lnTo>
                  <a:pt x="406951" y="252174"/>
                </a:lnTo>
                <a:lnTo>
                  <a:pt x="417088" y="261777"/>
                </a:lnTo>
                <a:lnTo>
                  <a:pt x="443319" y="239191"/>
                </a:lnTo>
                <a:lnTo>
                  <a:pt x="449840" y="243459"/>
                </a:lnTo>
                <a:cubicBezTo>
                  <a:pt x="459565" y="249755"/>
                  <a:pt x="470273" y="254382"/>
                  <a:pt x="481525" y="257153"/>
                </a:cubicBezTo>
                <a:close/>
                <a:moveTo>
                  <a:pt x="485081" y="205402"/>
                </a:moveTo>
                <a:cubicBezTo>
                  <a:pt x="458785" y="194040"/>
                  <a:pt x="446677" y="163511"/>
                  <a:pt x="458041" y="137214"/>
                </a:cubicBezTo>
                <a:cubicBezTo>
                  <a:pt x="469402" y="110917"/>
                  <a:pt x="499931" y="98811"/>
                  <a:pt x="526227" y="110173"/>
                </a:cubicBezTo>
                <a:cubicBezTo>
                  <a:pt x="552526" y="121536"/>
                  <a:pt x="564631" y="152064"/>
                  <a:pt x="553270" y="178361"/>
                </a:cubicBezTo>
                <a:cubicBezTo>
                  <a:pt x="553264" y="178374"/>
                  <a:pt x="553258" y="178388"/>
                  <a:pt x="553252" y="178401"/>
                </a:cubicBezTo>
                <a:cubicBezTo>
                  <a:pt x="541850" y="204647"/>
                  <a:pt x="511363" y="216722"/>
                  <a:pt x="485081" y="205402"/>
                </a:cubicBezTo>
                <a:close/>
                <a:moveTo>
                  <a:pt x="517981" y="129229"/>
                </a:moveTo>
                <a:cubicBezTo>
                  <a:pt x="502210" y="122396"/>
                  <a:pt x="483887" y="129642"/>
                  <a:pt x="477052" y="145413"/>
                </a:cubicBezTo>
                <a:cubicBezTo>
                  <a:pt x="470220" y="161185"/>
                  <a:pt x="477467" y="179509"/>
                  <a:pt x="493238" y="186342"/>
                </a:cubicBezTo>
                <a:cubicBezTo>
                  <a:pt x="509006" y="193174"/>
                  <a:pt x="527330" y="185930"/>
                  <a:pt x="534164" y="170161"/>
                </a:cubicBezTo>
                <a:cubicBezTo>
                  <a:pt x="540964" y="154388"/>
                  <a:pt x="533729" y="136087"/>
                  <a:pt x="517981" y="129229"/>
                </a:cubicBezTo>
                <a:close/>
                <a:moveTo>
                  <a:pt x="230300" y="664282"/>
                </a:moveTo>
                <a:lnTo>
                  <a:pt x="218177" y="623706"/>
                </a:lnTo>
                <a:cubicBezTo>
                  <a:pt x="214057" y="623706"/>
                  <a:pt x="209937" y="623409"/>
                  <a:pt x="205817" y="623054"/>
                </a:cubicBezTo>
                <a:lnTo>
                  <a:pt x="201045" y="622579"/>
                </a:lnTo>
                <a:lnTo>
                  <a:pt x="183262" y="661111"/>
                </a:lnTo>
                <a:lnTo>
                  <a:pt x="125879" y="642645"/>
                </a:lnTo>
                <a:lnTo>
                  <a:pt x="134030" y="601298"/>
                </a:lnTo>
                <a:cubicBezTo>
                  <a:pt x="128932" y="598512"/>
                  <a:pt x="123982" y="595370"/>
                  <a:pt x="119210" y="592199"/>
                </a:cubicBezTo>
                <a:lnTo>
                  <a:pt x="86014" y="617837"/>
                </a:lnTo>
                <a:lnTo>
                  <a:pt x="43748" y="574771"/>
                </a:lnTo>
                <a:lnTo>
                  <a:pt x="69890" y="542167"/>
                </a:lnTo>
                <a:cubicBezTo>
                  <a:pt x="66659" y="537277"/>
                  <a:pt x="63636" y="532208"/>
                  <a:pt x="60998" y="527051"/>
                </a:cubicBezTo>
                <a:lnTo>
                  <a:pt x="19888" y="534283"/>
                </a:lnTo>
                <a:lnTo>
                  <a:pt x="2401" y="476515"/>
                </a:lnTo>
                <a:lnTo>
                  <a:pt x="40517" y="459917"/>
                </a:lnTo>
                <a:cubicBezTo>
                  <a:pt x="39921" y="454007"/>
                  <a:pt x="39624" y="448073"/>
                  <a:pt x="39628" y="442134"/>
                </a:cubicBezTo>
                <a:lnTo>
                  <a:pt x="0" y="429418"/>
                </a:lnTo>
                <a:lnTo>
                  <a:pt x="11471" y="370139"/>
                </a:lnTo>
                <a:lnTo>
                  <a:pt x="52966" y="373103"/>
                </a:lnTo>
                <a:cubicBezTo>
                  <a:pt x="55199" y="367590"/>
                  <a:pt x="57679" y="362205"/>
                  <a:pt x="60405" y="356949"/>
                </a:cubicBezTo>
                <a:lnTo>
                  <a:pt x="31270" y="327310"/>
                </a:lnTo>
                <a:lnTo>
                  <a:pt x="68942" y="280183"/>
                </a:lnTo>
                <a:lnTo>
                  <a:pt x="104213" y="302531"/>
                </a:lnTo>
                <a:cubicBezTo>
                  <a:pt x="108688" y="298737"/>
                  <a:pt x="113371" y="295151"/>
                  <a:pt x="118203" y="291802"/>
                </a:cubicBezTo>
                <a:lnTo>
                  <a:pt x="105991" y="251877"/>
                </a:lnTo>
                <a:lnTo>
                  <a:pt x="161239" y="227662"/>
                </a:lnTo>
                <a:lnTo>
                  <a:pt x="182461" y="263733"/>
                </a:lnTo>
                <a:cubicBezTo>
                  <a:pt x="188113" y="262488"/>
                  <a:pt x="193863" y="261501"/>
                  <a:pt x="199711" y="260769"/>
                </a:cubicBezTo>
                <a:lnTo>
                  <a:pt x="207566" y="219629"/>
                </a:lnTo>
                <a:lnTo>
                  <a:pt x="267734" y="223838"/>
                </a:lnTo>
                <a:lnTo>
                  <a:pt x="269779" y="265926"/>
                </a:lnTo>
                <a:cubicBezTo>
                  <a:pt x="275352" y="267447"/>
                  <a:pt x="280826" y="269216"/>
                  <a:pt x="286200" y="271232"/>
                </a:cubicBezTo>
                <a:lnTo>
                  <a:pt x="312490" y="238243"/>
                </a:lnTo>
                <a:lnTo>
                  <a:pt x="363855" y="269957"/>
                </a:lnTo>
                <a:lnTo>
                  <a:pt x="346072" y="308489"/>
                </a:lnTo>
                <a:cubicBezTo>
                  <a:pt x="350242" y="312440"/>
                  <a:pt x="354193" y="316521"/>
                  <a:pt x="357928" y="320730"/>
                </a:cubicBezTo>
                <a:lnTo>
                  <a:pt x="396815" y="303569"/>
                </a:lnTo>
                <a:lnTo>
                  <a:pt x="427521" y="355467"/>
                </a:lnTo>
                <a:lnTo>
                  <a:pt x="393643" y="381372"/>
                </a:lnTo>
                <a:cubicBezTo>
                  <a:pt x="395620" y="386708"/>
                  <a:pt x="397250" y="392123"/>
                  <a:pt x="398534" y="397615"/>
                </a:cubicBezTo>
                <a:lnTo>
                  <a:pt x="441096" y="400579"/>
                </a:lnTo>
                <a:lnTo>
                  <a:pt x="444060" y="460777"/>
                </a:lnTo>
                <a:lnTo>
                  <a:pt x="401972" y="467920"/>
                </a:lnTo>
                <a:cubicBezTo>
                  <a:pt x="401163" y="473471"/>
                  <a:pt x="400105" y="478984"/>
                  <a:pt x="398800" y="484459"/>
                </a:cubicBezTo>
                <a:lnTo>
                  <a:pt x="435257" y="506837"/>
                </a:lnTo>
                <a:lnTo>
                  <a:pt x="409945" y="561611"/>
                </a:lnTo>
                <a:lnTo>
                  <a:pt x="369309" y="548421"/>
                </a:lnTo>
                <a:cubicBezTo>
                  <a:pt x="365990" y="552956"/>
                  <a:pt x="362492" y="557313"/>
                  <a:pt x="358757" y="561611"/>
                </a:cubicBezTo>
                <a:lnTo>
                  <a:pt x="380602" y="598364"/>
                </a:lnTo>
                <a:lnTo>
                  <a:pt x="332764" y="635087"/>
                </a:lnTo>
                <a:lnTo>
                  <a:pt x="303124" y="604618"/>
                </a:lnTo>
                <a:cubicBezTo>
                  <a:pt x="298056" y="607167"/>
                  <a:pt x="292869" y="609449"/>
                  <a:pt x="287593" y="611524"/>
                </a:cubicBezTo>
                <a:lnTo>
                  <a:pt x="289816" y="653997"/>
                </a:lnTo>
                <a:close/>
                <a:moveTo>
                  <a:pt x="149502" y="628715"/>
                </a:moveTo>
                <a:lnTo>
                  <a:pt x="172384" y="636095"/>
                </a:lnTo>
                <a:lnTo>
                  <a:pt x="188982" y="600083"/>
                </a:lnTo>
                <a:lnTo>
                  <a:pt x="196629" y="601328"/>
                </a:lnTo>
                <a:cubicBezTo>
                  <a:pt x="200245" y="601921"/>
                  <a:pt x="203980" y="602395"/>
                  <a:pt x="207685" y="602691"/>
                </a:cubicBezTo>
                <a:cubicBezTo>
                  <a:pt x="213598" y="603222"/>
                  <a:pt x="219534" y="603417"/>
                  <a:pt x="225468" y="603284"/>
                </a:cubicBezTo>
                <a:lnTo>
                  <a:pt x="233263" y="603106"/>
                </a:lnTo>
                <a:lnTo>
                  <a:pt x="244615" y="641074"/>
                </a:lnTo>
                <a:lnTo>
                  <a:pt x="268327" y="636984"/>
                </a:lnTo>
                <a:lnTo>
                  <a:pt x="266252" y="597326"/>
                </a:lnTo>
                <a:lnTo>
                  <a:pt x="273544" y="594837"/>
                </a:lnTo>
                <a:cubicBezTo>
                  <a:pt x="282705" y="591689"/>
                  <a:pt x="291565" y="587720"/>
                  <a:pt x="300012" y="582981"/>
                </a:cubicBezTo>
                <a:lnTo>
                  <a:pt x="306829" y="579217"/>
                </a:lnTo>
                <a:lnTo>
                  <a:pt x="334690" y="607730"/>
                </a:lnTo>
                <a:lnTo>
                  <a:pt x="353748" y="593118"/>
                </a:lnTo>
                <a:lnTo>
                  <a:pt x="333327" y="558765"/>
                </a:lnTo>
                <a:lnTo>
                  <a:pt x="338691" y="553163"/>
                </a:lnTo>
                <a:cubicBezTo>
                  <a:pt x="345348" y="546207"/>
                  <a:pt x="351368" y="538667"/>
                  <a:pt x="356683" y="530637"/>
                </a:cubicBezTo>
                <a:lnTo>
                  <a:pt x="360891" y="524235"/>
                </a:lnTo>
                <a:lnTo>
                  <a:pt x="398919" y="536565"/>
                </a:lnTo>
                <a:lnTo>
                  <a:pt x="408997" y="514721"/>
                </a:lnTo>
                <a:lnTo>
                  <a:pt x="374941" y="493795"/>
                </a:lnTo>
                <a:lnTo>
                  <a:pt x="377075" y="486356"/>
                </a:lnTo>
                <a:cubicBezTo>
                  <a:pt x="379736" y="477114"/>
                  <a:pt x="381562" y="467650"/>
                  <a:pt x="382528" y="458080"/>
                </a:cubicBezTo>
                <a:lnTo>
                  <a:pt x="383329" y="450373"/>
                </a:lnTo>
                <a:lnTo>
                  <a:pt x="422749" y="443586"/>
                </a:lnTo>
                <a:lnTo>
                  <a:pt x="421534" y="419578"/>
                </a:lnTo>
                <a:lnTo>
                  <a:pt x="381698" y="416851"/>
                </a:lnTo>
                <a:lnTo>
                  <a:pt x="380157" y="409234"/>
                </a:lnTo>
                <a:cubicBezTo>
                  <a:pt x="378222" y="399796"/>
                  <a:pt x="375445" y="390552"/>
                  <a:pt x="371858" y="381610"/>
                </a:cubicBezTo>
                <a:lnTo>
                  <a:pt x="368894" y="374407"/>
                </a:lnTo>
                <a:lnTo>
                  <a:pt x="400520" y="350192"/>
                </a:lnTo>
                <a:lnTo>
                  <a:pt x="388308" y="329444"/>
                </a:lnTo>
                <a:lnTo>
                  <a:pt x="352000" y="345597"/>
                </a:lnTo>
                <a:lnTo>
                  <a:pt x="347079" y="339670"/>
                </a:lnTo>
                <a:cubicBezTo>
                  <a:pt x="340977" y="332153"/>
                  <a:pt x="334201" y="325208"/>
                  <a:pt x="326836" y="318922"/>
                </a:cubicBezTo>
                <a:lnTo>
                  <a:pt x="320908" y="313883"/>
                </a:lnTo>
                <a:lnTo>
                  <a:pt x="337565" y="277930"/>
                </a:lnTo>
                <a:lnTo>
                  <a:pt x="317114" y="265304"/>
                </a:lnTo>
                <a:lnTo>
                  <a:pt x="292720" y="296010"/>
                </a:lnTo>
                <a:lnTo>
                  <a:pt x="285548" y="293047"/>
                </a:lnTo>
                <a:cubicBezTo>
                  <a:pt x="276594" y="289262"/>
                  <a:pt x="267319" y="286286"/>
                  <a:pt x="257835" y="284155"/>
                </a:cubicBezTo>
                <a:lnTo>
                  <a:pt x="250277" y="282436"/>
                </a:lnTo>
                <a:lnTo>
                  <a:pt x="248261" y="242985"/>
                </a:lnTo>
                <a:lnTo>
                  <a:pt x="224283" y="241296"/>
                </a:lnTo>
                <a:lnTo>
                  <a:pt x="216932" y="279827"/>
                </a:lnTo>
                <a:lnTo>
                  <a:pt x="209166" y="280450"/>
                </a:lnTo>
                <a:cubicBezTo>
                  <a:pt x="199383" y="281200"/>
                  <a:pt x="189690" y="282845"/>
                  <a:pt x="180209" y="285370"/>
                </a:cubicBezTo>
                <a:lnTo>
                  <a:pt x="172710" y="287356"/>
                </a:lnTo>
                <a:lnTo>
                  <a:pt x="152881" y="253715"/>
                </a:lnTo>
                <a:lnTo>
                  <a:pt x="130888" y="263407"/>
                </a:lnTo>
                <a:lnTo>
                  <a:pt x="142211" y="300694"/>
                </a:lnTo>
                <a:lnTo>
                  <a:pt x="135631" y="304902"/>
                </a:lnTo>
                <a:cubicBezTo>
                  <a:pt x="127298" y="310101"/>
                  <a:pt x="119459" y="316053"/>
                  <a:pt x="112215" y="322686"/>
                </a:cubicBezTo>
                <a:lnTo>
                  <a:pt x="106495" y="327962"/>
                </a:lnTo>
                <a:lnTo>
                  <a:pt x="73388" y="307451"/>
                </a:lnTo>
                <a:lnTo>
                  <a:pt x="58568" y="326243"/>
                </a:lnTo>
                <a:lnTo>
                  <a:pt x="85807" y="353867"/>
                </a:lnTo>
                <a:lnTo>
                  <a:pt x="81894" y="360595"/>
                </a:lnTo>
                <a:cubicBezTo>
                  <a:pt x="76941" y="369167"/>
                  <a:pt x="72784" y="378177"/>
                  <a:pt x="69475" y="387508"/>
                </a:cubicBezTo>
                <a:lnTo>
                  <a:pt x="66897" y="394829"/>
                </a:lnTo>
                <a:lnTo>
                  <a:pt x="28365" y="392043"/>
                </a:lnTo>
                <a:lnTo>
                  <a:pt x="23801" y="415754"/>
                </a:lnTo>
                <a:lnTo>
                  <a:pt x="60791" y="427610"/>
                </a:lnTo>
                <a:lnTo>
                  <a:pt x="60168" y="435316"/>
                </a:lnTo>
                <a:cubicBezTo>
                  <a:pt x="59745" y="445222"/>
                  <a:pt x="60251" y="455145"/>
                  <a:pt x="61680" y="464956"/>
                </a:cubicBezTo>
                <a:lnTo>
                  <a:pt x="62806" y="472662"/>
                </a:lnTo>
                <a:lnTo>
                  <a:pt x="27239" y="488164"/>
                </a:lnTo>
                <a:lnTo>
                  <a:pt x="34174" y="511223"/>
                </a:lnTo>
                <a:lnTo>
                  <a:pt x="72498" y="504466"/>
                </a:lnTo>
                <a:lnTo>
                  <a:pt x="75848" y="511461"/>
                </a:lnTo>
                <a:cubicBezTo>
                  <a:pt x="80121" y="520341"/>
                  <a:pt x="85180" y="528823"/>
                  <a:pt x="90964" y="536802"/>
                </a:cubicBezTo>
                <a:lnTo>
                  <a:pt x="95499" y="543086"/>
                </a:lnTo>
                <a:lnTo>
                  <a:pt x="71016" y="573407"/>
                </a:lnTo>
                <a:lnTo>
                  <a:pt x="87852" y="590539"/>
                </a:lnTo>
                <a:lnTo>
                  <a:pt x="118855" y="566620"/>
                </a:lnTo>
                <a:lnTo>
                  <a:pt x="125079" y="571273"/>
                </a:lnTo>
                <a:cubicBezTo>
                  <a:pt x="132914" y="577097"/>
                  <a:pt x="141268" y="582187"/>
                  <a:pt x="150036" y="586478"/>
                </a:cubicBezTo>
                <a:lnTo>
                  <a:pt x="157030" y="589917"/>
                </a:lnTo>
                <a:close/>
                <a:moveTo>
                  <a:pt x="222208" y="545576"/>
                </a:moveTo>
                <a:cubicBezTo>
                  <a:pt x="165144" y="545576"/>
                  <a:pt x="118884" y="499317"/>
                  <a:pt x="118884" y="442252"/>
                </a:cubicBezTo>
                <a:cubicBezTo>
                  <a:pt x="118884" y="385187"/>
                  <a:pt x="165144" y="338929"/>
                  <a:pt x="222208" y="338929"/>
                </a:cubicBezTo>
                <a:cubicBezTo>
                  <a:pt x="279273" y="338929"/>
                  <a:pt x="325532" y="385187"/>
                  <a:pt x="325532" y="442252"/>
                </a:cubicBezTo>
                <a:cubicBezTo>
                  <a:pt x="325416" y="499255"/>
                  <a:pt x="279211" y="545422"/>
                  <a:pt x="222208" y="545487"/>
                </a:cubicBezTo>
                <a:close/>
                <a:moveTo>
                  <a:pt x="222208" y="360803"/>
                </a:moveTo>
                <a:cubicBezTo>
                  <a:pt x="177208" y="360785"/>
                  <a:pt x="140715" y="397253"/>
                  <a:pt x="140699" y="442252"/>
                </a:cubicBezTo>
                <a:cubicBezTo>
                  <a:pt x="140683" y="487251"/>
                  <a:pt x="177149" y="523743"/>
                  <a:pt x="222149" y="523761"/>
                </a:cubicBezTo>
                <a:cubicBezTo>
                  <a:pt x="267147" y="523779"/>
                  <a:pt x="303640" y="487310"/>
                  <a:pt x="303657" y="442311"/>
                </a:cubicBezTo>
                <a:cubicBezTo>
                  <a:pt x="303657" y="442291"/>
                  <a:pt x="303657" y="442273"/>
                  <a:pt x="303657" y="442252"/>
                </a:cubicBezTo>
                <a:cubicBezTo>
                  <a:pt x="303657" y="397253"/>
                  <a:pt x="267207" y="360764"/>
                  <a:pt x="222208" y="360714"/>
                </a:cubicBezTo>
                <a:close/>
              </a:path>
            </a:pathLst>
          </a:custGeom>
          <a:solidFill>
            <a:schemeClr val="accent2"/>
          </a:solidFill>
          <a:ln w="296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1" name="Graphic 27">
            <a:extLst>
              <a:ext uri="{FF2B5EF4-FFF2-40B4-BE49-F238E27FC236}">
                <a16:creationId xmlns:a16="http://schemas.microsoft.com/office/drawing/2014/main" id="{1A3AB89E-E172-317C-85F9-55F1218F89EE}"/>
              </a:ext>
            </a:extLst>
          </p:cNvPr>
          <p:cNvSpPr>
            <a:spLocks noChangeAspect="1"/>
          </p:cNvSpPr>
          <p:nvPr/>
        </p:nvSpPr>
        <p:spPr>
          <a:xfrm>
            <a:off x="487177" y="3445601"/>
            <a:ext cx="515171" cy="515194"/>
          </a:xfrm>
          <a:custGeom>
            <a:avLst/>
            <a:gdLst>
              <a:gd name="connsiteX0" fmla="*/ 416406 w 664252"/>
              <a:gd name="connsiteY0" fmla="*/ 289697 h 664282"/>
              <a:gd name="connsiteX1" fmla="*/ 379001 w 664252"/>
              <a:gd name="connsiteY1" fmla="*/ 254515 h 664282"/>
              <a:gd name="connsiteX2" fmla="*/ 402150 w 664252"/>
              <a:gd name="connsiteY2" fmla="*/ 224401 h 664282"/>
              <a:gd name="connsiteX3" fmla="*/ 390531 w 664252"/>
              <a:gd name="connsiteY3" fmla="*/ 201164 h 664282"/>
              <a:gd name="connsiteX4" fmla="*/ 352592 w 664252"/>
              <a:gd name="connsiteY4" fmla="*/ 201638 h 664282"/>
              <a:gd name="connsiteX5" fmla="*/ 346664 w 664252"/>
              <a:gd name="connsiteY5" fmla="*/ 150569 h 664282"/>
              <a:gd name="connsiteX6" fmla="*/ 383625 w 664252"/>
              <a:gd name="connsiteY6" fmla="*/ 142389 h 664282"/>
              <a:gd name="connsiteX7" fmla="*/ 389553 w 664252"/>
              <a:gd name="connsiteY7" fmla="*/ 117047 h 664282"/>
              <a:gd name="connsiteX8" fmla="*/ 360239 w 664252"/>
              <a:gd name="connsiteY8" fmla="*/ 93128 h 664282"/>
              <a:gd name="connsiteX9" fmla="*/ 388693 w 664252"/>
              <a:gd name="connsiteY9" fmla="*/ 50002 h 664282"/>
              <a:gd name="connsiteX10" fmla="*/ 422127 w 664252"/>
              <a:gd name="connsiteY10" fmla="*/ 67430 h 664282"/>
              <a:gd name="connsiteX11" fmla="*/ 443112 w 664252"/>
              <a:gd name="connsiteY11" fmla="*/ 51810 h 664282"/>
              <a:gd name="connsiteX12" fmla="*/ 436117 w 664252"/>
              <a:gd name="connsiteY12" fmla="*/ 14820 h 664282"/>
              <a:gd name="connsiteX13" fmla="*/ 485437 w 664252"/>
              <a:gd name="connsiteY13" fmla="*/ 0 h 664282"/>
              <a:gd name="connsiteX14" fmla="*/ 499753 w 664252"/>
              <a:gd name="connsiteY14" fmla="*/ 34708 h 664282"/>
              <a:gd name="connsiteX15" fmla="*/ 526014 w 664252"/>
              <a:gd name="connsiteY15" fmla="*/ 36279 h 664282"/>
              <a:gd name="connsiteX16" fmla="*/ 544360 w 664252"/>
              <a:gd name="connsiteY16" fmla="*/ 3675 h 664282"/>
              <a:gd name="connsiteX17" fmla="*/ 591547 w 664252"/>
              <a:gd name="connsiteY17" fmla="*/ 24127 h 664282"/>
              <a:gd name="connsiteX18" fmla="*/ 580224 w 664252"/>
              <a:gd name="connsiteY18" fmla="*/ 59931 h 664282"/>
              <a:gd name="connsiteX19" fmla="*/ 599342 w 664252"/>
              <a:gd name="connsiteY19" fmla="*/ 78011 h 664282"/>
              <a:gd name="connsiteX20" fmla="*/ 634465 w 664252"/>
              <a:gd name="connsiteY20" fmla="*/ 64822 h 664282"/>
              <a:gd name="connsiteX21" fmla="*/ 657495 w 664252"/>
              <a:gd name="connsiteY21" fmla="*/ 110852 h 664282"/>
              <a:gd name="connsiteX22" fmla="*/ 625721 w 664252"/>
              <a:gd name="connsiteY22" fmla="*/ 130918 h 664282"/>
              <a:gd name="connsiteX23" fmla="*/ 628685 w 664252"/>
              <a:gd name="connsiteY23" fmla="*/ 156942 h 664282"/>
              <a:gd name="connsiteX24" fmla="*/ 664253 w 664252"/>
              <a:gd name="connsiteY24" fmla="*/ 169390 h 664282"/>
              <a:gd name="connsiteX25" fmla="*/ 652397 w 664252"/>
              <a:gd name="connsiteY25" fmla="*/ 219422 h 664282"/>
              <a:gd name="connsiteX26" fmla="*/ 614932 w 664252"/>
              <a:gd name="connsiteY26" fmla="*/ 214442 h 664282"/>
              <a:gd name="connsiteX27" fmla="*/ 600557 w 664252"/>
              <a:gd name="connsiteY27" fmla="*/ 236198 h 664282"/>
              <a:gd name="connsiteX28" fmla="*/ 619852 w 664252"/>
              <a:gd name="connsiteY28" fmla="*/ 268801 h 664282"/>
              <a:gd name="connsiteX29" fmla="*/ 578565 w 664252"/>
              <a:gd name="connsiteY29" fmla="*/ 299449 h 664282"/>
              <a:gd name="connsiteX30" fmla="*/ 552956 w 664252"/>
              <a:gd name="connsiteY30" fmla="*/ 271469 h 664282"/>
              <a:gd name="connsiteX31" fmla="*/ 528118 w 664252"/>
              <a:gd name="connsiteY31" fmla="*/ 278849 h 664282"/>
              <a:gd name="connsiteX32" fmla="*/ 521983 w 664252"/>
              <a:gd name="connsiteY32" fmla="*/ 316343 h 664282"/>
              <a:gd name="connsiteX33" fmla="*/ 470647 w 664252"/>
              <a:gd name="connsiteY33" fmla="*/ 313379 h 664282"/>
              <a:gd name="connsiteX34" fmla="*/ 468957 w 664252"/>
              <a:gd name="connsiteY34" fmla="*/ 275263 h 664282"/>
              <a:gd name="connsiteX35" fmla="*/ 445246 w 664252"/>
              <a:gd name="connsiteY35" fmla="*/ 264978 h 664282"/>
              <a:gd name="connsiteX36" fmla="*/ 489053 w 664252"/>
              <a:gd name="connsiteY36" fmla="*/ 258991 h 664282"/>
              <a:gd name="connsiteX37" fmla="*/ 490535 w 664252"/>
              <a:gd name="connsiteY37" fmla="*/ 293580 h 664282"/>
              <a:gd name="connsiteX38" fmla="*/ 504466 w 664252"/>
              <a:gd name="connsiteY38" fmla="*/ 294410 h 664282"/>
              <a:gd name="connsiteX39" fmla="*/ 510038 w 664252"/>
              <a:gd name="connsiteY39" fmla="*/ 260265 h 664282"/>
              <a:gd name="connsiteX40" fmla="*/ 517803 w 664252"/>
              <a:gd name="connsiteY40" fmla="*/ 259346 h 664282"/>
              <a:gd name="connsiteX41" fmla="*/ 550852 w 664252"/>
              <a:gd name="connsiteY41" fmla="*/ 249506 h 664282"/>
              <a:gd name="connsiteX42" fmla="*/ 557846 w 664252"/>
              <a:gd name="connsiteY42" fmla="*/ 246038 h 664282"/>
              <a:gd name="connsiteX43" fmla="*/ 581173 w 664252"/>
              <a:gd name="connsiteY43" fmla="*/ 271528 h 664282"/>
              <a:gd name="connsiteX44" fmla="*/ 592406 w 664252"/>
              <a:gd name="connsiteY44" fmla="*/ 263199 h 664282"/>
              <a:gd name="connsiteX45" fmla="*/ 574830 w 664252"/>
              <a:gd name="connsiteY45" fmla="*/ 233560 h 664282"/>
              <a:gd name="connsiteX46" fmla="*/ 580224 w 664252"/>
              <a:gd name="connsiteY46" fmla="*/ 227839 h 664282"/>
              <a:gd name="connsiteX47" fmla="*/ 599312 w 664252"/>
              <a:gd name="connsiteY47" fmla="*/ 198970 h 664282"/>
              <a:gd name="connsiteX48" fmla="*/ 602454 w 664252"/>
              <a:gd name="connsiteY48" fmla="*/ 191827 h 664282"/>
              <a:gd name="connsiteX49" fmla="*/ 636540 w 664252"/>
              <a:gd name="connsiteY49" fmla="*/ 196392 h 664282"/>
              <a:gd name="connsiteX50" fmla="*/ 639770 w 664252"/>
              <a:gd name="connsiteY50" fmla="*/ 182787 h 664282"/>
              <a:gd name="connsiteX51" fmla="*/ 607315 w 664252"/>
              <a:gd name="connsiteY51" fmla="*/ 171524 h 664282"/>
              <a:gd name="connsiteX52" fmla="*/ 607789 w 664252"/>
              <a:gd name="connsiteY52" fmla="*/ 163729 h 664282"/>
              <a:gd name="connsiteX53" fmla="*/ 603936 w 664252"/>
              <a:gd name="connsiteY53" fmla="*/ 129140 h 664282"/>
              <a:gd name="connsiteX54" fmla="*/ 601743 w 664252"/>
              <a:gd name="connsiteY54" fmla="*/ 121641 h 664282"/>
              <a:gd name="connsiteX55" fmla="*/ 630612 w 664252"/>
              <a:gd name="connsiteY55" fmla="*/ 103353 h 664282"/>
              <a:gd name="connsiteX56" fmla="*/ 624328 w 664252"/>
              <a:gd name="connsiteY56" fmla="*/ 90845 h 664282"/>
              <a:gd name="connsiteX57" fmla="*/ 592377 w 664252"/>
              <a:gd name="connsiteY57" fmla="*/ 102938 h 664282"/>
              <a:gd name="connsiteX58" fmla="*/ 587694 w 664252"/>
              <a:gd name="connsiteY58" fmla="*/ 96684 h 664282"/>
              <a:gd name="connsiteX59" fmla="*/ 562441 w 664252"/>
              <a:gd name="connsiteY59" fmla="*/ 72617 h 664282"/>
              <a:gd name="connsiteX60" fmla="*/ 555950 w 664252"/>
              <a:gd name="connsiteY60" fmla="*/ 68290 h 664282"/>
              <a:gd name="connsiteX61" fmla="*/ 566234 w 664252"/>
              <a:gd name="connsiteY61" fmla="*/ 35686 h 664282"/>
              <a:gd name="connsiteX62" fmla="*/ 553430 w 664252"/>
              <a:gd name="connsiteY62" fmla="*/ 30143 h 664282"/>
              <a:gd name="connsiteX63" fmla="*/ 536743 w 664252"/>
              <a:gd name="connsiteY63" fmla="*/ 59783 h 664282"/>
              <a:gd name="connsiteX64" fmla="*/ 529155 w 664252"/>
              <a:gd name="connsiteY64" fmla="*/ 58034 h 664282"/>
              <a:gd name="connsiteX65" fmla="*/ 494329 w 664252"/>
              <a:gd name="connsiteY65" fmla="*/ 55960 h 664282"/>
              <a:gd name="connsiteX66" fmla="*/ 486563 w 664252"/>
              <a:gd name="connsiteY66" fmla="*/ 56849 h 664282"/>
              <a:gd name="connsiteX67" fmla="*/ 473522 w 664252"/>
              <a:gd name="connsiteY67" fmla="*/ 25431 h 664282"/>
              <a:gd name="connsiteX68" fmla="*/ 460095 w 664252"/>
              <a:gd name="connsiteY68" fmla="*/ 29432 h 664282"/>
              <a:gd name="connsiteX69" fmla="*/ 466497 w 664252"/>
              <a:gd name="connsiteY69" fmla="*/ 63132 h 664282"/>
              <a:gd name="connsiteX70" fmla="*/ 459502 w 664252"/>
              <a:gd name="connsiteY70" fmla="*/ 66630 h 664282"/>
              <a:gd name="connsiteX71" fmla="*/ 431641 w 664252"/>
              <a:gd name="connsiteY71" fmla="*/ 87377 h 664282"/>
              <a:gd name="connsiteX72" fmla="*/ 426099 w 664252"/>
              <a:gd name="connsiteY72" fmla="*/ 93009 h 664282"/>
              <a:gd name="connsiteX73" fmla="*/ 395659 w 664252"/>
              <a:gd name="connsiteY73" fmla="*/ 77152 h 664282"/>
              <a:gd name="connsiteX74" fmla="*/ 387952 w 664252"/>
              <a:gd name="connsiteY74" fmla="*/ 88830 h 664282"/>
              <a:gd name="connsiteX75" fmla="*/ 414628 w 664252"/>
              <a:gd name="connsiteY75" fmla="*/ 110585 h 664282"/>
              <a:gd name="connsiteX76" fmla="*/ 411664 w 664252"/>
              <a:gd name="connsiteY76" fmla="*/ 117728 h 664282"/>
              <a:gd name="connsiteX77" fmla="*/ 403661 w 664252"/>
              <a:gd name="connsiteY77" fmla="*/ 151429 h 664282"/>
              <a:gd name="connsiteX78" fmla="*/ 403187 w 664252"/>
              <a:gd name="connsiteY78" fmla="*/ 159224 h 664282"/>
              <a:gd name="connsiteX79" fmla="*/ 369517 w 664252"/>
              <a:gd name="connsiteY79" fmla="*/ 166693 h 664282"/>
              <a:gd name="connsiteX80" fmla="*/ 371117 w 664252"/>
              <a:gd name="connsiteY80" fmla="*/ 180564 h 664282"/>
              <a:gd name="connsiteX81" fmla="*/ 405677 w 664252"/>
              <a:gd name="connsiteY81" fmla="*/ 180149 h 664282"/>
              <a:gd name="connsiteX82" fmla="*/ 407929 w 664252"/>
              <a:gd name="connsiteY82" fmla="*/ 187589 h 664282"/>
              <a:gd name="connsiteX83" fmla="*/ 423401 w 664252"/>
              <a:gd name="connsiteY83" fmla="*/ 218444 h 664282"/>
              <a:gd name="connsiteX84" fmla="*/ 428025 w 664252"/>
              <a:gd name="connsiteY84" fmla="*/ 224727 h 664282"/>
              <a:gd name="connsiteX85" fmla="*/ 406951 w 664252"/>
              <a:gd name="connsiteY85" fmla="*/ 252174 h 664282"/>
              <a:gd name="connsiteX86" fmla="*/ 417088 w 664252"/>
              <a:gd name="connsiteY86" fmla="*/ 261777 h 664282"/>
              <a:gd name="connsiteX87" fmla="*/ 443319 w 664252"/>
              <a:gd name="connsiteY87" fmla="*/ 239191 h 664282"/>
              <a:gd name="connsiteX88" fmla="*/ 449840 w 664252"/>
              <a:gd name="connsiteY88" fmla="*/ 243459 h 664282"/>
              <a:gd name="connsiteX89" fmla="*/ 481525 w 664252"/>
              <a:gd name="connsiteY89" fmla="*/ 257153 h 664282"/>
              <a:gd name="connsiteX90" fmla="*/ 485081 w 664252"/>
              <a:gd name="connsiteY90" fmla="*/ 205402 h 664282"/>
              <a:gd name="connsiteX91" fmla="*/ 458041 w 664252"/>
              <a:gd name="connsiteY91" fmla="*/ 137214 h 664282"/>
              <a:gd name="connsiteX92" fmla="*/ 526227 w 664252"/>
              <a:gd name="connsiteY92" fmla="*/ 110173 h 664282"/>
              <a:gd name="connsiteX93" fmla="*/ 553270 w 664252"/>
              <a:gd name="connsiteY93" fmla="*/ 178361 h 664282"/>
              <a:gd name="connsiteX94" fmla="*/ 553252 w 664252"/>
              <a:gd name="connsiteY94" fmla="*/ 178401 h 664282"/>
              <a:gd name="connsiteX95" fmla="*/ 485081 w 664252"/>
              <a:gd name="connsiteY95" fmla="*/ 205402 h 664282"/>
              <a:gd name="connsiteX96" fmla="*/ 517981 w 664252"/>
              <a:gd name="connsiteY96" fmla="*/ 129229 h 664282"/>
              <a:gd name="connsiteX97" fmla="*/ 477052 w 664252"/>
              <a:gd name="connsiteY97" fmla="*/ 145413 h 664282"/>
              <a:gd name="connsiteX98" fmla="*/ 493238 w 664252"/>
              <a:gd name="connsiteY98" fmla="*/ 186342 h 664282"/>
              <a:gd name="connsiteX99" fmla="*/ 534164 w 664252"/>
              <a:gd name="connsiteY99" fmla="*/ 170161 h 664282"/>
              <a:gd name="connsiteX100" fmla="*/ 517981 w 664252"/>
              <a:gd name="connsiteY100" fmla="*/ 129229 h 664282"/>
              <a:gd name="connsiteX101" fmla="*/ 230300 w 664252"/>
              <a:gd name="connsiteY101" fmla="*/ 664282 h 664282"/>
              <a:gd name="connsiteX102" fmla="*/ 218177 w 664252"/>
              <a:gd name="connsiteY102" fmla="*/ 623706 h 664282"/>
              <a:gd name="connsiteX103" fmla="*/ 205817 w 664252"/>
              <a:gd name="connsiteY103" fmla="*/ 623054 h 664282"/>
              <a:gd name="connsiteX104" fmla="*/ 201045 w 664252"/>
              <a:gd name="connsiteY104" fmla="*/ 622579 h 664282"/>
              <a:gd name="connsiteX105" fmla="*/ 183262 w 664252"/>
              <a:gd name="connsiteY105" fmla="*/ 661111 h 664282"/>
              <a:gd name="connsiteX106" fmla="*/ 125879 w 664252"/>
              <a:gd name="connsiteY106" fmla="*/ 642645 h 664282"/>
              <a:gd name="connsiteX107" fmla="*/ 134030 w 664252"/>
              <a:gd name="connsiteY107" fmla="*/ 601298 h 664282"/>
              <a:gd name="connsiteX108" fmla="*/ 119210 w 664252"/>
              <a:gd name="connsiteY108" fmla="*/ 592199 h 664282"/>
              <a:gd name="connsiteX109" fmla="*/ 86014 w 664252"/>
              <a:gd name="connsiteY109" fmla="*/ 617837 h 664282"/>
              <a:gd name="connsiteX110" fmla="*/ 43748 w 664252"/>
              <a:gd name="connsiteY110" fmla="*/ 574771 h 664282"/>
              <a:gd name="connsiteX111" fmla="*/ 69890 w 664252"/>
              <a:gd name="connsiteY111" fmla="*/ 542167 h 664282"/>
              <a:gd name="connsiteX112" fmla="*/ 60998 w 664252"/>
              <a:gd name="connsiteY112" fmla="*/ 527051 h 664282"/>
              <a:gd name="connsiteX113" fmla="*/ 19888 w 664252"/>
              <a:gd name="connsiteY113" fmla="*/ 534283 h 664282"/>
              <a:gd name="connsiteX114" fmla="*/ 2401 w 664252"/>
              <a:gd name="connsiteY114" fmla="*/ 476515 h 664282"/>
              <a:gd name="connsiteX115" fmla="*/ 40517 w 664252"/>
              <a:gd name="connsiteY115" fmla="*/ 459917 h 664282"/>
              <a:gd name="connsiteX116" fmla="*/ 39628 w 664252"/>
              <a:gd name="connsiteY116" fmla="*/ 442134 h 664282"/>
              <a:gd name="connsiteX117" fmla="*/ 0 w 664252"/>
              <a:gd name="connsiteY117" fmla="*/ 429418 h 664282"/>
              <a:gd name="connsiteX118" fmla="*/ 11471 w 664252"/>
              <a:gd name="connsiteY118" fmla="*/ 370139 h 664282"/>
              <a:gd name="connsiteX119" fmla="*/ 52966 w 664252"/>
              <a:gd name="connsiteY119" fmla="*/ 373103 h 664282"/>
              <a:gd name="connsiteX120" fmla="*/ 60405 w 664252"/>
              <a:gd name="connsiteY120" fmla="*/ 356949 h 664282"/>
              <a:gd name="connsiteX121" fmla="*/ 31270 w 664252"/>
              <a:gd name="connsiteY121" fmla="*/ 327310 h 664282"/>
              <a:gd name="connsiteX122" fmla="*/ 68942 w 664252"/>
              <a:gd name="connsiteY122" fmla="*/ 280183 h 664282"/>
              <a:gd name="connsiteX123" fmla="*/ 104213 w 664252"/>
              <a:gd name="connsiteY123" fmla="*/ 302531 h 664282"/>
              <a:gd name="connsiteX124" fmla="*/ 118203 w 664252"/>
              <a:gd name="connsiteY124" fmla="*/ 291802 h 664282"/>
              <a:gd name="connsiteX125" fmla="*/ 105991 w 664252"/>
              <a:gd name="connsiteY125" fmla="*/ 251877 h 664282"/>
              <a:gd name="connsiteX126" fmla="*/ 161239 w 664252"/>
              <a:gd name="connsiteY126" fmla="*/ 227662 h 664282"/>
              <a:gd name="connsiteX127" fmla="*/ 182461 w 664252"/>
              <a:gd name="connsiteY127" fmla="*/ 263733 h 664282"/>
              <a:gd name="connsiteX128" fmla="*/ 199711 w 664252"/>
              <a:gd name="connsiteY128" fmla="*/ 260769 h 664282"/>
              <a:gd name="connsiteX129" fmla="*/ 207566 w 664252"/>
              <a:gd name="connsiteY129" fmla="*/ 219629 h 664282"/>
              <a:gd name="connsiteX130" fmla="*/ 267734 w 664252"/>
              <a:gd name="connsiteY130" fmla="*/ 223838 h 664282"/>
              <a:gd name="connsiteX131" fmla="*/ 269779 w 664252"/>
              <a:gd name="connsiteY131" fmla="*/ 265926 h 664282"/>
              <a:gd name="connsiteX132" fmla="*/ 286200 w 664252"/>
              <a:gd name="connsiteY132" fmla="*/ 271232 h 664282"/>
              <a:gd name="connsiteX133" fmla="*/ 312490 w 664252"/>
              <a:gd name="connsiteY133" fmla="*/ 238243 h 664282"/>
              <a:gd name="connsiteX134" fmla="*/ 363855 w 664252"/>
              <a:gd name="connsiteY134" fmla="*/ 269957 h 664282"/>
              <a:gd name="connsiteX135" fmla="*/ 346072 w 664252"/>
              <a:gd name="connsiteY135" fmla="*/ 308489 h 664282"/>
              <a:gd name="connsiteX136" fmla="*/ 357928 w 664252"/>
              <a:gd name="connsiteY136" fmla="*/ 320730 h 664282"/>
              <a:gd name="connsiteX137" fmla="*/ 396815 w 664252"/>
              <a:gd name="connsiteY137" fmla="*/ 303569 h 664282"/>
              <a:gd name="connsiteX138" fmla="*/ 427521 w 664252"/>
              <a:gd name="connsiteY138" fmla="*/ 355467 h 664282"/>
              <a:gd name="connsiteX139" fmla="*/ 393643 w 664252"/>
              <a:gd name="connsiteY139" fmla="*/ 381372 h 664282"/>
              <a:gd name="connsiteX140" fmla="*/ 398534 w 664252"/>
              <a:gd name="connsiteY140" fmla="*/ 397615 h 664282"/>
              <a:gd name="connsiteX141" fmla="*/ 441096 w 664252"/>
              <a:gd name="connsiteY141" fmla="*/ 400579 h 664282"/>
              <a:gd name="connsiteX142" fmla="*/ 444060 w 664252"/>
              <a:gd name="connsiteY142" fmla="*/ 460777 h 664282"/>
              <a:gd name="connsiteX143" fmla="*/ 401972 w 664252"/>
              <a:gd name="connsiteY143" fmla="*/ 467920 h 664282"/>
              <a:gd name="connsiteX144" fmla="*/ 398800 w 664252"/>
              <a:gd name="connsiteY144" fmla="*/ 484459 h 664282"/>
              <a:gd name="connsiteX145" fmla="*/ 435257 w 664252"/>
              <a:gd name="connsiteY145" fmla="*/ 506837 h 664282"/>
              <a:gd name="connsiteX146" fmla="*/ 409945 w 664252"/>
              <a:gd name="connsiteY146" fmla="*/ 561611 h 664282"/>
              <a:gd name="connsiteX147" fmla="*/ 369309 w 664252"/>
              <a:gd name="connsiteY147" fmla="*/ 548421 h 664282"/>
              <a:gd name="connsiteX148" fmla="*/ 358757 w 664252"/>
              <a:gd name="connsiteY148" fmla="*/ 561611 h 664282"/>
              <a:gd name="connsiteX149" fmla="*/ 380602 w 664252"/>
              <a:gd name="connsiteY149" fmla="*/ 598364 h 664282"/>
              <a:gd name="connsiteX150" fmla="*/ 332764 w 664252"/>
              <a:gd name="connsiteY150" fmla="*/ 635087 h 664282"/>
              <a:gd name="connsiteX151" fmla="*/ 303124 w 664252"/>
              <a:gd name="connsiteY151" fmla="*/ 604618 h 664282"/>
              <a:gd name="connsiteX152" fmla="*/ 287593 w 664252"/>
              <a:gd name="connsiteY152" fmla="*/ 611524 h 664282"/>
              <a:gd name="connsiteX153" fmla="*/ 289816 w 664252"/>
              <a:gd name="connsiteY153" fmla="*/ 653997 h 664282"/>
              <a:gd name="connsiteX154" fmla="*/ 149502 w 664252"/>
              <a:gd name="connsiteY154" fmla="*/ 628715 h 664282"/>
              <a:gd name="connsiteX155" fmla="*/ 172384 w 664252"/>
              <a:gd name="connsiteY155" fmla="*/ 636095 h 664282"/>
              <a:gd name="connsiteX156" fmla="*/ 188982 w 664252"/>
              <a:gd name="connsiteY156" fmla="*/ 600083 h 664282"/>
              <a:gd name="connsiteX157" fmla="*/ 196629 w 664252"/>
              <a:gd name="connsiteY157" fmla="*/ 601328 h 664282"/>
              <a:gd name="connsiteX158" fmla="*/ 207685 w 664252"/>
              <a:gd name="connsiteY158" fmla="*/ 602691 h 664282"/>
              <a:gd name="connsiteX159" fmla="*/ 225468 w 664252"/>
              <a:gd name="connsiteY159" fmla="*/ 603284 h 664282"/>
              <a:gd name="connsiteX160" fmla="*/ 233263 w 664252"/>
              <a:gd name="connsiteY160" fmla="*/ 603106 h 664282"/>
              <a:gd name="connsiteX161" fmla="*/ 244615 w 664252"/>
              <a:gd name="connsiteY161" fmla="*/ 641074 h 664282"/>
              <a:gd name="connsiteX162" fmla="*/ 268327 w 664252"/>
              <a:gd name="connsiteY162" fmla="*/ 636984 h 664282"/>
              <a:gd name="connsiteX163" fmla="*/ 266252 w 664252"/>
              <a:gd name="connsiteY163" fmla="*/ 597326 h 664282"/>
              <a:gd name="connsiteX164" fmla="*/ 273544 w 664252"/>
              <a:gd name="connsiteY164" fmla="*/ 594837 h 664282"/>
              <a:gd name="connsiteX165" fmla="*/ 300012 w 664252"/>
              <a:gd name="connsiteY165" fmla="*/ 582981 h 664282"/>
              <a:gd name="connsiteX166" fmla="*/ 306829 w 664252"/>
              <a:gd name="connsiteY166" fmla="*/ 579217 h 664282"/>
              <a:gd name="connsiteX167" fmla="*/ 334690 w 664252"/>
              <a:gd name="connsiteY167" fmla="*/ 607730 h 664282"/>
              <a:gd name="connsiteX168" fmla="*/ 353748 w 664252"/>
              <a:gd name="connsiteY168" fmla="*/ 593118 h 664282"/>
              <a:gd name="connsiteX169" fmla="*/ 333327 w 664252"/>
              <a:gd name="connsiteY169" fmla="*/ 558765 h 664282"/>
              <a:gd name="connsiteX170" fmla="*/ 338691 w 664252"/>
              <a:gd name="connsiteY170" fmla="*/ 553163 h 664282"/>
              <a:gd name="connsiteX171" fmla="*/ 356683 w 664252"/>
              <a:gd name="connsiteY171" fmla="*/ 530637 h 664282"/>
              <a:gd name="connsiteX172" fmla="*/ 360891 w 664252"/>
              <a:gd name="connsiteY172" fmla="*/ 524235 h 664282"/>
              <a:gd name="connsiteX173" fmla="*/ 398919 w 664252"/>
              <a:gd name="connsiteY173" fmla="*/ 536565 h 664282"/>
              <a:gd name="connsiteX174" fmla="*/ 408997 w 664252"/>
              <a:gd name="connsiteY174" fmla="*/ 514721 h 664282"/>
              <a:gd name="connsiteX175" fmla="*/ 374941 w 664252"/>
              <a:gd name="connsiteY175" fmla="*/ 493795 h 664282"/>
              <a:gd name="connsiteX176" fmla="*/ 377075 w 664252"/>
              <a:gd name="connsiteY176" fmla="*/ 486356 h 664282"/>
              <a:gd name="connsiteX177" fmla="*/ 382528 w 664252"/>
              <a:gd name="connsiteY177" fmla="*/ 458080 h 664282"/>
              <a:gd name="connsiteX178" fmla="*/ 383329 w 664252"/>
              <a:gd name="connsiteY178" fmla="*/ 450373 h 664282"/>
              <a:gd name="connsiteX179" fmla="*/ 422749 w 664252"/>
              <a:gd name="connsiteY179" fmla="*/ 443586 h 664282"/>
              <a:gd name="connsiteX180" fmla="*/ 421534 w 664252"/>
              <a:gd name="connsiteY180" fmla="*/ 419578 h 664282"/>
              <a:gd name="connsiteX181" fmla="*/ 381698 w 664252"/>
              <a:gd name="connsiteY181" fmla="*/ 416851 h 664282"/>
              <a:gd name="connsiteX182" fmla="*/ 380157 w 664252"/>
              <a:gd name="connsiteY182" fmla="*/ 409234 h 664282"/>
              <a:gd name="connsiteX183" fmla="*/ 371858 w 664252"/>
              <a:gd name="connsiteY183" fmla="*/ 381610 h 664282"/>
              <a:gd name="connsiteX184" fmla="*/ 368894 w 664252"/>
              <a:gd name="connsiteY184" fmla="*/ 374407 h 664282"/>
              <a:gd name="connsiteX185" fmla="*/ 400520 w 664252"/>
              <a:gd name="connsiteY185" fmla="*/ 350192 h 664282"/>
              <a:gd name="connsiteX186" fmla="*/ 388308 w 664252"/>
              <a:gd name="connsiteY186" fmla="*/ 329444 h 664282"/>
              <a:gd name="connsiteX187" fmla="*/ 352000 w 664252"/>
              <a:gd name="connsiteY187" fmla="*/ 345597 h 664282"/>
              <a:gd name="connsiteX188" fmla="*/ 347079 w 664252"/>
              <a:gd name="connsiteY188" fmla="*/ 339670 h 664282"/>
              <a:gd name="connsiteX189" fmla="*/ 326836 w 664252"/>
              <a:gd name="connsiteY189" fmla="*/ 318922 h 664282"/>
              <a:gd name="connsiteX190" fmla="*/ 320908 w 664252"/>
              <a:gd name="connsiteY190" fmla="*/ 313883 h 664282"/>
              <a:gd name="connsiteX191" fmla="*/ 337565 w 664252"/>
              <a:gd name="connsiteY191" fmla="*/ 277930 h 664282"/>
              <a:gd name="connsiteX192" fmla="*/ 317114 w 664252"/>
              <a:gd name="connsiteY192" fmla="*/ 265304 h 664282"/>
              <a:gd name="connsiteX193" fmla="*/ 292720 w 664252"/>
              <a:gd name="connsiteY193" fmla="*/ 296010 h 664282"/>
              <a:gd name="connsiteX194" fmla="*/ 285548 w 664252"/>
              <a:gd name="connsiteY194" fmla="*/ 293047 h 664282"/>
              <a:gd name="connsiteX195" fmla="*/ 257835 w 664252"/>
              <a:gd name="connsiteY195" fmla="*/ 284155 h 664282"/>
              <a:gd name="connsiteX196" fmla="*/ 250277 w 664252"/>
              <a:gd name="connsiteY196" fmla="*/ 282436 h 664282"/>
              <a:gd name="connsiteX197" fmla="*/ 248261 w 664252"/>
              <a:gd name="connsiteY197" fmla="*/ 242985 h 664282"/>
              <a:gd name="connsiteX198" fmla="*/ 224283 w 664252"/>
              <a:gd name="connsiteY198" fmla="*/ 241296 h 664282"/>
              <a:gd name="connsiteX199" fmla="*/ 216932 w 664252"/>
              <a:gd name="connsiteY199" fmla="*/ 279827 h 664282"/>
              <a:gd name="connsiteX200" fmla="*/ 209166 w 664252"/>
              <a:gd name="connsiteY200" fmla="*/ 280450 h 664282"/>
              <a:gd name="connsiteX201" fmla="*/ 180209 w 664252"/>
              <a:gd name="connsiteY201" fmla="*/ 285370 h 664282"/>
              <a:gd name="connsiteX202" fmla="*/ 172710 w 664252"/>
              <a:gd name="connsiteY202" fmla="*/ 287356 h 664282"/>
              <a:gd name="connsiteX203" fmla="*/ 152881 w 664252"/>
              <a:gd name="connsiteY203" fmla="*/ 253715 h 664282"/>
              <a:gd name="connsiteX204" fmla="*/ 130888 w 664252"/>
              <a:gd name="connsiteY204" fmla="*/ 263407 h 664282"/>
              <a:gd name="connsiteX205" fmla="*/ 142211 w 664252"/>
              <a:gd name="connsiteY205" fmla="*/ 300694 h 664282"/>
              <a:gd name="connsiteX206" fmla="*/ 135631 w 664252"/>
              <a:gd name="connsiteY206" fmla="*/ 304902 h 664282"/>
              <a:gd name="connsiteX207" fmla="*/ 112215 w 664252"/>
              <a:gd name="connsiteY207" fmla="*/ 322686 h 664282"/>
              <a:gd name="connsiteX208" fmla="*/ 106495 w 664252"/>
              <a:gd name="connsiteY208" fmla="*/ 327962 h 664282"/>
              <a:gd name="connsiteX209" fmla="*/ 73388 w 664252"/>
              <a:gd name="connsiteY209" fmla="*/ 307451 h 664282"/>
              <a:gd name="connsiteX210" fmla="*/ 58568 w 664252"/>
              <a:gd name="connsiteY210" fmla="*/ 326243 h 664282"/>
              <a:gd name="connsiteX211" fmla="*/ 85807 w 664252"/>
              <a:gd name="connsiteY211" fmla="*/ 353867 h 664282"/>
              <a:gd name="connsiteX212" fmla="*/ 81894 w 664252"/>
              <a:gd name="connsiteY212" fmla="*/ 360595 h 664282"/>
              <a:gd name="connsiteX213" fmla="*/ 69475 w 664252"/>
              <a:gd name="connsiteY213" fmla="*/ 387508 h 664282"/>
              <a:gd name="connsiteX214" fmla="*/ 66897 w 664252"/>
              <a:gd name="connsiteY214" fmla="*/ 394829 h 664282"/>
              <a:gd name="connsiteX215" fmla="*/ 28365 w 664252"/>
              <a:gd name="connsiteY215" fmla="*/ 392043 h 664282"/>
              <a:gd name="connsiteX216" fmla="*/ 23801 w 664252"/>
              <a:gd name="connsiteY216" fmla="*/ 415754 h 664282"/>
              <a:gd name="connsiteX217" fmla="*/ 60791 w 664252"/>
              <a:gd name="connsiteY217" fmla="*/ 427610 h 664282"/>
              <a:gd name="connsiteX218" fmla="*/ 60168 w 664252"/>
              <a:gd name="connsiteY218" fmla="*/ 435316 h 664282"/>
              <a:gd name="connsiteX219" fmla="*/ 61680 w 664252"/>
              <a:gd name="connsiteY219" fmla="*/ 464956 h 664282"/>
              <a:gd name="connsiteX220" fmla="*/ 62806 w 664252"/>
              <a:gd name="connsiteY220" fmla="*/ 472662 h 664282"/>
              <a:gd name="connsiteX221" fmla="*/ 27239 w 664252"/>
              <a:gd name="connsiteY221" fmla="*/ 488164 h 664282"/>
              <a:gd name="connsiteX222" fmla="*/ 34174 w 664252"/>
              <a:gd name="connsiteY222" fmla="*/ 511223 h 664282"/>
              <a:gd name="connsiteX223" fmla="*/ 72498 w 664252"/>
              <a:gd name="connsiteY223" fmla="*/ 504466 h 664282"/>
              <a:gd name="connsiteX224" fmla="*/ 75848 w 664252"/>
              <a:gd name="connsiteY224" fmla="*/ 511461 h 664282"/>
              <a:gd name="connsiteX225" fmla="*/ 90964 w 664252"/>
              <a:gd name="connsiteY225" fmla="*/ 536802 h 664282"/>
              <a:gd name="connsiteX226" fmla="*/ 95499 w 664252"/>
              <a:gd name="connsiteY226" fmla="*/ 543086 h 664282"/>
              <a:gd name="connsiteX227" fmla="*/ 71016 w 664252"/>
              <a:gd name="connsiteY227" fmla="*/ 573407 h 664282"/>
              <a:gd name="connsiteX228" fmla="*/ 87852 w 664252"/>
              <a:gd name="connsiteY228" fmla="*/ 590539 h 664282"/>
              <a:gd name="connsiteX229" fmla="*/ 118855 w 664252"/>
              <a:gd name="connsiteY229" fmla="*/ 566620 h 664282"/>
              <a:gd name="connsiteX230" fmla="*/ 125079 w 664252"/>
              <a:gd name="connsiteY230" fmla="*/ 571273 h 664282"/>
              <a:gd name="connsiteX231" fmla="*/ 150036 w 664252"/>
              <a:gd name="connsiteY231" fmla="*/ 586478 h 664282"/>
              <a:gd name="connsiteX232" fmla="*/ 157030 w 664252"/>
              <a:gd name="connsiteY232" fmla="*/ 589917 h 664282"/>
              <a:gd name="connsiteX233" fmla="*/ 222208 w 664252"/>
              <a:gd name="connsiteY233" fmla="*/ 545576 h 664282"/>
              <a:gd name="connsiteX234" fmla="*/ 118884 w 664252"/>
              <a:gd name="connsiteY234" fmla="*/ 442252 h 664282"/>
              <a:gd name="connsiteX235" fmla="*/ 222208 w 664252"/>
              <a:gd name="connsiteY235" fmla="*/ 338929 h 664282"/>
              <a:gd name="connsiteX236" fmla="*/ 325532 w 664252"/>
              <a:gd name="connsiteY236" fmla="*/ 442252 h 664282"/>
              <a:gd name="connsiteX237" fmla="*/ 222208 w 664252"/>
              <a:gd name="connsiteY237" fmla="*/ 545487 h 664282"/>
              <a:gd name="connsiteX238" fmla="*/ 222208 w 664252"/>
              <a:gd name="connsiteY238" fmla="*/ 360803 h 664282"/>
              <a:gd name="connsiteX239" fmla="*/ 140699 w 664252"/>
              <a:gd name="connsiteY239" fmla="*/ 442252 h 664282"/>
              <a:gd name="connsiteX240" fmla="*/ 222149 w 664252"/>
              <a:gd name="connsiteY240" fmla="*/ 523761 h 664282"/>
              <a:gd name="connsiteX241" fmla="*/ 303657 w 664252"/>
              <a:gd name="connsiteY241" fmla="*/ 442311 h 664282"/>
              <a:gd name="connsiteX242" fmla="*/ 303657 w 664252"/>
              <a:gd name="connsiteY242" fmla="*/ 442252 h 664282"/>
              <a:gd name="connsiteX243" fmla="*/ 222208 w 664252"/>
              <a:gd name="connsiteY243" fmla="*/ 360714 h 664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Lst>
            <a:rect l="l" t="t" r="r" b="b"/>
            <a:pathLst>
              <a:path w="664252" h="664282">
                <a:moveTo>
                  <a:pt x="416406" y="289697"/>
                </a:moveTo>
                <a:lnTo>
                  <a:pt x="379001" y="254515"/>
                </a:lnTo>
                <a:lnTo>
                  <a:pt x="402150" y="224401"/>
                </a:lnTo>
                <a:cubicBezTo>
                  <a:pt x="397467" y="217089"/>
                  <a:pt x="393572" y="209299"/>
                  <a:pt x="390531" y="201164"/>
                </a:cubicBezTo>
                <a:lnTo>
                  <a:pt x="352592" y="201638"/>
                </a:lnTo>
                <a:lnTo>
                  <a:pt x="346664" y="150569"/>
                </a:lnTo>
                <a:lnTo>
                  <a:pt x="383625" y="142389"/>
                </a:lnTo>
                <a:cubicBezTo>
                  <a:pt x="384698" y="133755"/>
                  <a:pt x="386684" y="125260"/>
                  <a:pt x="389553" y="117047"/>
                </a:cubicBezTo>
                <a:lnTo>
                  <a:pt x="360239" y="93128"/>
                </a:lnTo>
                <a:lnTo>
                  <a:pt x="388693" y="50002"/>
                </a:lnTo>
                <a:lnTo>
                  <a:pt x="422127" y="67430"/>
                </a:lnTo>
                <a:cubicBezTo>
                  <a:pt x="428544" y="61489"/>
                  <a:pt x="435580" y="56253"/>
                  <a:pt x="443112" y="51810"/>
                </a:cubicBezTo>
                <a:lnTo>
                  <a:pt x="436117" y="14820"/>
                </a:lnTo>
                <a:lnTo>
                  <a:pt x="485437" y="0"/>
                </a:lnTo>
                <a:lnTo>
                  <a:pt x="499753" y="34708"/>
                </a:lnTo>
                <a:cubicBezTo>
                  <a:pt x="508538" y="34297"/>
                  <a:pt x="517341" y="34824"/>
                  <a:pt x="526014" y="36279"/>
                </a:cubicBezTo>
                <a:lnTo>
                  <a:pt x="544360" y="3675"/>
                </a:lnTo>
                <a:lnTo>
                  <a:pt x="591547" y="24127"/>
                </a:lnTo>
                <a:lnTo>
                  <a:pt x="580224" y="59931"/>
                </a:lnTo>
                <a:cubicBezTo>
                  <a:pt x="587231" y="65248"/>
                  <a:pt x="593642" y="71310"/>
                  <a:pt x="599342" y="78011"/>
                </a:cubicBezTo>
                <a:lnTo>
                  <a:pt x="634465" y="64822"/>
                </a:lnTo>
                <a:lnTo>
                  <a:pt x="657495" y="110852"/>
                </a:lnTo>
                <a:lnTo>
                  <a:pt x="625721" y="130918"/>
                </a:lnTo>
                <a:cubicBezTo>
                  <a:pt x="627636" y="139462"/>
                  <a:pt x="628629" y="148186"/>
                  <a:pt x="628685" y="156942"/>
                </a:cubicBezTo>
                <a:lnTo>
                  <a:pt x="664253" y="169390"/>
                </a:lnTo>
                <a:lnTo>
                  <a:pt x="652397" y="219422"/>
                </a:lnTo>
                <a:lnTo>
                  <a:pt x="614932" y="214442"/>
                </a:lnTo>
                <a:cubicBezTo>
                  <a:pt x="610919" y="222178"/>
                  <a:pt x="606100" y="229473"/>
                  <a:pt x="600557" y="236198"/>
                </a:cubicBezTo>
                <a:lnTo>
                  <a:pt x="619852" y="268801"/>
                </a:lnTo>
                <a:lnTo>
                  <a:pt x="578565" y="299449"/>
                </a:lnTo>
                <a:lnTo>
                  <a:pt x="552956" y="271469"/>
                </a:lnTo>
                <a:cubicBezTo>
                  <a:pt x="544959" y="274794"/>
                  <a:pt x="536633" y="277269"/>
                  <a:pt x="528118" y="278849"/>
                </a:cubicBezTo>
                <a:lnTo>
                  <a:pt x="521983" y="316343"/>
                </a:lnTo>
                <a:lnTo>
                  <a:pt x="470647" y="313379"/>
                </a:lnTo>
                <a:lnTo>
                  <a:pt x="468957" y="275263"/>
                </a:lnTo>
                <a:cubicBezTo>
                  <a:pt x="460721" y="272663"/>
                  <a:pt x="452774" y="269216"/>
                  <a:pt x="445246" y="264978"/>
                </a:cubicBezTo>
                <a:close/>
                <a:moveTo>
                  <a:pt x="489053" y="258991"/>
                </a:moveTo>
                <a:lnTo>
                  <a:pt x="490535" y="293580"/>
                </a:lnTo>
                <a:lnTo>
                  <a:pt x="504466" y="294410"/>
                </a:lnTo>
                <a:lnTo>
                  <a:pt x="510038" y="260265"/>
                </a:lnTo>
                <a:lnTo>
                  <a:pt x="517803" y="259346"/>
                </a:lnTo>
                <a:cubicBezTo>
                  <a:pt x="529304" y="257989"/>
                  <a:pt x="540484" y="254660"/>
                  <a:pt x="550852" y="249506"/>
                </a:cubicBezTo>
                <a:lnTo>
                  <a:pt x="557846" y="246038"/>
                </a:lnTo>
                <a:lnTo>
                  <a:pt x="581173" y="271528"/>
                </a:lnTo>
                <a:lnTo>
                  <a:pt x="592406" y="263199"/>
                </a:lnTo>
                <a:lnTo>
                  <a:pt x="574830" y="233560"/>
                </a:lnTo>
                <a:lnTo>
                  <a:pt x="580224" y="227839"/>
                </a:lnTo>
                <a:cubicBezTo>
                  <a:pt x="588189" y="219377"/>
                  <a:pt x="594644" y="209613"/>
                  <a:pt x="599312" y="198970"/>
                </a:cubicBezTo>
                <a:lnTo>
                  <a:pt x="602454" y="191827"/>
                </a:lnTo>
                <a:lnTo>
                  <a:pt x="636540" y="196392"/>
                </a:lnTo>
                <a:lnTo>
                  <a:pt x="639770" y="182787"/>
                </a:lnTo>
                <a:lnTo>
                  <a:pt x="607315" y="171524"/>
                </a:lnTo>
                <a:lnTo>
                  <a:pt x="607789" y="163729"/>
                </a:lnTo>
                <a:cubicBezTo>
                  <a:pt x="608503" y="152063"/>
                  <a:pt x="607202" y="140362"/>
                  <a:pt x="603936" y="129140"/>
                </a:cubicBezTo>
                <a:lnTo>
                  <a:pt x="601743" y="121641"/>
                </a:lnTo>
                <a:lnTo>
                  <a:pt x="630612" y="103353"/>
                </a:lnTo>
                <a:lnTo>
                  <a:pt x="624328" y="90845"/>
                </a:lnTo>
                <a:lnTo>
                  <a:pt x="592377" y="102938"/>
                </a:lnTo>
                <a:lnTo>
                  <a:pt x="587694" y="96684"/>
                </a:lnTo>
                <a:cubicBezTo>
                  <a:pt x="580722" y="87271"/>
                  <a:pt x="572177" y="79129"/>
                  <a:pt x="562441" y="72617"/>
                </a:cubicBezTo>
                <a:lnTo>
                  <a:pt x="555950" y="68290"/>
                </a:lnTo>
                <a:lnTo>
                  <a:pt x="566234" y="35686"/>
                </a:lnTo>
                <a:lnTo>
                  <a:pt x="553430" y="30143"/>
                </a:lnTo>
                <a:lnTo>
                  <a:pt x="536743" y="59783"/>
                </a:lnTo>
                <a:lnTo>
                  <a:pt x="529155" y="58034"/>
                </a:lnTo>
                <a:cubicBezTo>
                  <a:pt x="517753" y="55349"/>
                  <a:pt x="505971" y="54647"/>
                  <a:pt x="494329" y="55960"/>
                </a:cubicBezTo>
                <a:lnTo>
                  <a:pt x="486563" y="56849"/>
                </a:lnTo>
                <a:lnTo>
                  <a:pt x="473522" y="25431"/>
                </a:lnTo>
                <a:lnTo>
                  <a:pt x="460095" y="29432"/>
                </a:lnTo>
                <a:lnTo>
                  <a:pt x="466497" y="63132"/>
                </a:lnTo>
                <a:lnTo>
                  <a:pt x="459502" y="66630"/>
                </a:lnTo>
                <a:cubicBezTo>
                  <a:pt x="449099" y="71903"/>
                  <a:pt x="439673" y="78920"/>
                  <a:pt x="431641" y="87377"/>
                </a:cubicBezTo>
                <a:lnTo>
                  <a:pt x="426099" y="93009"/>
                </a:lnTo>
                <a:lnTo>
                  <a:pt x="395659" y="77152"/>
                </a:lnTo>
                <a:lnTo>
                  <a:pt x="387952" y="88830"/>
                </a:lnTo>
                <a:lnTo>
                  <a:pt x="414628" y="110585"/>
                </a:lnTo>
                <a:lnTo>
                  <a:pt x="411664" y="117728"/>
                </a:lnTo>
                <a:cubicBezTo>
                  <a:pt x="407106" y="128427"/>
                  <a:pt x="404399" y="139823"/>
                  <a:pt x="403661" y="151429"/>
                </a:cubicBezTo>
                <a:lnTo>
                  <a:pt x="403187" y="159224"/>
                </a:lnTo>
                <a:lnTo>
                  <a:pt x="369517" y="166693"/>
                </a:lnTo>
                <a:lnTo>
                  <a:pt x="371117" y="180564"/>
                </a:lnTo>
                <a:lnTo>
                  <a:pt x="405677" y="180149"/>
                </a:lnTo>
                <a:lnTo>
                  <a:pt x="407929" y="187589"/>
                </a:lnTo>
                <a:cubicBezTo>
                  <a:pt x="411297" y="198678"/>
                  <a:pt x="416528" y="209113"/>
                  <a:pt x="423401" y="218444"/>
                </a:cubicBezTo>
                <a:lnTo>
                  <a:pt x="428025" y="224727"/>
                </a:lnTo>
                <a:lnTo>
                  <a:pt x="406951" y="252174"/>
                </a:lnTo>
                <a:lnTo>
                  <a:pt x="417088" y="261777"/>
                </a:lnTo>
                <a:lnTo>
                  <a:pt x="443319" y="239191"/>
                </a:lnTo>
                <a:lnTo>
                  <a:pt x="449840" y="243459"/>
                </a:lnTo>
                <a:cubicBezTo>
                  <a:pt x="459565" y="249755"/>
                  <a:pt x="470273" y="254382"/>
                  <a:pt x="481525" y="257153"/>
                </a:cubicBezTo>
                <a:close/>
                <a:moveTo>
                  <a:pt x="485081" y="205402"/>
                </a:moveTo>
                <a:cubicBezTo>
                  <a:pt x="458785" y="194040"/>
                  <a:pt x="446677" y="163511"/>
                  <a:pt x="458041" y="137214"/>
                </a:cubicBezTo>
                <a:cubicBezTo>
                  <a:pt x="469402" y="110917"/>
                  <a:pt x="499931" y="98811"/>
                  <a:pt x="526227" y="110173"/>
                </a:cubicBezTo>
                <a:cubicBezTo>
                  <a:pt x="552526" y="121536"/>
                  <a:pt x="564631" y="152064"/>
                  <a:pt x="553270" y="178361"/>
                </a:cubicBezTo>
                <a:cubicBezTo>
                  <a:pt x="553264" y="178374"/>
                  <a:pt x="553258" y="178388"/>
                  <a:pt x="553252" y="178401"/>
                </a:cubicBezTo>
                <a:cubicBezTo>
                  <a:pt x="541850" y="204647"/>
                  <a:pt x="511363" y="216722"/>
                  <a:pt x="485081" y="205402"/>
                </a:cubicBezTo>
                <a:close/>
                <a:moveTo>
                  <a:pt x="517981" y="129229"/>
                </a:moveTo>
                <a:cubicBezTo>
                  <a:pt x="502210" y="122396"/>
                  <a:pt x="483887" y="129642"/>
                  <a:pt x="477052" y="145413"/>
                </a:cubicBezTo>
                <a:cubicBezTo>
                  <a:pt x="470220" y="161185"/>
                  <a:pt x="477467" y="179509"/>
                  <a:pt x="493238" y="186342"/>
                </a:cubicBezTo>
                <a:cubicBezTo>
                  <a:pt x="509006" y="193174"/>
                  <a:pt x="527330" y="185930"/>
                  <a:pt x="534164" y="170161"/>
                </a:cubicBezTo>
                <a:cubicBezTo>
                  <a:pt x="540964" y="154388"/>
                  <a:pt x="533729" y="136087"/>
                  <a:pt x="517981" y="129229"/>
                </a:cubicBezTo>
                <a:close/>
                <a:moveTo>
                  <a:pt x="230300" y="664282"/>
                </a:moveTo>
                <a:lnTo>
                  <a:pt x="218177" y="623706"/>
                </a:lnTo>
                <a:cubicBezTo>
                  <a:pt x="214057" y="623706"/>
                  <a:pt x="209937" y="623409"/>
                  <a:pt x="205817" y="623054"/>
                </a:cubicBezTo>
                <a:lnTo>
                  <a:pt x="201045" y="622579"/>
                </a:lnTo>
                <a:lnTo>
                  <a:pt x="183262" y="661111"/>
                </a:lnTo>
                <a:lnTo>
                  <a:pt x="125879" y="642645"/>
                </a:lnTo>
                <a:lnTo>
                  <a:pt x="134030" y="601298"/>
                </a:lnTo>
                <a:cubicBezTo>
                  <a:pt x="128932" y="598512"/>
                  <a:pt x="123982" y="595370"/>
                  <a:pt x="119210" y="592199"/>
                </a:cubicBezTo>
                <a:lnTo>
                  <a:pt x="86014" y="617837"/>
                </a:lnTo>
                <a:lnTo>
                  <a:pt x="43748" y="574771"/>
                </a:lnTo>
                <a:lnTo>
                  <a:pt x="69890" y="542167"/>
                </a:lnTo>
                <a:cubicBezTo>
                  <a:pt x="66659" y="537277"/>
                  <a:pt x="63636" y="532208"/>
                  <a:pt x="60998" y="527051"/>
                </a:cubicBezTo>
                <a:lnTo>
                  <a:pt x="19888" y="534283"/>
                </a:lnTo>
                <a:lnTo>
                  <a:pt x="2401" y="476515"/>
                </a:lnTo>
                <a:lnTo>
                  <a:pt x="40517" y="459917"/>
                </a:lnTo>
                <a:cubicBezTo>
                  <a:pt x="39921" y="454007"/>
                  <a:pt x="39624" y="448073"/>
                  <a:pt x="39628" y="442134"/>
                </a:cubicBezTo>
                <a:lnTo>
                  <a:pt x="0" y="429418"/>
                </a:lnTo>
                <a:lnTo>
                  <a:pt x="11471" y="370139"/>
                </a:lnTo>
                <a:lnTo>
                  <a:pt x="52966" y="373103"/>
                </a:lnTo>
                <a:cubicBezTo>
                  <a:pt x="55199" y="367590"/>
                  <a:pt x="57679" y="362205"/>
                  <a:pt x="60405" y="356949"/>
                </a:cubicBezTo>
                <a:lnTo>
                  <a:pt x="31270" y="327310"/>
                </a:lnTo>
                <a:lnTo>
                  <a:pt x="68942" y="280183"/>
                </a:lnTo>
                <a:lnTo>
                  <a:pt x="104213" y="302531"/>
                </a:lnTo>
                <a:cubicBezTo>
                  <a:pt x="108688" y="298737"/>
                  <a:pt x="113371" y="295151"/>
                  <a:pt x="118203" y="291802"/>
                </a:cubicBezTo>
                <a:lnTo>
                  <a:pt x="105991" y="251877"/>
                </a:lnTo>
                <a:lnTo>
                  <a:pt x="161239" y="227662"/>
                </a:lnTo>
                <a:lnTo>
                  <a:pt x="182461" y="263733"/>
                </a:lnTo>
                <a:cubicBezTo>
                  <a:pt x="188113" y="262488"/>
                  <a:pt x="193863" y="261501"/>
                  <a:pt x="199711" y="260769"/>
                </a:cubicBezTo>
                <a:lnTo>
                  <a:pt x="207566" y="219629"/>
                </a:lnTo>
                <a:lnTo>
                  <a:pt x="267734" y="223838"/>
                </a:lnTo>
                <a:lnTo>
                  <a:pt x="269779" y="265926"/>
                </a:lnTo>
                <a:cubicBezTo>
                  <a:pt x="275352" y="267447"/>
                  <a:pt x="280826" y="269216"/>
                  <a:pt x="286200" y="271232"/>
                </a:cubicBezTo>
                <a:lnTo>
                  <a:pt x="312490" y="238243"/>
                </a:lnTo>
                <a:lnTo>
                  <a:pt x="363855" y="269957"/>
                </a:lnTo>
                <a:lnTo>
                  <a:pt x="346072" y="308489"/>
                </a:lnTo>
                <a:cubicBezTo>
                  <a:pt x="350242" y="312440"/>
                  <a:pt x="354193" y="316521"/>
                  <a:pt x="357928" y="320730"/>
                </a:cubicBezTo>
                <a:lnTo>
                  <a:pt x="396815" y="303569"/>
                </a:lnTo>
                <a:lnTo>
                  <a:pt x="427521" y="355467"/>
                </a:lnTo>
                <a:lnTo>
                  <a:pt x="393643" y="381372"/>
                </a:lnTo>
                <a:cubicBezTo>
                  <a:pt x="395620" y="386708"/>
                  <a:pt x="397250" y="392123"/>
                  <a:pt x="398534" y="397615"/>
                </a:cubicBezTo>
                <a:lnTo>
                  <a:pt x="441096" y="400579"/>
                </a:lnTo>
                <a:lnTo>
                  <a:pt x="444060" y="460777"/>
                </a:lnTo>
                <a:lnTo>
                  <a:pt x="401972" y="467920"/>
                </a:lnTo>
                <a:cubicBezTo>
                  <a:pt x="401163" y="473471"/>
                  <a:pt x="400105" y="478984"/>
                  <a:pt x="398800" y="484459"/>
                </a:cubicBezTo>
                <a:lnTo>
                  <a:pt x="435257" y="506837"/>
                </a:lnTo>
                <a:lnTo>
                  <a:pt x="409945" y="561611"/>
                </a:lnTo>
                <a:lnTo>
                  <a:pt x="369309" y="548421"/>
                </a:lnTo>
                <a:cubicBezTo>
                  <a:pt x="365990" y="552956"/>
                  <a:pt x="362492" y="557313"/>
                  <a:pt x="358757" y="561611"/>
                </a:cubicBezTo>
                <a:lnTo>
                  <a:pt x="380602" y="598364"/>
                </a:lnTo>
                <a:lnTo>
                  <a:pt x="332764" y="635087"/>
                </a:lnTo>
                <a:lnTo>
                  <a:pt x="303124" y="604618"/>
                </a:lnTo>
                <a:cubicBezTo>
                  <a:pt x="298056" y="607167"/>
                  <a:pt x="292869" y="609449"/>
                  <a:pt x="287593" y="611524"/>
                </a:cubicBezTo>
                <a:lnTo>
                  <a:pt x="289816" y="653997"/>
                </a:lnTo>
                <a:close/>
                <a:moveTo>
                  <a:pt x="149502" y="628715"/>
                </a:moveTo>
                <a:lnTo>
                  <a:pt x="172384" y="636095"/>
                </a:lnTo>
                <a:lnTo>
                  <a:pt x="188982" y="600083"/>
                </a:lnTo>
                <a:lnTo>
                  <a:pt x="196629" y="601328"/>
                </a:lnTo>
                <a:cubicBezTo>
                  <a:pt x="200245" y="601921"/>
                  <a:pt x="203980" y="602395"/>
                  <a:pt x="207685" y="602691"/>
                </a:cubicBezTo>
                <a:cubicBezTo>
                  <a:pt x="213598" y="603222"/>
                  <a:pt x="219534" y="603417"/>
                  <a:pt x="225468" y="603284"/>
                </a:cubicBezTo>
                <a:lnTo>
                  <a:pt x="233263" y="603106"/>
                </a:lnTo>
                <a:lnTo>
                  <a:pt x="244615" y="641074"/>
                </a:lnTo>
                <a:lnTo>
                  <a:pt x="268327" y="636984"/>
                </a:lnTo>
                <a:lnTo>
                  <a:pt x="266252" y="597326"/>
                </a:lnTo>
                <a:lnTo>
                  <a:pt x="273544" y="594837"/>
                </a:lnTo>
                <a:cubicBezTo>
                  <a:pt x="282705" y="591689"/>
                  <a:pt x="291565" y="587720"/>
                  <a:pt x="300012" y="582981"/>
                </a:cubicBezTo>
                <a:lnTo>
                  <a:pt x="306829" y="579217"/>
                </a:lnTo>
                <a:lnTo>
                  <a:pt x="334690" y="607730"/>
                </a:lnTo>
                <a:lnTo>
                  <a:pt x="353748" y="593118"/>
                </a:lnTo>
                <a:lnTo>
                  <a:pt x="333327" y="558765"/>
                </a:lnTo>
                <a:lnTo>
                  <a:pt x="338691" y="553163"/>
                </a:lnTo>
                <a:cubicBezTo>
                  <a:pt x="345348" y="546207"/>
                  <a:pt x="351368" y="538667"/>
                  <a:pt x="356683" y="530637"/>
                </a:cubicBezTo>
                <a:lnTo>
                  <a:pt x="360891" y="524235"/>
                </a:lnTo>
                <a:lnTo>
                  <a:pt x="398919" y="536565"/>
                </a:lnTo>
                <a:lnTo>
                  <a:pt x="408997" y="514721"/>
                </a:lnTo>
                <a:lnTo>
                  <a:pt x="374941" y="493795"/>
                </a:lnTo>
                <a:lnTo>
                  <a:pt x="377075" y="486356"/>
                </a:lnTo>
                <a:cubicBezTo>
                  <a:pt x="379736" y="477114"/>
                  <a:pt x="381562" y="467650"/>
                  <a:pt x="382528" y="458080"/>
                </a:cubicBezTo>
                <a:lnTo>
                  <a:pt x="383329" y="450373"/>
                </a:lnTo>
                <a:lnTo>
                  <a:pt x="422749" y="443586"/>
                </a:lnTo>
                <a:lnTo>
                  <a:pt x="421534" y="419578"/>
                </a:lnTo>
                <a:lnTo>
                  <a:pt x="381698" y="416851"/>
                </a:lnTo>
                <a:lnTo>
                  <a:pt x="380157" y="409234"/>
                </a:lnTo>
                <a:cubicBezTo>
                  <a:pt x="378222" y="399796"/>
                  <a:pt x="375445" y="390552"/>
                  <a:pt x="371858" y="381610"/>
                </a:cubicBezTo>
                <a:lnTo>
                  <a:pt x="368894" y="374407"/>
                </a:lnTo>
                <a:lnTo>
                  <a:pt x="400520" y="350192"/>
                </a:lnTo>
                <a:lnTo>
                  <a:pt x="388308" y="329444"/>
                </a:lnTo>
                <a:lnTo>
                  <a:pt x="352000" y="345597"/>
                </a:lnTo>
                <a:lnTo>
                  <a:pt x="347079" y="339670"/>
                </a:lnTo>
                <a:cubicBezTo>
                  <a:pt x="340977" y="332153"/>
                  <a:pt x="334201" y="325208"/>
                  <a:pt x="326836" y="318922"/>
                </a:cubicBezTo>
                <a:lnTo>
                  <a:pt x="320908" y="313883"/>
                </a:lnTo>
                <a:lnTo>
                  <a:pt x="337565" y="277930"/>
                </a:lnTo>
                <a:lnTo>
                  <a:pt x="317114" y="265304"/>
                </a:lnTo>
                <a:lnTo>
                  <a:pt x="292720" y="296010"/>
                </a:lnTo>
                <a:lnTo>
                  <a:pt x="285548" y="293047"/>
                </a:lnTo>
                <a:cubicBezTo>
                  <a:pt x="276594" y="289262"/>
                  <a:pt x="267319" y="286286"/>
                  <a:pt x="257835" y="284155"/>
                </a:cubicBezTo>
                <a:lnTo>
                  <a:pt x="250277" y="282436"/>
                </a:lnTo>
                <a:lnTo>
                  <a:pt x="248261" y="242985"/>
                </a:lnTo>
                <a:lnTo>
                  <a:pt x="224283" y="241296"/>
                </a:lnTo>
                <a:lnTo>
                  <a:pt x="216932" y="279827"/>
                </a:lnTo>
                <a:lnTo>
                  <a:pt x="209166" y="280450"/>
                </a:lnTo>
                <a:cubicBezTo>
                  <a:pt x="199383" y="281200"/>
                  <a:pt x="189690" y="282845"/>
                  <a:pt x="180209" y="285370"/>
                </a:cubicBezTo>
                <a:lnTo>
                  <a:pt x="172710" y="287356"/>
                </a:lnTo>
                <a:lnTo>
                  <a:pt x="152881" y="253715"/>
                </a:lnTo>
                <a:lnTo>
                  <a:pt x="130888" y="263407"/>
                </a:lnTo>
                <a:lnTo>
                  <a:pt x="142211" y="300694"/>
                </a:lnTo>
                <a:lnTo>
                  <a:pt x="135631" y="304902"/>
                </a:lnTo>
                <a:cubicBezTo>
                  <a:pt x="127298" y="310101"/>
                  <a:pt x="119459" y="316053"/>
                  <a:pt x="112215" y="322686"/>
                </a:cubicBezTo>
                <a:lnTo>
                  <a:pt x="106495" y="327962"/>
                </a:lnTo>
                <a:lnTo>
                  <a:pt x="73388" y="307451"/>
                </a:lnTo>
                <a:lnTo>
                  <a:pt x="58568" y="326243"/>
                </a:lnTo>
                <a:lnTo>
                  <a:pt x="85807" y="353867"/>
                </a:lnTo>
                <a:lnTo>
                  <a:pt x="81894" y="360595"/>
                </a:lnTo>
                <a:cubicBezTo>
                  <a:pt x="76941" y="369167"/>
                  <a:pt x="72784" y="378177"/>
                  <a:pt x="69475" y="387508"/>
                </a:cubicBezTo>
                <a:lnTo>
                  <a:pt x="66897" y="394829"/>
                </a:lnTo>
                <a:lnTo>
                  <a:pt x="28365" y="392043"/>
                </a:lnTo>
                <a:lnTo>
                  <a:pt x="23801" y="415754"/>
                </a:lnTo>
                <a:lnTo>
                  <a:pt x="60791" y="427610"/>
                </a:lnTo>
                <a:lnTo>
                  <a:pt x="60168" y="435316"/>
                </a:lnTo>
                <a:cubicBezTo>
                  <a:pt x="59745" y="445222"/>
                  <a:pt x="60251" y="455145"/>
                  <a:pt x="61680" y="464956"/>
                </a:cubicBezTo>
                <a:lnTo>
                  <a:pt x="62806" y="472662"/>
                </a:lnTo>
                <a:lnTo>
                  <a:pt x="27239" y="488164"/>
                </a:lnTo>
                <a:lnTo>
                  <a:pt x="34174" y="511223"/>
                </a:lnTo>
                <a:lnTo>
                  <a:pt x="72498" y="504466"/>
                </a:lnTo>
                <a:lnTo>
                  <a:pt x="75848" y="511461"/>
                </a:lnTo>
                <a:cubicBezTo>
                  <a:pt x="80121" y="520341"/>
                  <a:pt x="85180" y="528823"/>
                  <a:pt x="90964" y="536802"/>
                </a:cubicBezTo>
                <a:lnTo>
                  <a:pt x="95499" y="543086"/>
                </a:lnTo>
                <a:lnTo>
                  <a:pt x="71016" y="573407"/>
                </a:lnTo>
                <a:lnTo>
                  <a:pt x="87852" y="590539"/>
                </a:lnTo>
                <a:lnTo>
                  <a:pt x="118855" y="566620"/>
                </a:lnTo>
                <a:lnTo>
                  <a:pt x="125079" y="571273"/>
                </a:lnTo>
                <a:cubicBezTo>
                  <a:pt x="132914" y="577097"/>
                  <a:pt x="141268" y="582187"/>
                  <a:pt x="150036" y="586478"/>
                </a:cubicBezTo>
                <a:lnTo>
                  <a:pt x="157030" y="589917"/>
                </a:lnTo>
                <a:close/>
                <a:moveTo>
                  <a:pt x="222208" y="545576"/>
                </a:moveTo>
                <a:cubicBezTo>
                  <a:pt x="165144" y="545576"/>
                  <a:pt x="118884" y="499317"/>
                  <a:pt x="118884" y="442252"/>
                </a:cubicBezTo>
                <a:cubicBezTo>
                  <a:pt x="118884" y="385187"/>
                  <a:pt x="165144" y="338929"/>
                  <a:pt x="222208" y="338929"/>
                </a:cubicBezTo>
                <a:cubicBezTo>
                  <a:pt x="279273" y="338929"/>
                  <a:pt x="325532" y="385187"/>
                  <a:pt x="325532" y="442252"/>
                </a:cubicBezTo>
                <a:cubicBezTo>
                  <a:pt x="325416" y="499255"/>
                  <a:pt x="279211" y="545422"/>
                  <a:pt x="222208" y="545487"/>
                </a:cubicBezTo>
                <a:close/>
                <a:moveTo>
                  <a:pt x="222208" y="360803"/>
                </a:moveTo>
                <a:cubicBezTo>
                  <a:pt x="177208" y="360785"/>
                  <a:pt x="140715" y="397253"/>
                  <a:pt x="140699" y="442252"/>
                </a:cubicBezTo>
                <a:cubicBezTo>
                  <a:pt x="140683" y="487251"/>
                  <a:pt x="177149" y="523743"/>
                  <a:pt x="222149" y="523761"/>
                </a:cubicBezTo>
                <a:cubicBezTo>
                  <a:pt x="267147" y="523779"/>
                  <a:pt x="303640" y="487310"/>
                  <a:pt x="303657" y="442311"/>
                </a:cubicBezTo>
                <a:cubicBezTo>
                  <a:pt x="303657" y="442291"/>
                  <a:pt x="303657" y="442273"/>
                  <a:pt x="303657" y="442252"/>
                </a:cubicBezTo>
                <a:cubicBezTo>
                  <a:pt x="303657" y="397253"/>
                  <a:pt x="267207" y="360764"/>
                  <a:pt x="222208" y="360714"/>
                </a:cubicBezTo>
                <a:close/>
              </a:path>
            </a:pathLst>
          </a:custGeom>
          <a:solidFill>
            <a:schemeClr val="accent2"/>
          </a:solidFill>
          <a:ln w="296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2" name="Graphic 27">
            <a:extLst>
              <a:ext uri="{FF2B5EF4-FFF2-40B4-BE49-F238E27FC236}">
                <a16:creationId xmlns:a16="http://schemas.microsoft.com/office/drawing/2014/main" id="{CAA1470A-7A6F-BDD1-9FDC-45016E3332B3}"/>
              </a:ext>
            </a:extLst>
          </p:cNvPr>
          <p:cNvSpPr>
            <a:spLocks noChangeAspect="1"/>
          </p:cNvSpPr>
          <p:nvPr/>
        </p:nvSpPr>
        <p:spPr>
          <a:xfrm>
            <a:off x="487177" y="4161397"/>
            <a:ext cx="515171" cy="515194"/>
          </a:xfrm>
          <a:custGeom>
            <a:avLst/>
            <a:gdLst>
              <a:gd name="connsiteX0" fmla="*/ 416406 w 664252"/>
              <a:gd name="connsiteY0" fmla="*/ 289697 h 664282"/>
              <a:gd name="connsiteX1" fmla="*/ 379001 w 664252"/>
              <a:gd name="connsiteY1" fmla="*/ 254515 h 664282"/>
              <a:gd name="connsiteX2" fmla="*/ 402150 w 664252"/>
              <a:gd name="connsiteY2" fmla="*/ 224401 h 664282"/>
              <a:gd name="connsiteX3" fmla="*/ 390531 w 664252"/>
              <a:gd name="connsiteY3" fmla="*/ 201164 h 664282"/>
              <a:gd name="connsiteX4" fmla="*/ 352592 w 664252"/>
              <a:gd name="connsiteY4" fmla="*/ 201638 h 664282"/>
              <a:gd name="connsiteX5" fmla="*/ 346664 w 664252"/>
              <a:gd name="connsiteY5" fmla="*/ 150569 h 664282"/>
              <a:gd name="connsiteX6" fmla="*/ 383625 w 664252"/>
              <a:gd name="connsiteY6" fmla="*/ 142389 h 664282"/>
              <a:gd name="connsiteX7" fmla="*/ 389553 w 664252"/>
              <a:gd name="connsiteY7" fmla="*/ 117047 h 664282"/>
              <a:gd name="connsiteX8" fmla="*/ 360239 w 664252"/>
              <a:gd name="connsiteY8" fmla="*/ 93128 h 664282"/>
              <a:gd name="connsiteX9" fmla="*/ 388693 w 664252"/>
              <a:gd name="connsiteY9" fmla="*/ 50002 h 664282"/>
              <a:gd name="connsiteX10" fmla="*/ 422127 w 664252"/>
              <a:gd name="connsiteY10" fmla="*/ 67430 h 664282"/>
              <a:gd name="connsiteX11" fmla="*/ 443112 w 664252"/>
              <a:gd name="connsiteY11" fmla="*/ 51810 h 664282"/>
              <a:gd name="connsiteX12" fmla="*/ 436117 w 664252"/>
              <a:gd name="connsiteY12" fmla="*/ 14820 h 664282"/>
              <a:gd name="connsiteX13" fmla="*/ 485437 w 664252"/>
              <a:gd name="connsiteY13" fmla="*/ 0 h 664282"/>
              <a:gd name="connsiteX14" fmla="*/ 499753 w 664252"/>
              <a:gd name="connsiteY14" fmla="*/ 34708 h 664282"/>
              <a:gd name="connsiteX15" fmla="*/ 526014 w 664252"/>
              <a:gd name="connsiteY15" fmla="*/ 36279 h 664282"/>
              <a:gd name="connsiteX16" fmla="*/ 544360 w 664252"/>
              <a:gd name="connsiteY16" fmla="*/ 3675 h 664282"/>
              <a:gd name="connsiteX17" fmla="*/ 591547 w 664252"/>
              <a:gd name="connsiteY17" fmla="*/ 24127 h 664282"/>
              <a:gd name="connsiteX18" fmla="*/ 580224 w 664252"/>
              <a:gd name="connsiteY18" fmla="*/ 59931 h 664282"/>
              <a:gd name="connsiteX19" fmla="*/ 599342 w 664252"/>
              <a:gd name="connsiteY19" fmla="*/ 78011 h 664282"/>
              <a:gd name="connsiteX20" fmla="*/ 634465 w 664252"/>
              <a:gd name="connsiteY20" fmla="*/ 64822 h 664282"/>
              <a:gd name="connsiteX21" fmla="*/ 657495 w 664252"/>
              <a:gd name="connsiteY21" fmla="*/ 110852 h 664282"/>
              <a:gd name="connsiteX22" fmla="*/ 625721 w 664252"/>
              <a:gd name="connsiteY22" fmla="*/ 130918 h 664282"/>
              <a:gd name="connsiteX23" fmla="*/ 628685 w 664252"/>
              <a:gd name="connsiteY23" fmla="*/ 156942 h 664282"/>
              <a:gd name="connsiteX24" fmla="*/ 664253 w 664252"/>
              <a:gd name="connsiteY24" fmla="*/ 169390 h 664282"/>
              <a:gd name="connsiteX25" fmla="*/ 652397 w 664252"/>
              <a:gd name="connsiteY25" fmla="*/ 219422 h 664282"/>
              <a:gd name="connsiteX26" fmla="*/ 614932 w 664252"/>
              <a:gd name="connsiteY26" fmla="*/ 214442 h 664282"/>
              <a:gd name="connsiteX27" fmla="*/ 600557 w 664252"/>
              <a:gd name="connsiteY27" fmla="*/ 236198 h 664282"/>
              <a:gd name="connsiteX28" fmla="*/ 619852 w 664252"/>
              <a:gd name="connsiteY28" fmla="*/ 268801 h 664282"/>
              <a:gd name="connsiteX29" fmla="*/ 578565 w 664252"/>
              <a:gd name="connsiteY29" fmla="*/ 299449 h 664282"/>
              <a:gd name="connsiteX30" fmla="*/ 552956 w 664252"/>
              <a:gd name="connsiteY30" fmla="*/ 271469 h 664282"/>
              <a:gd name="connsiteX31" fmla="*/ 528118 w 664252"/>
              <a:gd name="connsiteY31" fmla="*/ 278849 h 664282"/>
              <a:gd name="connsiteX32" fmla="*/ 521983 w 664252"/>
              <a:gd name="connsiteY32" fmla="*/ 316343 h 664282"/>
              <a:gd name="connsiteX33" fmla="*/ 470647 w 664252"/>
              <a:gd name="connsiteY33" fmla="*/ 313379 h 664282"/>
              <a:gd name="connsiteX34" fmla="*/ 468957 w 664252"/>
              <a:gd name="connsiteY34" fmla="*/ 275263 h 664282"/>
              <a:gd name="connsiteX35" fmla="*/ 445246 w 664252"/>
              <a:gd name="connsiteY35" fmla="*/ 264978 h 664282"/>
              <a:gd name="connsiteX36" fmla="*/ 489053 w 664252"/>
              <a:gd name="connsiteY36" fmla="*/ 258991 h 664282"/>
              <a:gd name="connsiteX37" fmla="*/ 490535 w 664252"/>
              <a:gd name="connsiteY37" fmla="*/ 293580 h 664282"/>
              <a:gd name="connsiteX38" fmla="*/ 504466 w 664252"/>
              <a:gd name="connsiteY38" fmla="*/ 294410 h 664282"/>
              <a:gd name="connsiteX39" fmla="*/ 510038 w 664252"/>
              <a:gd name="connsiteY39" fmla="*/ 260265 h 664282"/>
              <a:gd name="connsiteX40" fmla="*/ 517803 w 664252"/>
              <a:gd name="connsiteY40" fmla="*/ 259346 h 664282"/>
              <a:gd name="connsiteX41" fmla="*/ 550852 w 664252"/>
              <a:gd name="connsiteY41" fmla="*/ 249506 h 664282"/>
              <a:gd name="connsiteX42" fmla="*/ 557846 w 664252"/>
              <a:gd name="connsiteY42" fmla="*/ 246038 h 664282"/>
              <a:gd name="connsiteX43" fmla="*/ 581173 w 664252"/>
              <a:gd name="connsiteY43" fmla="*/ 271528 h 664282"/>
              <a:gd name="connsiteX44" fmla="*/ 592406 w 664252"/>
              <a:gd name="connsiteY44" fmla="*/ 263199 h 664282"/>
              <a:gd name="connsiteX45" fmla="*/ 574830 w 664252"/>
              <a:gd name="connsiteY45" fmla="*/ 233560 h 664282"/>
              <a:gd name="connsiteX46" fmla="*/ 580224 w 664252"/>
              <a:gd name="connsiteY46" fmla="*/ 227839 h 664282"/>
              <a:gd name="connsiteX47" fmla="*/ 599312 w 664252"/>
              <a:gd name="connsiteY47" fmla="*/ 198970 h 664282"/>
              <a:gd name="connsiteX48" fmla="*/ 602454 w 664252"/>
              <a:gd name="connsiteY48" fmla="*/ 191827 h 664282"/>
              <a:gd name="connsiteX49" fmla="*/ 636540 w 664252"/>
              <a:gd name="connsiteY49" fmla="*/ 196392 h 664282"/>
              <a:gd name="connsiteX50" fmla="*/ 639770 w 664252"/>
              <a:gd name="connsiteY50" fmla="*/ 182787 h 664282"/>
              <a:gd name="connsiteX51" fmla="*/ 607315 w 664252"/>
              <a:gd name="connsiteY51" fmla="*/ 171524 h 664282"/>
              <a:gd name="connsiteX52" fmla="*/ 607789 w 664252"/>
              <a:gd name="connsiteY52" fmla="*/ 163729 h 664282"/>
              <a:gd name="connsiteX53" fmla="*/ 603936 w 664252"/>
              <a:gd name="connsiteY53" fmla="*/ 129140 h 664282"/>
              <a:gd name="connsiteX54" fmla="*/ 601743 w 664252"/>
              <a:gd name="connsiteY54" fmla="*/ 121641 h 664282"/>
              <a:gd name="connsiteX55" fmla="*/ 630612 w 664252"/>
              <a:gd name="connsiteY55" fmla="*/ 103353 h 664282"/>
              <a:gd name="connsiteX56" fmla="*/ 624328 w 664252"/>
              <a:gd name="connsiteY56" fmla="*/ 90845 h 664282"/>
              <a:gd name="connsiteX57" fmla="*/ 592377 w 664252"/>
              <a:gd name="connsiteY57" fmla="*/ 102938 h 664282"/>
              <a:gd name="connsiteX58" fmla="*/ 587694 w 664252"/>
              <a:gd name="connsiteY58" fmla="*/ 96684 h 664282"/>
              <a:gd name="connsiteX59" fmla="*/ 562441 w 664252"/>
              <a:gd name="connsiteY59" fmla="*/ 72617 h 664282"/>
              <a:gd name="connsiteX60" fmla="*/ 555950 w 664252"/>
              <a:gd name="connsiteY60" fmla="*/ 68290 h 664282"/>
              <a:gd name="connsiteX61" fmla="*/ 566234 w 664252"/>
              <a:gd name="connsiteY61" fmla="*/ 35686 h 664282"/>
              <a:gd name="connsiteX62" fmla="*/ 553430 w 664252"/>
              <a:gd name="connsiteY62" fmla="*/ 30143 h 664282"/>
              <a:gd name="connsiteX63" fmla="*/ 536743 w 664252"/>
              <a:gd name="connsiteY63" fmla="*/ 59783 h 664282"/>
              <a:gd name="connsiteX64" fmla="*/ 529155 w 664252"/>
              <a:gd name="connsiteY64" fmla="*/ 58034 h 664282"/>
              <a:gd name="connsiteX65" fmla="*/ 494329 w 664252"/>
              <a:gd name="connsiteY65" fmla="*/ 55960 h 664282"/>
              <a:gd name="connsiteX66" fmla="*/ 486563 w 664252"/>
              <a:gd name="connsiteY66" fmla="*/ 56849 h 664282"/>
              <a:gd name="connsiteX67" fmla="*/ 473522 w 664252"/>
              <a:gd name="connsiteY67" fmla="*/ 25431 h 664282"/>
              <a:gd name="connsiteX68" fmla="*/ 460095 w 664252"/>
              <a:gd name="connsiteY68" fmla="*/ 29432 h 664282"/>
              <a:gd name="connsiteX69" fmla="*/ 466497 w 664252"/>
              <a:gd name="connsiteY69" fmla="*/ 63132 h 664282"/>
              <a:gd name="connsiteX70" fmla="*/ 459502 w 664252"/>
              <a:gd name="connsiteY70" fmla="*/ 66630 h 664282"/>
              <a:gd name="connsiteX71" fmla="*/ 431641 w 664252"/>
              <a:gd name="connsiteY71" fmla="*/ 87377 h 664282"/>
              <a:gd name="connsiteX72" fmla="*/ 426099 w 664252"/>
              <a:gd name="connsiteY72" fmla="*/ 93009 h 664282"/>
              <a:gd name="connsiteX73" fmla="*/ 395659 w 664252"/>
              <a:gd name="connsiteY73" fmla="*/ 77152 h 664282"/>
              <a:gd name="connsiteX74" fmla="*/ 387952 w 664252"/>
              <a:gd name="connsiteY74" fmla="*/ 88830 h 664282"/>
              <a:gd name="connsiteX75" fmla="*/ 414628 w 664252"/>
              <a:gd name="connsiteY75" fmla="*/ 110585 h 664282"/>
              <a:gd name="connsiteX76" fmla="*/ 411664 w 664252"/>
              <a:gd name="connsiteY76" fmla="*/ 117728 h 664282"/>
              <a:gd name="connsiteX77" fmla="*/ 403661 w 664252"/>
              <a:gd name="connsiteY77" fmla="*/ 151429 h 664282"/>
              <a:gd name="connsiteX78" fmla="*/ 403187 w 664252"/>
              <a:gd name="connsiteY78" fmla="*/ 159224 h 664282"/>
              <a:gd name="connsiteX79" fmla="*/ 369517 w 664252"/>
              <a:gd name="connsiteY79" fmla="*/ 166693 h 664282"/>
              <a:gd name="connsiteX80" fmla="*/ 371117 w 664252"/>
              <a:gd name="connsiteY80" fmla="*/ 180564 h 664282"/>
              <a:gd name="connsiteX81" fmla="*/ 405677 w 664252"/>
              <a:gd name="connsiteY81" fmla="*/ 180149 h 664282"/>
              <a:gd name="connsiteX82" fmla="*/ 407929 w 664252"/>
              <a:gd name="connsiteY82" fmla="*/ 187589 h 664282"/>
              <a:gd name="connsiteX83" fmla="*/ 423401 w 664252"/>
              <a:gd name="connsiteY83" fmla="*/ 218444 h 664282"/>
              <a:gd name="connsiteX84" fmla="*/ 428025 w 664252"/>
              <a:gd name="connsiteY84" fmla="*/ 224727 h 664282"/>
              <a:gd name="connsiteX85" fmla="*/ 406951 w 664252"/>
              <a:gd name="connsiteY85" fmla="*/ 252174 h 664282"/>
              <a:gd name="connsiteX86" fmla="*/ 417088 w 664252"/>
              <a:gd name="connsiteY86" fmla="*/ 261777 h 664282"/>
              <a:gd name="connsiteX87" fmla="*/ 443319 w 664252"/>
              <a:gd name="connsiteY87" fmla="*/ 239191 h 664282"/>
              <a:gd name="connsiteX88" fmla="*/ 449840 w 664252"/>
              <a:gd name="connsiteY88" fmla="*/ 243459 h 664282"/>
              <a:gd name="connsiteX89" fmla="*/ 481525 w 664252"/>
              <a:gd name="connsiteY89" fmla="*/ 257153 h 664282"/>
              <a:gd name="connsiteX90" fmla="*/ 485081 w 664252"/>
              <a:gd name="connsiteY90" fmla="*/ 205402 h 664282"/>
              <a:gd name="connsiteX91" fmla="*/ 458041 w 664252"/>
              <a:gd name="connsiteY91" fmla="*/ 137214 h 664282"/>
              <a:gd name="connsiteX92" fmla="*/ 526227 w 664252"/>
              <a:gd name="connsiteY92" fmla="*/ 110173 h 664282"/>
              <a:gd name="connsiteX93" fmla="*/ 553270 w 664252"/>
              <a:gd name="connsiteY93" fmla="*/ 178361 h 664282"/>
              <a:gd name="connsiteX94" fmla="*/ 553252 w 664252"/>
              <a:gd name="connsiteY94" fmla="*/ 178401 h 664282"/>
              <a:gd name="connsiteX95" fmla="*/ 485081 w 664252"/>
              <a:gd name="connsiteY95" fmla="*/ 205402 h 664282"/>
              <a:gd name="connsiteX96" fmla="*/ 517981 w 664252"/>
              <a:gd name="connsiteY96" fmla="*/ 129229 h 664282"/>
              <a:gd name="connsiteX97" fmla="*/ 477052 w 664252"/>
              <a:gd name="connsiteY97" fmla="*/ 145413 h 664282"/>
              <a:gd name="connsiteX98" fmla="*/ 493238 w 664252"/>
              <a:gd name="connsiteY98" fmla="*/ 186342 h 664282"/>
              <a:gd name="connsiteX99" fmla="*/ 534164 w 664252"/>
              <a:gd name="connsiteY99" fmla="*/ 170161 h 664282"/>
              <a:gd name="connsiteX100" fmla="*/ 517981 w 664252"/>
              <a:gd name="connsiteY100" fmla="*/ 129229 h 664282"/>
              <a:gd name="connsiteX101" fmla="*/ 230300 w 664252"/>
              <a:gd name="connsiteY101" fmla="*/ 664282 h 664282"/>
              <a:gd name="connsiteX102" fmla="*/ 218177 w 664252"/>
              <a:gd name="connsiteY102" fmla="*/ 623706 h 664282"/>
              <a:gd name="connsiteX103" fmla="*/ 205817 w 664252"/>
              <a:gd name="connsiteY103" fmla="*/ 623054 h 664282"/>
              <a:gd name="connsiteX104" fmla="*/ 201045 w 664252"/>
              <a:gd name="connsiteY104" fmla="*/ 622579 h 664282"/>
              <a:gd name="connsiteX105" fmla="*/ 183262 w 664252"/>
              <a:gd name="connsiteY105" fmla="*/ 661111 h 664282"/>
              <a:gd name="connsiteX106" fmla="*/ 125879 w 664252"/>
              <a:gd name="connsiteY106" fmla="*/ 642645 h 664282"/>
              <a:gd name="connsiteX107" fmla="*/ 134030 w 664252"/>
              <a:gd name="connsiteY107" fmla="*/ 601298 h 664282"/>
              <a:gd name="connsiteX108" fmla="*/ 119210 w 664252"/>
              <a:gd name="connsiteY108" fmla="*/ 592199 h 664282"/>
              <a:gd name="connsiteX109" fmla="*/ 86014 w 664252"/>
              <a:gd name="connsiteY109" fmla="*/ 617837 h 664282"/>
              <a:gd name="connsiteX110" fmla="*/ 43748 w 664252"/>
              <a:gd name="connsiteY110" fmla="*/ 574771 h 664282"/>
              <a:gd name="connsiteX111" fmla="*/ 69890 w 664252"/>
              <a:gd name="connsiteY111" fmla="*/ 542167 h 664282"/>
              <a:gd name="connsiteX112" fmla="*/ 60998 w 664252"/>
              <a:gd name="connsiteY112" fmla="*/ 527051 h 664282"/>
              <a:gd name="connsiteX113" fmla="*/ 19888 w 664252"/>
              <a:gd name="connsiteY113" fmla="*/ 534283 h 664282"/>
              <a:gd name="connsiteX114" fmla="*/ 2401 w 664252"/>
              <a:gd name="connsiteY114" fmla="*/ 476515 h 664282"/>
              <a:gd name="connsiteX115" fmla="*/ 40517 w 664252"/>
              <a:gd name="connsiteY115" fmla="*/ 459917 h 664282"/>
              <a:gd name="connsiteX116" fmla="*/ 39628 w 664252"/>
              <a:gd name="connsiteY116" fmla="*/ 442134 h 664282"/>
              <a:gd name="connsiteX117" fmla="*/ 0 w 664252"/>
              <a:gd name="connsiteY117" fmla="*/ 429418 h 664282"/>
              <a:gd name="connsiteX118" fmla="*/ 11471 w 664252"/>
              <a:gd name="connsiteY118" fmla="*/ 370139 h 664282"/>
              <a:gd name="connsiteX119" fmla="*/ 52966 w 664252"/>
              <a:gd name="connsiteY119" fmla="*/ 373103 h 664282"/>
              <a:gd name="connsiteX120" fmla="*/ 60405 w 664252"/>
              <a:gd name="connsiteY120" fmla="*/ 356949 h 664282"/>
              <a:gd name="connsiteX121" fmla="*/ 31270 w 664252"/>
              <a:gd name="connsiteY121" fmla="*/ 327310 h 664282"/>
              <a:gd name="connsiteX122" fmla="*/ 68942 w 664252"/>
              <a:gd name="connsiteY122" fmla="*/ 280183 h 664282"/>
              <a:gd name="connsiteX123" fmla="*/ 104213 w 664252"/>
              <a:gd name="connsiteY123" fmla="*/ 302531 h 664282"/>
              <a:gd name="connsiteX124" fmla="*/ 118203 w 664252"/>
              <a:gd name="connsiteY124" fmla="*/ 291802 h 664282"/>
              <a:gd name="connsiteX125" fmla="*/ 105991 w 664252"/>
              <a:gd name="connsiteY125" fmla="*/ 251877 h 664282"/>
              <a:gd name="connsiteX126" fmla="*/ 161239 w 664252"/>
              <a:gd name="connsiteY126" fmla="*/ 227662 h 664282"/>
              <a:gd name="connsiteX127" fmla="*/ 182461 w 664252"/>
              <a:gd name="connsiteY127" fmla="*/ 263733 h 664282"/>
              <a:gd name="connsiteX128" fmla="*/ 199711 w 664252"/>
              <a:gd name="connsiteY128" fmla="*/ 260769 h 664282"/>
              <a:gd name="connsiteX129" fmla="*/ 207566 w 664252"/>
              <a:gd name="connsiteY129" fmla="*/ 219629 h 664282"/>
              <a:gd name="connsiteX130" fmla="*/ 267734 w 664252"/>
              <a:gd name="connsiteY130" fmla="*/ 223838 h 664282"/>
              <a:gd name="connsiteX131" fmla="*/ 269779 w 664252"/>
              <a:gd name="connsiteY131" fmla="*/ 265926 h 664282"/>
              <a:gd name="connsiteX132" fmla="*/ 286200 w 664252"/>
              <a:gd name="connsiteY132" fmla="*/ 271232 h 664282"/>
              <a:gd name="connsiteX133" fmla="*/ 312490 w 664252"/>
              <a:gd name="connsiteY133" fmla="*/ 238243 h 664282"/>
              <a:gd name="connsiteX134" fmla="*/ 363855 w 664252"/>
              <a:gd name="connsiteY134" fmla="*/ 269957 h 664282"/>
              <a:gd name="connsiteX135" fmla="*/ 346072 w 664252"/>
              <a:gd name="connsiteY135" fmla="*/ 308489 h 664282"/>
              <a:gd name="connsiteX136" fmla="*/ 357928 w 664252"/>
              <a:gd name="connsiteY136" fmla="*/ 320730 h 664282"/>
              <a:gd name="connsiteX137" fmla="*/ 396815 w 664252"/>
              <a:gd name="connsiteY137" fmla="*/ 303569 h 664282"/>
              <a:gd name="connsiteX138" fmla="*/ 427521 w 664252"/>
              <a:gd name="connsiteY138" fmla="*/ 355467 h 664282"/>
              <a:gd name="connsiteX139" fmla="*/ 393643 w 664252"/>
              <a:gd name="connsiteY139" fmla="*/ 381372 h 664282"/>
              <a:gd name="connsiteX140" fmla="*/ 398534 w 664252"/>
              <a:gd name="connsiteY140" fmla="*/ 397615 h 664282"/>
              <a:gd name="connsiteX141" fmla="*/ 441096 w 664252"/>
              <a:gd name="connsiteY141" fmla="*/ 400579 h 664282"/>
              <a:gd name="connsiteX142" fmla="*/ 444060 w 664252"/>
              <a:gd name="connsiteY142" fmla="*/ 460777 h 664282"/>
              <a:gd name="connsiteX143" fmla="*/ 401972 w 664252"/>
              <a:gd name="connsiteY143" fmla="*/ 467920 h 664282"/>
              <a:gd name="connsiteX144" fmla="*/ 398800 w 664252"/>
              <a:gd name="connsiteY144" fmla="*/ 484459 h 664282"/>
              <a:gd name="connsiteX145" fmla="*/ 435257 w 664252"/>
              <a:gd name="connsiteY145" fmla="*/ 506837 h 664282"/>
              <a:gd name="connsiteX146" fmla="*/ 409945 w 664252"/>
              <a:gd name="connsiteY146" fmla="*/ 561611 h 664282"/>
              <a:gd name="connsiteX147" fmla="*/ 369309 w 664252"/>
              <a:gd name="connsiteY147" fmla="*/ 548421 h 664282"/>
              <a:gd name="connsiteX148" fmla="*/ 358757 w 664252"/>
              <a:gd name="connsiteY148" fmla="*/ 561611 h 664282"/>
              <a:gd name="connsiteX149" fmla="*/ 380602 w 664252"/>
              <a:gd name="connsiteY149" fmla="*/ 598364 h 664282"/>
              <a:gd name="connsiteX150" fmla="*/ 332764 w 664252"/>
              <a:gd name="connsiteY150" fmla="*/ 635087 h 664282"/>
              <a:gd name="connsiteX151" fmla="*/ 303124 w 664252"/>
              <a:gd name="connsiteY151" fmla="*/ 604618 h 664282"/>
              <a:gd name="connsiteX152" fmla="*/ 287593 w 664252"/>
              <a:gd name="connsiteY152" fmla="*/ 611524 h 664282"/>
              <a:gd name="connsiteX153" fmla="*/ 289816 w 664252"/>
              <a:gd name="connsiteY153" fmla="*/ 653997 h 664282"/>
              <a:gd name="connsiteX154" fmla="*/ 149502 w 664252"/>
              <a:gd name="connsiteY154" fmla="*/ 628715 h 664282"/>
              <a:gd name="connsiteX155" fmla="*/ 172384 w 664252"/>
              <a:gd name="connsiteY155" fmla="*/ 636095 h 664282"/>
              <a:gd name="connsiteX156" fmla="*/ 188982 w 664252"/>
              <a:gd name="connsiteY156" fmla="*/ 600083 h 664282"/>
              <a:gd name="connsiteX157" fmla="*/ 196629 w 664252"/>
              <a:gd name="connsiteY157" fmla="*/ 601328 h 664282"/>
              <a:gd name="connsiteX158" fmla="*/ 207685 w 664252"/>
              <a:gd name="connsiteY158" fmla="*/ 602691 h 664282"/>
              <a:gd name="connsiteX159" fmla="*/ 225468 w 664252"/>
              <a:gd name="connsiteY159" fmla="*/ 603284 h 664282"/>
              <a:gd name="connsiteX160" fmla="*/ 233263 w 664252"/>
              <a:gd name="connsiteY160" fmla="*/ 603106 h 664282"/>
              <a:gd name="connsiteX161" fmla="*/ 244615 w 664252"/>
              <a:gd name="connsiteY161" fmla="*/ 641074 h 664282"/>
              <a:gd name="connsiteX162" fmla="*/ 268327 w 664252"/>
              <a:gd name="connsiteY162" fmla="*/ 636984 h 664282"/>
              <a:gd name="connsiteX163" fmla="*/ 266252 w 664252"/>
              <a:gd name="connsiteY163" fmla="*/ 597326 h 664282"/>
              <a:gd name="connsiteX164" fmla="*/ 273544 w 664252"/>
              <a:gd name="connsiteY164" fmla="*/ 594837 h 664282"/>
              <a:gd name="connsiteX165" fmla="*/ 300012 w 664252"/>
              <a:gd name="connsiteY165" fmla="*/ 582981 h 664282"/>
              <a:gd name="connsiteX166" fmla="*/ 306829 w 664252"/>
              <a:gd name="connsiteY166" fmla="*/ 579217 h 664282"/>
              <a:gd name="connsiteX167" fmla="*/ 334690 w 664252"/>
              <a:gd name="connsiteY167" fmla="*/ 607730 h 664282"/>
              <a:gd name="connsiteX168" fmla="*/ 353748 w 664252"/>
              <a:gd name="connsiteY168" fmla="*/ 593118 h 664282"/>
              <a:gd name="connsiteX169" fmla="*/ 333327 w 664252"/>
              <a:gd name="connsiteY169" fmla="*/ 558765 h 664282"/>
              <a:gd name="connsiteX170" fmla="*/ 338691 w 664252"/>
              <a:gd name="connsiteY170" fmla="*/ 553163 h 664282"/>
              <a:gd name="connsiteX171" fmla="*/ 356683 w 664252"/>
              <a:gd name="connsiteY171" fmla="*/ 530637 h 664282"/>
              <a:gd name="connsiteX172" fmla="*/ 360891 w 664252"/>
              <a:gd name="connsiteY172" fmla="*/ 524235 h 664282"/>
              <a:gd name="connsiteX173" fmla="*/ 398919 w 664252"/>
              <a:gd name="connsiteY173" fmla="*/ 536565 h 664282"/>
              <a:gd name="connsiteX174" fmla="*/ 408997 w 664252"/>
              <a:gd name="connsiteY174" fmla="*/ 514721 h 664282"/>
              <a:gd name="connsiteX175" fmla="*/ 374941 w 664252"/>
              <a:gd name="connsiteY175" fmla="*/ 493795 h 664282"/>
              <a:gd name="connsiteX176" fmla="*/ 377075 w 664252"/>
              <a:gd name="connsiteY176" fmla="*/ 486356 h 664282"/>
              <a:gd name="connsiteX177" fmla="*/ 382528 w 664252"/>
              <a:gd name="connsiteY177" fmla="*/ 458080 h 664282"/>
              <a:gd name="connsiteX178" fmla="*/ 383329 w 664252"/>
              <a:gd name="connsiteY178" fmla="*/ 450373 h 664282"/>
              <a:gd name="connsiteX179" fmla="*/ 422749 w 664252"/>
              <a:gd name="connsiteY179" fmla="*/ 443586 h 664282"/>
              <a:gd name="connsiteX180" fmla="*/ 421534 w 664252"/>
              <a:gd name="connsiteY180" fmla="*/ 419578 h 664282"/>
              <a:gd name="connsiteX181" fmla="*/ 381698 w 664252"/>
              <a:gd name="connsiteY181" fmla="*/ 416851 h 664282"/>
              <a:gd name="connsiteX182" fmla="*/ 380157 w 664252"/>
              <a:gd name="connsiteY182" fmla="*/ 409234 h 664282"/>
              <a:gd name="connsiteX183" fmla="*/ 371858 w 664252"/>
              <a:gd name="connsiteY183" fmla="*/ 381610 h 664282"/>
              <a:gd name="connsiteX184" fmla="*/ 368894 w 664252"/>
              <a:gd name="connsiteY184" fmla="*/ 374407 h 664282"/>
              <a:gd name="connsiteX185" fmla="*/ 400520 w 664252"/>
              <a:gd name="connsiteY185" fmla="*/ 350192 h 664282"/>
              <a:gd name="connsiteX186" fmla="*/ 388308 w 664252"/>
              <a:gd name="connsiteY186" fmla="*/ 329444 h 664282"/>
              <a:gd name="connsiteX187" fmla="*/ 352000 w 664252"/>
              <a:gd name="connsiteY187" fmla="*/ 345597 h 664282"/>
              <a:gd name="connsiteX188" fmla="*/ 347079 w 664252"/>
              <a:gd name="connsiteY188" fmla="*/ 339670 h 664282"/>
              <a:gd name="connsiteX189" fmla="*/ 326836 w 664252"/>
              <a:gd name="connsiteY189" fmla="*/ 318922 h 664282"/>
              <a:gd name="connsiteX190" fmla="*/ 320908 w 664252"/>
              <a:gd name="connsiteY190" fmla="*/ 313883 h 664282"/>
              <a:gd name="connsiteX191" fmla="*/ 337565 w 664252"/>
              <a:gd name="connsiteY191" fmla="*/ 277930 h 664282"/>
              <a:gd name="connsiteX192" fmla="*/ 317114 w 664252"/>
              <a:gd name="connsiteY192" fmla="*/ 265304 h 664282"/>
              <a:gd name="connsiteX193" fmla="*/ 292720 w 664252"/>
              <a:gd name="connsiteY193" fmla="*/ 296010 h 664282"/>
              <a:gd name="connsiteX194" fmla="*/ 285548 w 664252"/>
              <a:gd name="connsiteY194" fmla="*/ 293047 h 664282"/>
              <a:gd name="connsiteX195" fmla="*/ 257835 w 664252"/>
              <a:gd name="connsiteY195" fmla="*/ 284155 h 664282"/>
              <a:gd name="connsiteX196" fmla="*/ 250277 w 664252"/>
              <a:gd name="connsiteY196" fmla="*/ 282436 h 664282"/>
              <a:gd name="connsiteX197" fmla="*/ 248261 w 664252"/>
              <a:gd name="connsiteY197" fmla="*/ 242985 h 664282"/>
              <a:gd name="connsiteX198" fmla="*/ 224283 w 664252"/>
              <a:gd name="connsiteY198" fmla="*/ 241296 h 664282"/>
              <a:gd name="connsiteX199" fmla="*/ 216932 w 664252"/>
              <a:gd name="connsiteY199" fmla="*/ 279827 h 664282"/>
              <a:gd name="connsiteX200" fmla="*/ 209166 w 664252"/>
              <a:gd name="connsiteY200" fmla="*/ 280450 h 664282"/>
              <a:gd name="connsiteX201" fmla="*/ 180209 w 664252"/>
              <a:gd name="connsiteY201" fmla="*/ 285370 h 664282"/>
              <a:gd name="connsiteX202" fmla="*/ 172710 w 664252"/>
              <a:gd name="connsiteY202" fmla="*/ 287356 h 664282"/>
              <a:gd name="connsiteX203" fmla="*/ 152881 w 664252"/>
              <a:gd name="connsiteY203" fmla="*/ 253715 h 664282"/>
              <a:gd name="connsiteX204" fmla="*/ 130888 w 664252"/>
              <a:gd name="connsiteY204" fmla="*/ 263407 h 664282"/>
              <a:gd name="connsiteX205" fmla="*/ 142211 w 664252"/>
              <a:gd name="connsiteY205" fmla="*/ 300694 h 664282"/>
              <a:gd name="connsiteX206" fmla="*/ 135631 w 664252"/>
              <a:gd name="connsiteY206" fmla="*/ 304902 h 664282"/>
              <a:gd name="connsiteX207" fmla="*/ 112215 w 664252"/>
              <a:gd name="connsiteY207" fmla="*/ 322686 h 664282"/>
              <a:gd name="connsiteX208" fmla="*/ 106495 w 664252"/>
              <a:gd name="connsiteY208" fmla="*/ 327962 h 664282"/>
              <a:gd name="connsiteX209" fmla="*/ 73388 w 664252"/>
              <a:gd name="connsiteY209" fmla="*/ 307451 h 664282"/>
              <a:gd name="connsiteX210" fmla="*/ 58568 w 664252"/>
              <a:gd name="connsiteY210" fmla="*/ 326243 h 664282"/>
              <a:gd name="connsiteX211" fmla="*/ 85807 w 664252"/>
              <a:gd name="connsiteY211" fmla="*/ 353867 h 664282"/>
              <a:gd name="connsiteX212" fmla="*/ 81894 w 664252"/>
              <a:gd name="connsiteY212" fmla="*/ 360595 h 664282"/>
              <a:gd name="connsiteX213" fmla="*/ 69475 w 664252"/>
              <a:gd name="connsiteY213" fmla="*/ 387508 h 664282"/>
              <a:gd name="connsiteX214" fmla="*/ 66897 w 664252"/>
              <a:gd name="connsiteY214" fmla="*/ 394829 h 664282"/>
              <a:gd name="connsiteX215" fmla="*/ 28365 w 664252"/>
              <a:gd name="connsiteY215" fmla="*/ 392043 h 664282"/>
              <a:gd name="connsiteX216" fmla="*/ 23801 w 664252"/>
              <a:gd name="connsiteY216" fmla="*/ 415754 h 664282"/>
              <a:gd name="connsiteX217" fmla="*/ 60791 w 664252"/>
              <a:gd name="connsiteY217" fmla="*/ 427610 h 664282"/>
              <a:gd name="connsiteX218" fmla="*/ 60168 w 664252"/>
              <a:gd name="connsiteY218" fmla="*/ 435316 h 664282"/>
              <a:gd name="connsiteX219" fmla="*/ 61680 w 664252"/>
              <a:gd name="connsiteY219" fmla="*/ 464956 h 664282"/>
              <a:gd name="connsiteX220" fmla="*/ 62806 w 664252"/>
              <a:gd name="connsiteY220" fmla="*/ 472662 h 664282"/>
              <a:gd name="connsiteX221" fmla="*/ 27239 w 664252"/>
              <a:gd name="connsiteY221" fmla="*/ 488164 h 664282"/>
              <a:gd name="connsiteX222" fmla="*/ 34174 w 664252"/>
              <a:gd name="connsiteY222" fmla="*/ 511223 h 664282"/>
              <a:gd name="connsiteX223" fmla="*/ 72498 w 664252"/>
              <a:gd name="connsiteY223" fmla="*/ 504466 h 664282"/>
              <a:gd name="connsiteX224" fmla="*/ 75848 w 664252"/>
              <a:gd name="connsiteY224" fmla="*/ 511461 h 664282"/>
              <a:gd name="connsiteX225" fmla="*/ 90964 w 664252"/>
              <a:gd name="connsiteY225" fmla="*/ 536802 h 664282"/>
              <a:gd name="connsiteX226" fmla="*/ 95499 w 664252"/>
              <a:gd name="connsiteY226" fmla="*/ 543086 h 664282"/>
              <a:gd name="connsiteX227" fmla="*/ 71016 w 664252"/>
              <a:gd name="connsiteY227" fmla="*/ 573407 h 664282"/>
              <a:gd name="connsiteX228" fmla="*/ 87852 w 664252"/>
              <a:gd name="connsiteY228" fmla="*/ 590539 h 664282"/>
              <a:gd name="connsiteX229" fmla="*/ 118855 w 664252"/>
              <a:gd name="connsiteY229" fmla="*/ 566620 h 664282"/>
              <a:gd name="connsiteX230" fmla="*/ 125079 w 664252"/>
              <a:gd name="connsiteY230" fmla="*/ 571273 h 664282"/>
              <a:gd name="connsiteX231" fmla="*/ 150036 w 664252"/>
              <a:gd name="connsiteY231" fmla="*/ 586478 h 664282"/>
              <a:gd name="connsiteX232" fmla="*/ 157030 w 664252"/>
              <a:gd name="connsiteY232" fmla="*/ 589917 h 664282"/>
              <a:gd name="connsiteX233" fmla="*/ 222208 w 664252"/>
              <a:gd name="connsiteY233" fmla="*/ 545576 h 664282"/>
              <a:gd name="connsiteX234" fmla="*/ 118884 w 664252"/>
              <a:gd name="connsiteY234" fmla="*/ 442252 h 664282"/>
              <a:gd name="connsiteX235" fmla="*/ 222208 w 664252"/>
              <a:gd name="connsiteY235" fmla="*/ 338929 h 664282"/>
              <a:gd name="connsiteX236" fmla="*/ 325532 w 664252"/>
              <a:gd name="connsiteY236" fmla="*/ 442252 h 664282"/>
              <a:gd name="connsiteX237" fmla="*/ 222208 w 664252"/>
              <a:gd name="connsiteY237" fmla="*/ 545487 h 664282"/>
              <a:gd name="connsiteX238" fmla="*/ 222208 w 664252"/>
              <a:gd name="connsiteY238" fmla="*/ 360803 h 664282"/>
              <a:gd name="connsiteX239" fmla="*/ 140699 w 664252"/>
              <a:gd name="connsiteY239" fmla="*/ 442252 h 664282"/>
              <a:gd name="connsiteX240" fmla="*/ 222149 w 664252"/>
              <a:gd name="connsiteY240" fmla="*/ 523761 h 664282"/>
              <a:gd name="connsiteX241" fmla="*/ 303657 w 664252"/>
              <a:gd name="connsiteY241" fmla="*/ 442311 h 664282"/>
              <a:gd name="connsiteX242" fmla="*/ 303657 w 664252"/>
              <a:gd name="connsiteY242" fmla="*/ 442252 h 664282"/>
              <a:gd name="connsiteX243" fmla="*/ 222208 w 664252"/>
              <a:gd name="connsiteY243" fmla="*/ 360714 h 664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Lst>
            <a:rect l="l" t="t" r="r" b="b"/>
            <a:pathLst>
              <a:path w="664252" h="664282">
                <a:moveTo>
                  <a:pt x="416406" y="289697"/>
                </a:moveTo>
                <a:lnTo>
                  <a:pt x="379001" y="254515"/>
                </a:lnTo>
                <a:lnTo>
                  <a:pt x="402150" y="224401"/>
                </a:lnTo>
                <a:cubicBezTo>
                  <a:pt x="397467" y="217089"/>
                  <a:pt x="393572" y="209299"/>
                  <a:pt x="390531" y="201164"/>
                </a:cubicBezTo>
                <a:lnTo>
                  <a:pt x="352592" y="201638"/>
                </a:lnTo>
                <a:lnTo>
                  <a:pt x="346664" y="150569"/>
                </a:lnTo>
                <a:lnTo>
                  <a:pt x="383625" y="142389"/>
                </a:lnTo>
                <a:cubicBezTo>
                  <a:pt x="384698" y="133755"/>
                  <a:pt x="386684" y="125260"/>
                  <a:pt x="389553" y="117047"/>
                </a:cubicBezTo>
                <a:lnTo>
                  <a:pt x="360239" y="93128"/>
                </a:lnTo>
                <a:lnTo>
                  <a:pt x="388693" y="50002"/>
                </a:lnTo>
                <a:lnTo>
                  <a:pt x="422127" y="67430"/>
                </a:lnTo>
                <a:cubicBezTo>
                  <a:pt x="428544" y="61489"/>
                  <a:pt x="435580" y="56253"/>
                  <a:pt x="443112" y="51810"/>
                </a:cubicBezTo>
                <a:lnTo>
                  <a:pt x="436117" y="14820"/>
                </a:lnTo>
                <a:lnTo>
                  <a:pt x="485437" y="0"/>
                </a:lnTo>
                <a:lnTo>
                  <a:pt x="499753" y="34708"/>
                </a:lnTo>
                <a:cubicBezTo>
                  <a:pt x="508538" y="34297"/>
                  <a:pt x="517341" y="34824"/>
                  <a:pt x="526014" y="36279"/>
                </a:cubicBezTo>
                <a:lnTo>
                  <a:pt x="544360" y="3675"/>
                </a:lnTo>
                <a:lnTo>
                  <a:pt x="591547" y="24127"/>
                </a:lnTo>
                <a:lnTo>
                  <a:pt x="580224" y="59931"/>
                </a:lnTo>
                <a:cubicBezTo>
                  <a:pt x="587231" y="65248"/>
                  <a:pt x="593642" y="71310"/>
                  <a:pt x="599342" y="78011"/>
                </a:cubicBezTo>
                <a:lnTo>
                  <a:pt x="634465" y="64822"/>
                </a:lnTo>
                <a:lnTo>
                  <a:pt x="657495" y="110852"/>
                </a:lnTo>
                <a:lnTo>
                  <a:pt x="625721" y="130918"/>
                </a:lnTo>
                <a:cubicBezTo>
                  <a:pt x="627636" y="139462"/>
                  <a:pt x="628629" y="148186"/>
                  <a:pt x="628685" y="156942"/>
                </a:cubicBezTo>
                <a:lnTo>
                  <a:pt x="664253" y="169390"/>
                </a:lnTo>
                <a:lnTo>
                  <a:pt x="652397" y="219422"/>
                </a:lnTo>
                <a:lnTo>
                  <a:pt x="614932" y="214442"/>
                </a:lnTo>
                <a:cubicBezTo>
                  <a:pt x="610919" y="222178"/>
                  <a:pt x="606100" y="229473"/>
                  <a:pt x="600557" y="236198"/>
                </a:cubicBezTo>
                <a:lnTo>
                  <a:pt x="619852" y="268801"/>
                </a:lnTo>
                <a:lnTo>
                  <a:pt x="578565" y="299449"/>
                </a:lnTo>
                <a:lnTo>
                  <a:pt x="552956" y="271469"/>
                </a:lnTo>
                <a:cubicBezTo>
                  <a:pt x="544959" y="274794"/>
                  <a:pt x="536633" y="277269"/>
                  <a:pt x="528118" y="278849"/>
                </a:cubicBezTo>
                <a:lnTo>
                  <a:pt x="521983" y="316343"/>
                </a:lnTo>
                <a:lnTo>
                  <a:pt x="470647" y="313379"/>
                </a:lnTo>
                <a:lnTo>
                  <a:pt x="468957" y="275263"/>
                </a:lnTo>
                <a:cubicBezTo>
                  <a:pt x="460721" y="272663"/>
                  <a:pt x="452774" y="269216"/>
                  <a:pt x="445246" y="264978"/>
                </a:cubicBezTo>
                <a:close/>
                <a:moveTo>
                  <a:pt x="489053" y="258991"/>
                </a:moveTo>
                <a:lnTo>
                  <a:pt x="490535" y="293580"/>
                </a:lnTo>
                <a:lnTo>
                  <a:pt x="504466" y="294410"/>
                </a:lnTo>
                <a:lnTo>
                  <a:pt x="510038" y="260265"/>
                </a:lnTo>
                <a:lnTo>
                  <a:pt x="517803" y="259346"/>
                </a:lnTo>
                <a:cubicBezTo>
                  <a:pt x="529304" y="257989"/>
                  <a:pt x="540484" y="254660"/>
                  <a:pt x="550852" y="249506"/>
                </a:cubicBezTo>
                <a:lnTo>
                  <a:pt x="557846" y="246038"/>
                </a:lnTo>
                <a:lnTo>
                  <a:pt x="581173" y="271528"/>
                </a:lnTo>
                <a:lnTo>
                  <a:pt x="592406" y="263199"/>
                </a:lnTo>
                <a:lnTo>
                  <a:pt x="574830" y="233560"/>
                </a:lnTo>
                <a:lnTo>
                  <a:pt x="580224" y="227839"/>
                </a:lnTo>
                <a:cubicBezTo>
                  <a:pt x="588189" y="219377"/>
                  <a:pt x="594644" y="209613"/>
                  <a:pt x="599312" y="198970"/>
                </a:cubicBezTo>
                <a:lnTo>
                  <a:pt x="602454" y="191827"/>
                </a:lnTo>
                <a:lnTo>
                  <a:pt x="636540" y="196392"/>
                </a:lnTo>
                <a:lnTo>
                  <a:pt x="639770" y="182787"/>
                </a:lnTo>
                <a:lnTo>
                  <a:pt x="607315" y="171524"/>
                </a:lnTo>
                <a:lnTo>
                  <a:pt x="607789" y="163729"/>
                </a:lnTo>
                <a:cubicBezTo>
                  <a:pt x="608503" y="152063"/>
                  <a:pt x="607202" y="140362"/>
                  <a:pt x="603936" y="129140"/>
                </a:cubicBezTo>
                <a:lnTo>
                  <a:pt x="601743" y="121641"/>
                </a:lnTo>
                <a:lnTo>
                  <a:pt x="630612" y="103353"/>
                </a:lnTo>
                <a:lnTo>
                  <a:pt x="624328" y="90845"/>
                </a:lnTo>
                <a:lnTo>
                  <a:pt x="592377" y="102938"/>
                </a:lnTo>
                <a:lnTo>
                  <a:pt x="587694" y="96684"/>
                </a:lnTo>
                <a:cubicBezTo>
                  <a:pt x="580722" y="87271"/>
                  <a:pt x="572177" y="79129"/>
                  <a:pt x="562441" y="72617"/>
                </a:cubicBezTo>
                <a:lnTo>
                  <a:pt x="555950" y="68290"/>
                </a:lnTo>
                <a:lnTo>
                  <a:pt x="566234" y="35686"/>
                </a:lnTo>
                <a:lnTo>
                  <a:pt x="553430" y="30143"/>
                </a:lnTo>
                <a:lnTo>
                  <a:pt x="536743" y="59783"/>
                </a:lnTo>
                <a:lnTo>
                  <a:pt x="529155" y="58034"/>
                </a:lnTo>
                <a:cubicBezTo>
                  <a:pt x="517753" y="55349"/>
                  <a:pt x="505971" y="54647"/>
                  <a:pt x="494329" y="55960"/>
                </a:cubicBezTo>
                <a:lnTo>
                  <a:pt x="486563" y="56849"/>
                </a:lnTo>
                <a:lnTo>
                  <a:pt x="473522" y="25431"/>
                </a:lnTo>
                <a:lnTo>
                  <a:pt x="460095" y="29432"/>
                </a:lnTo>
                <a:lnTo>
                  <a:pt x="466497" y="63132"/>
                </a:lnTo>
                <a:lnTo>
                  <a:pt x="459502" y="66630"/>
                </a:lnTo>
                <a:cubicBezTo>
                  <a:pt x="449099" y="71903"/>
                  <a:pt x="439673" y="78920"/>
                  <a:pt x="431641" y="87377"/>
                </a:cubicBezTo>
                <a:lnTo>
                  <a:pt x="426099" y="93009"/>
                </a:lnTo>
                <a:lnTo>
                  <a:pt x="395659" y="77152"/>
                </a:lnTo>
                <a:lnTo>
                  <a:pt x="387952" y="88830"/>
                </a:lnTo>
                <a:lnTo>
                  <a:pt x="414628" y="110585"/>
                </a:lnTo>
                <a:lnTo>
                  <a:pt x="411664" y="117728"/>
                </a:lnTo>
                <a:cubicBezTo>
                  <a:pt x="407106" y="128427"/>
                  <a:pt x="404399" y="139823"/>
                  <a:pt x="403661" y="151429"/>
                </a:cubicBezTo>
                <a:lnTo>
                  <a:pt x="403187" y="159224"/>
                </a:lnTo>
                <a:lnTo>
                  <a:pt x="369517" y="166693"/>
                </a:lnTo>
                <a:lnTo>
                  <a:pt x="371117" y="180564"/>
                </a:lnTo>
                <a:lnTo>
                  <a:pt x="405677" y="180149"/>
                </a:lnTo>
                <a:lnTo>
                  <a:pt x="407929" y="187589"/>
                </a:lnTo>
                <a:cubicBezTo>
                  <a:pt x="411297" y="198678"/>
                  <a:pt x="416528" y="209113"/>
                  <a:pt x="423401" y="218444"/>
                </a:cubicBezTo>
                <a:lnTo>
                  <a:pt x="428025" y="224727"/>
                </a:lnTo>
                <a:lnTo>
                  <a:pt x="406951" y="252174"/>
                </a:lnTo>
                <a:lnTo>
                  <a:pt x="417088" y="261777"/>
                </a:lnTo>
                <a:lnTo>
                  <a:pt x="443319" y="239191"/>
                </a:lnTo>
                <a:lnTo>
                  <a:pt x="449840" y="243459"/>
                </a:lnTo>
                <a:cubicBezTo>
                  <a:pt x="459565" y="249755"/>
                  <a:pt x="470273" y="254382"/>
                  <a:pt x="481525" y="257153"/>
                </a:cubicBezTo>
                <a:close/>
                <a:moveTo>
                  <a:pt x="485081" y="205402"/>
                </a:moveTo>
                <a:cubicBezTo>
                  <a:pt x="458785" y="194040"/>
                  <a:pt x="446677" y="163511"/>
                  <a:pt x="458041" y="137214"/>
                </a:cubicBezTo>
                <a:cubicBezTo>
                  <a:pt x="469402" y="110917"/>
                  <a:pt x="499931" y="98811"/>
                  <a:pt x="526227" y="110173"/>
                </a:cubicBezTo>
                <a:cubicBezTo>
                  <a:pt x="552526" y="121536"/>
                  <a:pt x="564631" y="152064"/>
                  <a:pt x="553270" y="178361"/>
                </a:cubicBezTo>
                <a:cubicBezTo>
                  <a:pt x="553264" y="178374"/>
                  <a:pt x="553258" y="178388"/>
                  <a:pt x="553252" y="178401"/>
                </a:cubicBezTo>
                <a:cubicBezTo>
                  <a:pt x="541850" y="204647"/>
                  <a:pt x="511363" y="216722"/>
                  <a:pt x="485081" y="205402"/>
                </a:cubicBezTo>
                <a:close/>
                <a:moveTo>
                  <a:pt x="517981" y="129229"/>
                </a:moveTo>
                <a:cubicBezTo>
                  <a:pt x="502210" y="122396"/>
                  <a:pt x="483887" y="129642"/>
                  <a:pt x="477052" y="145413"/>
                </a:cubicBezTo>
                <a:cubicBezTo>
                  <a:pt x="470220" y="161185"/>
                  <a:pt x="477467" y="179509"/>
                  <a:pt x="493238" y="186342"/>
                </a:cubicBezTo>
                <a:cubicBezTo>
                  <a:pt x="509006" y="193174"/>
                  <a:pt x="527330" y="185930"/>
                  <a:pt x="534164" y="170161"/>
                </a:cubicBezTo>
                <a:cubicBezTo>
                  <a:pt x="540964" y="154388"/>
                  <a:pt x="533729" y="136087"/>
                  <a:pt x="517981" y="129229"/>
                </a:cubicBezTo>
                <a:close/>
                <a:moveTo>
                  <a:pt x="230300" y="664282"/>
                </a:moveTo>
                <a:lnTo>
                  <a:pt x="218177" y="623706"/>
                </a:lnTo>
                <a:cubicBezTo>
                  <a:pt x="214057" y="623706"/>
                  <a:pt x="209937" y="623409"/>
                  <a:pt x="205817" y="623054"/>
                </a:cubicBezTo>
                <a:lnTo>
                  <a:pt x="201045" y="622579"/>
                </a:lnTo>
                <a:lnTo>
                  <a:pt x="183262" y="661111"/>
                </a:lnTo>
                <a:lnTo>
                  <a:pt x="125879" y="642645"/>
                </a:lnTo>
                <a:lnTo>
                  <a:pt x="134030" y="601298"/>
                </a:lnTo>
                <a:cubicBezTo>
                  <a:pt x="128932" y="598512"/>
                  <a:pt x="123982" y="595370"/>
                  <a:pt x="119210" y="592199"/>
                </a:cubicBezTo>
                <a:lnTo>
                  <a:pt x="86014" y="617837"/>
                </a:lnTo>
                <a:lnTo>
                  <a:pt x="43748" y="574771"/>
                </a:lnTo>
                <a:lnTo>
                  <a:pt x="69890" y="542167"/>
                </a:lnTo>
                <a:cubicBezTo>
                  <a:pt x="66659" y="537277"/>
                  <a:pt x="63636" y="532208"/>
                  <a:pt x="60998" y="527051"/>
                </a:cubicBezTo>
                <a:lnTo>
                  <a:pt x="19888" y="534283"/>
                </a:lnTo>
                <a:lnTo>
                  <a:pt x="2401" y="476515"/>
                </a:lnTo>
                <a:lnTo>
                  <a:pt x="40517" y="459917"/>
                </a:lnTo>
                <a:cubicBezTo>
                  <a:pt x="39921" y="454007"/>
                  <a:pt x="39624" y="448073"/>
                  <a:pt x="39628" y="442134"/>
                </a:cubicBezTo>
                <a:lnTo>
                  <a:pt x="0" y="429418"/>
                </a:lnTo>
                <a:lnTo>
                  <a:pt x="11471" y="370139"/>
                </a:lnTo>
                <a:lnTo>
                  <a:pt x="52966" y="373103"/>
                </a:lnTo>
                <a:cubicBezTo>
                  <a:pt x="55199" y="367590"/>
                  <a:pt x="57679" y="362205"/>
                  <a:pt x="60405" y="356949"/>
                </a:cubicBezTo>
                <a:lnTo>
                  <a:pt x="31270" y="327310"/>
                </a:lnTo>
                <a:lnTo>
                  <a:pt x="68942" y="280183"/>
                </a:lnTo>
                <a:lnTo>
                  <a:pt x="104213" y="302531"/>
                </a:lnTo>
                <a:cubicBezTo>
                  <a:pt x="108688" y="298737"/>
                  <a:pt x="113371" y="295151"/>
                  <a:pt x="118203" y="291802"/>
                </a:cubicBezTo>
                <a:lnTo>
                  <a:pt x="105991" y="251877"/>
                </a:lnTo>
                <a:lnTo>
                  <a:pt x="161239" y="227662"/>
                </a:lnTo>
                <a:lnTo>
                  <a:pt x="182461" y="263733"/>
                </a:lnTo>
                <a:cubicBezTo>
                  <a:pt x="188113" y="262488"/>
                  <a:pt x="193863" y="261501"/>
                  <a:pt x="199711" y="260769"/>
                </a:cubicBezTo>
                <a:lnTo>
                  <a:pt x="207566" y="219629"/>
                </a:lnTo>
                <a:lnTo>
                  <a:pt x="267734" y="223838"/>
                </a:lnTo>
                <a:lnTo>
                  <a:pt x="269779" y="265926"/>
                </a:lnTo>
                <a:cubicBezTo>
                  <a:pt x="275352" y="267447"/>
                  <a:pt x="280826" y="269216"/>
                  <a:pt x="286200" y="271232"/>
                </a:cubicBezTo>
                <a:lnTo>
                  <a:pt x="312490" y="238243"/>
                </a:lnTo>
                <a:lnTo>
                  <a:pt x="363855" y="269957"/>
                </a:lnTo>
                <a:lnTo>
                  <a:pt x="346072" y="308489"/>
                </a:lnTo>
                <a:cubicBezTo>
                  <a:pt x="350242" y="312440"/>
                  <a:pt x="354193" y="316521"/>
                  <a:pt x="357928" y="320730"/>
                </a:cubicBezTo>
                <a:lnTo>
                  <a:pt x="396815" y="303569"/>
                </a:lnTo>
                <a:lnTo>
                  <a:pt x="427521" y="355467"/>
                </a:lnTo>
                <a:lnTo>
                  <a:pt x="393643" y="381372"/>
                </a:lnTo>
                <a:cubicBezTo>
                  <a:pt x="395620" y="386708"/>
                  <a:pt x="397250" y="392123"/>
                  <a:pt x="398534" y="397615"/>
                </a:cubicBezTo>
                <a:lnTo>
                  <a:pt x="441096" y="400579"/>
                </a:lnTo>
                <a:lnTo>
                  <a:pt x="444060" y="460777"/>
                </a:lnTo>
                <a:lnTo>
                  <a:pt x="401972" y="467920"/>
                </a:lnTo>
                <a:cubicBezTo>
                  <a:pt x="401163" y="473471"/>
                  <a:pt x="400105" y="478984"/>
                  <a:pt x="398800" y="484459"/>
                </a:cubicBezTo>
                <a:lnTo>
                  <a:pt x="435257" y="506837"/>
                </a:lnTo>
                <a:lnTo>
                  <a:pt x="409945" y="561611"/>
                </a:lnTo>
                <a:lnTo>
                  <a:pt x="369309" y="548421"/>
                </a:lnTo>
                <a:cubicBezTo>
                  <a:pt x="365990" y="552956"/>
                  <a:pt x="362492" y="557313"/>
                  <a:pt x="358757" y="561611"/>
                </a:cubicBezTo>
                <a:lnTo>
                  <a:pt x="380602" y="598364"/>
                </a:lnTo>
                <a:lnTo>
                  <a:pt x="332764" y="635087"/>
                </a:lnTo>
                <a:lnTo>
                  <a:pt x="303124" y="604618"/>
                </a:lnTo>
                <a:cubicBezTo>
                  <a:pt x="298056" y="607167"/>
                  <a:pt x="292869" y="609449"/>
                  <a:pt x="287593" y="611524"/>
                </a:cubicBezTo>
                <a:lnTo>
                  <a:pt x="289816" y="653997"/>
                </a:lnTo>
                <a:close/>
                <a:moveTo>
                  <a:pt x="149502" y="628715"/>
                </a:moveTo>
                <a:lnTo>
                  <a:pt x="172384" y="636095"/>
                </a:lnTo>
                <a:lnTo>
                  <a:pt x="188982" y="600083"/>
                </a:lnTo>
                <a:lnTo>
                  <a:pt x="196629" y="601328"/>
                </a:lnTo>
                <a:cubicBezTo>
                  <a:pt x="200245" y="601921"/>
                  <a:pt x="203980" y="602395"/>
                  <a:pt x="207685" y="602691"/>
                </a:cubicBezTo>
                <a:cubicBezTo>
                  <a:pt x="213598" y="603222"/>
                  <a:pt x="219534" y="603417"/>
                  <a:pt x="225468" y="603284"/>
                </a:cubicBezTo>
                <a:lnTo>
                  <a:pt x="233263" y="603106"/>
                </a:lnTo>
                <a:lnTo>
                  <a:pt x="244615" y="641074"/>
                </a:lnTo>
                <a:lnTo>
                  <a:pt x="268327" y="636984"/>
                </a:lnTo>
                <a:lnTo>
                  <a:pt x="266252" y="597326"/>
                </a:lnTo>
                <a:lnTo>
                  <a:pt x="273544" y="594837"/>
                </a:lnTo>
                <a:cubicBezTo>
                  <a:pt x="282705" y="591689"/>
                  <a:pt x="291565" y="587720"/>
                  <a:pt x="300012" y="582981"/>
                </a:cubicBezTo>
                <a:lnTo>
                  <a:pt x="306829" y="579217"/>
                </a:lnTo>
                <a:lnTo>
                  <a:pt x="334690" y="607730"/>
                </a:lnTo>
                <a:lnTo>
                  <a:pt x="353748" y="593118"/>
                </a:lnTo>
                <a:lnTo>
                  <a:pt x="333327" y="558765"/>
                </a:lnTo>
                <a:lnTo>
                  <a:pt x="338691" y="553163"/>
                </a:lnTo>
                <a:cubicBezTo>
                  <a:pt x="345348" y="546207"/>
                  <a:pt x="351368" y="538667"/>
                  <a:pt x="356683" y="530637"/>
                </a:cubicBezTo>
                <a:lnTo>
                  <a:pt x="360891" y="524235"/>
                </a:lnTo>
                <a:lnTo>
                  <a:pt x="398919" y="536565"/>
                </a:lnTo>
                <a:lnTo>
                  <a:pt x="408997" y="514721"/>
                </a:lnTo>
                <a:lnTo>
                  <a:pt x="374941" y="493795"/>
                </a:lnTo>
                <a:lnTo>
                  <a:pt x="377075" y="486356"/>
                </a:lnTo>
                <a:cubicBezTo>
                  <a:pt x="379736" y="477114"/>
                  <a:pt x="381562" y="467650"/>
                  <a:pt x="382528" y="458080"/>
                </a:cubicBezTo>
                <a:lnTo>
                  <a:pt x="383329" y="450373"/>
                </a:lnTo>
                <a:lnTo>
                  <a:pt x="422749" y="443586"/>
                </a:lnTo>
                <a:lnTo>
                  <a:pt x="421534" y="419578"/>
                </a:lnTo>
                <a:lnTo>
                  <a:pt x="381698" y="416851"/>
                </a:lnTo>
                <a:lnTo>
                  <a:pt x="380157" y="409234"/>
                </a:lnTo>
                <a:cubicBezTo>
                  <a:pt x="378222" y="399796"/>
                  <a:pt x="375445" y="390552"/>
                  <a:pt x="371858" y="381610"/>
                </a:cubicBezTo>
                <a:lnTo>
                  <a:pt x="368894" y="374407"/>
                </a:lnTo>
                <a:lnTo>
                  <a:pt x="400520" y="350192"/>
                </a:lnTo>
                <a:lnTo>
                  <a:pt x="388308" y="329444"/>
                </a:lnTo>
                <a:lnTo>
                  <a:pt x="352000" y="345597"/>
                </a:lnTo>
                <a:lnTo>
                  <a:pt x="347079" y="339670"/>
                </a:lnTo>
                <a:cubicBezTo>
                  <a:pt x="340977" y="332153"/>
                  <a:pt x="334201" y="325208"/>
                  <a:pt x="326836" y="318922"/>
                </a:cubicBezTo>
                <a:lnTo>
                  <a:pt x="320908" y="313883"/>
                </a:lnTo>
                <a:lnTo>
                  <a:pt x="337565" y="277930"/>
                </a:lnTo>
                <a:lnTo>
                  <a:pt x="317114" y="265304"/>
                </a:lnTo>
                <a:lnTo>
                  <a:pt x="292720" y="296010"/>
                </a:lnTo>
                <a:lnTo>
                  <a:pt x="285548" y="293047"/>
                </a:lnTo>
                <a:cubicBezTo>
                  <a:pt x="276594" y="289262"/>
                  <a:pt x="267319" y="286286"/>
                  <a:pt x="257835" y="284155"/>
                </a:cubicBezTo>
                <a:lnTo>
                  <a:pt x="250277" y="282436"/>
                </a:lnTo>
                <a:lnTo>
                  <a:pt x="248261" y="242985"/>
                </a:lnTo>
                <a:lnTo>
                  <a:pt x="224283" y="241296"/>
                </a:lnTo>
                <a:lnTo>
                  <a:pt x="216932" y="279827"/>
                </a:lnTo>
                <a:lnTo>
                  <a:pt x="209166" y="280450"/>
                </a:lnTo>
                <a:cubicBezTo>
                  <a:pt x="199383" y="281200"/>
                  <a:pt x="189690" y="282845"/>
                  <a:pt x="180209" y="285370"/>
                </a:cubicBezTo>
                <a:lnTo>
                  <a:pt x="172710" y="287356"/>
                </a:lnTo>
                <a:lnTo>
                  <a:pt x="152881" y="253715"/>
                </a:lnTo>
                <a:lnTo>
                  <a:pt x="130888" y="263407"/>
                </a:lnTo>
                <a:lnTo>
                  <a:pt x="142211" y="300694"/>
                </a:lnTo>
                <a:lnTo>
                  <a:pt x="135631" y="304902"/>
                </a:lnTo>
                <a:cubicBezTo>
                  <a:pt x="127298" y="310101"/>
                  <a:pt x="119459" y="316053"/>
                  <a:pt x="112215" y="322686"/>
                </a:cubicBezTo>
                <a:lnTo>
                  <a:pt x="106495" y="327962"/>
                </a:lnTo>
                <a:lnTo>
                  <a:pt x="73388" y="307451"/>
                </a:lnTo>
                <a:lnTo>
                  <a:pt x="58568" y="326243"/>
                </a:lnTo>
                <a:lnTo>
                  <a:pt x="85807" y="353867"/>
                </a:lnTo>
                <a:lnTo>
                  <a:pt x="81894" y="360595"/>
                </a:lnTo>
                <a:cubicBezTo>
                  <a:pt x="76941" y="369167"/>
                  <a:pt x="72784" y="378177"/>
                  <a:pt x="69475" y="387508"/>
                </a:cubicBezTo>
                <a:lnTo>
                  <a:pt x="66897" y="394829"/>
                </a:lnTo>
                <a:lnTo>
                  <a:pt x="28365" y="392043"/>
                </a:lnTo>
                <a:lnTo>
                  <a:pt x="23801" y="415754"/>
                </a:lnTo>
                <a:lnTo>
                  <a:pt x="60791" y="427610"/>
                </a:lnTo>
                <a:lnTo>
                  <a:pt x="60168" y="435316"/>
                </a:lnTo>
                <a:cubicBezTo>
                  <a:pt x="59745" y="445222"/>
                  <a:pt x="60251" y="455145"/>
                  <a:pt x="61680" y="464956"/>
                </a:cubicBezTo>
                <a:lnTo>
                  <a:pt x="62806" y="472662"/>
                </a:lnTo>
                <a:lnTo>
                  <a:pt x="27239" y="488164"/>
                </a:lnTo>
                <a:lnTo>
                  <a:pt x="34174" y="511223"/>
                </a:lnTo>
                <a:lnTo>
                  <a:pt x="72498" y="504466"/>
                </a:lnTo>
                <a:lnTo>
                  <a:pt x="75848" y="511461"/>
                </a:lnTo>
                <a:cubicBezTo>
                  <a:pt x="80121" y="520341"/>
                  <a:pt x="85180" y="528823"/>
                  <a:pt x="90964" y="536802"/>
                </a:cubicBezTo>
                <a:lnTo>
                  <a:pt x="95499" y="543086"/>
                </a:lnTo>
                <a:lnTo>
                  <a:pt x="71016" y="573407"/>
                </a:lnTo>
                <a:lnTo>
                  <a:pt x="87852" y="590539"/>
                </a:lnTo>
                <a:lnTo>
                  <a:pt x="118855" y="566620"/>
                </a:lnTo>
                <a:lnTo>
                  <a:pt x="125079" y="571273"/>
                </a:lnTo>
                <a:cubicBezTo>
                  <a:pt x="132914" y="577097"/>
                  <a:pt x="141268" y="582187"/>
                  <a:pt x="150036" y="586478"/>
                </a:cubicBezTo>
                <a:lnTo>
                  <a:pt x="157030" y="589917"/>
                </a:lnTo>
                <a:close/>
                <a:moveTo>
                  <a:pt x="222208" y="545576"/>
                </a:moveTo>
                <a:cubicBezTo>
                  <a:pt x="165144" y="545576"/>
                  <a:pt x="118884" y="499317"/>
                  <a:pt x="118884" y="442252"/>
                </a:cubicBezTo>
                <a:cubicBezTo>
                  <a:pt x="118884" y="385187"/>
                  <a:pt x="165144" y="338929"/>
                  <a:pt x="222208" y="338929"/>
                </a:cubicBezTo>
                <a:cubicBezTo>
                  <a:pt x="279273" y="338929"/>
                  <a:pt x="325532" y="385187"/>
                  <a:pt x="325532" y="442252"/>
                </a:cubicBezTo>
                <a:cubicBezTo>
                  <a:pt x="325416" y="499255"/>
                  <a:pt x="279211" y="545422"/>
                  <a:pt x="222208" y="545487"/>
                </a:cubicBezTo>
                <a:close/>
                <a:moveTo>
                  <a:pt x="222208" y="360803"/>
                </a:moveTo>
                <a:cubicBezTo>
                  <a:pt x="177208" y="360785"/>
                  <a:pt x="140715" y="397253"/>
                  <a:pt x="140699" y="442252"/>
                </a:cubicBezTo>
                <a:cubicBezTo>
                  <a:pt x="140683" y="487251"/>
                  <a:pt x="177149" y="523743"/>
                  <a:pt x="222149" y="523761"/>
                </a:cubicBezTo>
                <a:cubicBezTo>
                  <a:pt x="267147" y="523779"/>
                  <a:pt x="303640" y="487310"/>
                  <a:pt x="303657" y="442311"/>
                </a:cubicBezTo>
                <a:cubicBezTo>
                  <a:pt x="303657" y="442291"/>
                  <a:pt x="303657" y="442273"/>
                  <a:pt x="303657" y="442252"/>
                </a:cubicBezTo>
                <a:cubicBezTo>
                  <a:pt x="303657" y="397253"/>
                  <a:pt x="267207" y="360764"/>
                  <a:pt x="222208" y="360714"/>
                </a:cubicBezTo>
                <a:close/>
              </a:path>
            </a:pathLst>
          </a:custGeom>
          <a:solidFill>
            <a:schemeClr val="accent2"/>
          </a:solidFill>
          <a:ln w="296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4" name="Date Placeholder 3">
            <a:extLst>
              <a:ext uri="{FF2B5EF4-FFF2-40B4-BE49-F238E27FC236}">
                <a16:creationId xmlns:a16="http://schemas.microsoft.com/office/drawing/2014/main" id="{750BF30F-CDF9-789C-A3CC-9A82AD8E9C68}"/>
              </a:ext>
            </a:extLst>
          </p:cNvPr>
          <p:cNvSpPr>
            <a:spLocks noGrp="1"/>
          </p:cNvSpPr>
          <p:nvPr>
            <p:ph type="dt" sz="half" idx="10"/>
          </p:nvPr>
        </p:nvSpPr>
        <p:spPr/>
        <p:txBody>
          <a:bodyPr/>
          <a:lstStyle/>
          <a:p>
            <a:fld id="{053297F9-B366-4EF4-8012-D3CB35C5B7EC}" type="datetime4">
              <a:rPr lang="en-GB" smtClean="0"/>
              <a:t>06 September 2023</a:t>
            </a:fld>
            <a:endParaRPr lang="en-GB" dirty="0"/>
          </a:p>
        </p:txBody>
      </p:sp>
      <p:pic>
        <p:nvPicPr>
          <p:cNvPr id="13" name="Picture 12">
            <a:extLst>
              <a:ext uri="{FF2B5EF4-FFF2-40B4-BE49-F238E27FC236}">
                <a16:creationId xmlns:a16="http://schemas.microsoft.com/office/drawing/2014/main" id="{9A4B7EC3-D854-6B57-446D-1AF20A1778C4}"/>
              </a:ext>
            </a:extLst>
          </p:cNvPr>
          <p:cNvPicPr>
            <a:picLocks noChangeAspect="1"/>
          </p:cNvPicPr>
          <p:nvPr/>
        </p:nvPicPr>
        <p:blipFill>
          <a:blip r:embed="rId2"/>
          <a:stretch>
            <a:fillRect/>
          </a:stretch>
        </p:blipFill>
        <p:spPr>
          <a:xfrm>
            <a:off x="7116893" y="3894538"/>
            <a:ext cx="3965238" cy="2826937"/>
          </a:xfrm>
          <a:prstGeom prst="rect">
            <a:avLst/>
          </a:prstGeom>
        </p:spPr>
      </p:pic>
      <p:pic>
        <p:nvPicPr>
          <p:cNvPr id="5" name="Picture 4">
            <a:extLst>
              <a:ext uri="{FF2B5EF4-FFF2-40B4-BE49-F238E27FC236}">
                <a16:creationId xmlns:a16="http://schemas.microsoft.com/office/drawing/2014/main" id="{9905C906-CD70-B6D9-1895-FB99F87ED19A}"/>
              </a:ext>
            </a:extLst>
          </p:cNvPr>
          <p:cNvPicPr>
            <a:picLocks noChangeAspect="1"/>
          </p:cNvPicPr>
          <p:nvPr/>
        </p:nvPicPr>
        <p:blipFill>
          <a:blip r:embed="rId3"/>
          <a:stretch>
            <a:fillRect/>
          </a:stretch>
        </p:blipFill>
        <p:spPr>
          <a:xfrm>
            <a:off x="490240" y="5051952"/>
            <a:ext cx="512108" cy="512108"/>
          </a:xfrm>
          <a:prstGeom prst="rect">
            <a:avLst/>
          </a:prstGeom>
        </p:spPr>
      </p:pic>
    </p:spTree>
    <p:extLst>
      <p:ext uri="{BB962C8B-B14F-4D97-AF65-F5344CB8AC3E}">
        <p14:creationId xmlns:p14="http://schemas.microsoft.com/office/powerpoint/2010/main" val="1050827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62DBAC4-A1D2-0046-843E-10EDF8D9E52A}"/>
              </a:ext>
            </a:extLst>
          </p:cNvPr>
          <p:cNvSpPr>
            <a:spLocks noGrp="1"/>
          </p:cNvSpPr>
          <p:nvPr>
            <p:ph type="title"/>
          </p:nvPr>
        </p:nvSpPr>
        <p:spPr/>
        <p:txBody>
          <a:bodyPr/>
          <a:lstStyle/>
          <a:p>
            <a:r>
              <a:rPr lang="en-US" dirty="0"/>
              <a:t>Introduction</a:t>
            </a:r>
          </a:p>
        </p:txBody>
      </p:sp>
      <p:sp>
        <p:nvSpPr>
          <p:cNvPr id="5" name="Text Placeholder 4">
            <a:extLst>
              <a:ext uri="{FF2B5EF4-FFF2-40B4-BE49-F238E27FC236}">
                <a16:creationId xmlns:a16="http://schemas.microsoft.com/office/drawing/2014/main" id="{2331AF33-0074-834B-83FE-BB3A8AE1C52B}"/>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042415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fld id="{CBBF530E-1875-46E6-901C-76683197A1B3}" type="slidenum">
              <a:rPr lang="en-GB" smtClean="0"/>
              <a:pPr/>
              <a:t>4</a:t>
            </a:fld>
            <a:endParaRPr lang="en-GB"/>
          </a:p>
        </p:txBody>
      </p:sp>
      <p:sp>
        <p:nvSpPr>
          <p:cNvPr id="10" name="Title 9">
            <a:extLst>
              <a:ext uri="{FF2B5EF4-FFF2-40B4-BE49-F238E27FC236}">
                <a16:creationId xmlns:a16="http://schemas.microsoft.com/office/drawing/2014/main" id="{3BECA520-9D21-6A40-85A6-23900F219BBF}"/>
              </a:ext>
            </a:extLst>
          </p:cNvPr>
          <p:cNvSpPr>
            <a:spLocks noGrp="1"/>
          </p:cNvSpPr>
          <p:nvPr>
            <p:ph type="title"/>
          </p:nvPr>
        </p:nvSpPr>
        <p:spPr/>
        <p:txBody>
          <a:bodyPr/>
          <a:lstStyle/>
          <a:p>
            <a:r>
              <a:rPr lang="en-US" dirty="0"/>
              <a:t>Introduction</a:t>
            </a:r>
          </a:p>
        </p:txBody>
      </p:sp>
      <p:sp>
        <p:nvSpPr>
          <p:cNvPr id="5" name="Date Placeholder 4"/>
          <p:cNvSpPr>
            <a:spLocks noGrp="1"/>
          </p:cNvSpPr>
          <p:nvPr>
            <p:ph type="dt" sz="half" idx="10"/>
          </p:nvPr>
        </p:nvSpPr>
        <p:spPr/>
        <p:txBody>
          <a:bodyPr/>
          <a:lstStyle/>
          <a:p>
            <a:fld id="{D32475C7-0F8B-4342-913B-8F84AAEF5B4C}" type="datetime4">
              <a:rPr lang="en-GB" smtClean="0"/>
              <a:t>06 September 2023</a:t>
            </a:fld>
            <a:endParaRPr lang="en-GB" dirty="0"/>
          </a:p>
        </p:txBody>
      </p:sp>
      <p:pic>
        <p:nvPicPr>
          <p:cNvPr id="2" name="Picture 1"/>
          <p:cNvPicPr>
            <a:picLocks noChangeAspect="1"/>
          </p:cNvPicPr>
          <p:nvPr/>
        </p:nvPicPr>
        <p:blipFill>
          <a:blip r:embed="rId3"/>
          <a:stretch>
            <a:fillRect/>
          </a:stretch>
        </p:blipFill>
        <p:spPr>
          <a:xfrm>
            <a:off x="9751225" y="1107918"/>
            <a:ext cx="2440775" cy="2440775"/>
          </a:xfrm>
          <a:prstGeom prst="rect">
            <a:avLst/>
          </a:prstGeom>
        </p:spPr>
      </p:pic>
      <p:sp>
        <p:nvSpPr>
          <p:cNvPr id="3" name="TextBox 2"/>
          <p:cNvSpPr txBox="1"/>
          <p:nvPr/>
        </p:nvSpPr>
        <p:spPr>
          <a:xfrm>
            <a:off x="199563" y="1107918"/>
            <a:ext cx="9788652" cy="5816977"/>
          </a:xfrm>
          <a:prstGeom prst="rect">
            <a:avLst/>
          </a:prstGeom>
          <a:noFill/>
        </p:spPr>
        <p:txBody>
          <a:bodyPr wrap="square" rtlCol="0">
            <a:spAutoFit/>
          </a:bodyPr>
          <a:lstStyle/>
          <a:p>
            <a:r>
              <a:rPr lang="en-GB" dirty="0"/>
              <a:t>TexGen is a geometry modelling pre-processor software written at the University of Nottingham. It can be used for modelling textile mechanics, permeability and composite mechanical behaviour. Based on modelling theory as set out in [1,2].</a:t>
            </a:r>
          </a:p>
          <a:p>
            <a:endParaRPr lang="en-GB" dirty="0"/>
          </a:p>
          <a:p>
            <a:r>
              <a:rPr lang="en-GB" dirty="0"/>
              <a:t>It is written in C++ with the functions accessible via a Python interface. It can be built on both Windows and Linux. If you do not wish to build the software, there are binaries available on either the releases section of the TexGen repo on  </a:t>
            </a:r>
            <a:r>
              <a:rPr lang="en-GB" dirty="0" err="1"/>
              <a:t>Github</a:t>
            </a:r>
            <a:r>
              <a:rPr lang="en-GB" dirty="0"/>
              <a:t>:</a:t>
            </a:r>
          </a:p>
          <a:p>
            <a:r>
              <a:rPr lang="en-GB" dirty="0">
                <a:hlinkClick r:id="rId4"/>
              </a:rPr>
              <a:t>https://github.com/louisepb/TexGen/releases</a:t>
            </a:r>
            <a:endParaRPr lang="en-GB" dirty="0"/>
          </a:p>
          <a:p>
            <a:endParaRPr lang="en-GB" dirty="0"/>
          </a:p>
          <a:p>
            <a:r>
              <a:rPr lang="en-GB" dirty="0"/>
              <a:t>or on </a:t>
            </a:r>
            <a:r>
              <a:rPr lang="en-GB" dirty="0" err="1"/>
              <a:t>Sourceforge</a:t>
            </a:r>
            <a:r>
              <a:rPr lang="en-GB" dirty="0"/>
              <a:t>:</a:t>
            </a:r>
          </a:p>
          <a:p>
            <a:r>
              <a:rPr lang="en-GB" dirty="0"/>
              <a:t> . </a:t>
            </a:r>
          </a:p>
          <a:p>
            <a:r>
              <a:rPr lang="en-GB" dirty="0">
                <a:hlinkClick r:id="rId5"/>
              </a:rPr>
              <a:t>https://sourceforge.net/projects/texgen/files/texgen/</a:t>
            </a:r>
            <a:endParaRPr lang="en-GB" dirty="0"/>
          </a:p>
          <a:p>
            <a:endParaRPr lang="en-GB" dirty="0"/>
          </a:p>
          <a:p>
            <a:r>
              <a:rPr lang="en-GB" dirty="0"/>
              <a:t>TexGen can be built in both debug and release modes. Debug mode enables use of the debugger which can be helpful when developing code. Debug builds of Python, VTK and </a:t>
            </a:r>
            <a:r>
              <a:rPr lang="en-GB" dirty="0" err="1"/>
              <a:t>wxWidgets</a:t>
            </a:r>
            <a:r>
              <a:rPr lang="en-GB" dirty="0"/>
              <a:t> are necessary if you want to build in this mode.</a:t>
            </a:r>
          </a:p>
          <a:p>
            <a:endParaRPr lang="en-GB" dirty="0"/>
          </a:p>
          <a:p>
            <a:endParaRPr lang="en-GB" dirty="0"/>
          </a:p>
          <a:p>
            <a:r>
              <a:rPr lang="en-GB" sz="1200" dirty="0"/>
              <a:t>[1] M </a:t>
            </a:r>
            <a:r>
              <a:rPr lang="en-GB" sz="1200" dirty="0" err="1"/>
              <a:t>Sherburn</a:t>
            </a:r>
            <a:r>
              <a:rPr lang="en-GB" sz="1200" dirty="0"/>
              <a:t>, “Geometric and Mechanical Modelling of Textiles”, PhD Thesis (2007)</a:t>
            </a:r>
          </a:p>
          <a:p>
            <a:r>
              <a:rPr lang="en-GB" sz="1200" dirty="0"/>
              <a:t>[2] L P Brown and A C Long. "Modelling the geometry of textile reinforcements for composites: TexGen", Chapter 8 in "Composite reinforcements for optimum performance (Second Edition)", ed. P </a:t>
            </a:r>
            <a:r>
              <a:rPr lang="en-GB" sz="1200" dirty="0" err="1"/>
              <a:t>Boisse</a:t>
            </a:r>
            <a:r>
              <a:rPr lang="en-GB" sz="1200" dirty="0"/>
              <a:t>, </a:t>
            </a:r>
            <a:r>
              <a:rPr lang="en-GB" sz="1200" dirty="0" err="1"/>
              <a:t>Woodhead</a:t>
            </a:r>
            <a:r>
              <a:rPr lang="en-GB" sz="1200" dirty="0"/>
              <a:t> Publishing Ltd, 2021, ISBN: 978-0-12-819005-0. https://doi.org/10.1016/B978-0-12-819005-0.00008-3</a:t>
            </a:r>
          </a:p>
        </p:txBody>
      </p:sp>
    </p:spTree>
    <p:extLst>
      <p:ext uri="{BB962C8B-B14F-4D97-AF65-F5344CB8AC3E}">
        <p14:creationId xmlns:p14="http://schemas.microsoft.com/office/powerpoint/2010/main" val="23699017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fld id="{CBBF530E-1875-46E6-901C-76683197A1B3}" type="slidenum">
              <a:rPr lang="en-GB" smtClean="0"/>
              <a:pPr/>
              <a:t>5</a:t>
            </a:fld>
            <a:endParaRPr lang="en-GB"/>
          </a:p>
        </p:txBody>
      </p:sp>
      <p:sp>
        <p:nvSpPr>
          <p:cNvPr id="10" name="Title 9">
            <a:extLst>
              <a:ext uri="{FF2B5EF4-FFF2-40B4-BE49-F238E27FC236}">
                <a16:creationId xmlns:a16="http://schemas.microsoft.com/office/drawing/2014/main" id="{3BECA520-9D21-6A40-85A6-23900F219BBF}"/>
              </a:ext>
            </a:extLst>
          </p:cNvPr>
          <p:cNvSpPr>
            <a:spLocks noGrp="1"/>
          </p:cNvSpPr>
          <p:nvPr>
            <p:ph type="title"/>
          </p:nvPr>
        </p:nvSpPr>
        <p:spPr/>
        <p:txBody>
          <a:bodyPr/>
          <a:lstStyle/>
          <a:p>
            <a:r>
              <a:rPr lang="en-US" dirty="0"/>
              <a:t>Source Code</a:t>
            </a:r>
          </a:p>
        </p:txBody>
      </p:sp>
      <p:sp>
        <p:nvSpPr>
          <p:cNvPr id="5" name="Date Placeholder 4"/>
          <p:cNvSpPr>
            <a:spLocks noGrp="1"/>
          </p:cNvSpPr>
          <p:nvPr>
            <p:ph type="dt" sz="half" idx="10"/>
          </p:nvPr>
        </p:nvSpPr>
        <p:spPr/>
        <p:txBody>
          <a:bodyPr/>
          <a:lstStyle/>
          <a:p>
            <a:fld id="{3AE77DC9-89B2-4A8B-BABE-6BF4246C687A}" type="datetime4">
              <a:rPr lang="en-GB" smtClean="0"/>
              <a:t>06 September 2023</a:t>
            </a:fld>
            <a:endParaRPr lang="en-GB" dirty="0"/>
          </a:p>
        </p:txBody>
      </p:sp>
      <p:sp>
        <p:nvSpPr>
          <p:cNvPr id="11" name="Text Placeholder 10">
            <a:extLst>
              <a:ext uri="{FF2B5EF4-FFF2-40B4-BE49-F238E27FC236}">
                <a16:creationId xmlns:a16="http://schemas.microsoft.com/office/drawing/2014/main" id="{FB460503-901B-0A47-8DA2-5219900C2197}"/>
              </a:ext>
            </a:extLst>
          </p:cNvPr>
          <p:cNvSpPr>
            <a:spLocks noGrp="1"/>
          </p:cNvSpPr>
          <p:nvPr>
            <p:ph type="body" sz="quarter" idx="18"/>
          </p:nvPr>
        </p:nvSpPr>
        <p:spPr/>
        <p:txBody>
          <a:bodyPr/>
          <a:lstStyle/>
          <a:p>
            <a:endParaRPr lang="en-US"/>
          </a:p>
        </p:txBody>
      </p:sp>
      <p:sp>
        <p:nvSpPr>
          <p:cNvPr id="3" name="TextBox 2"/>
          <p:cNvSpPr txBox="1"/>
          <p:nvPr/>
        </p:nvSpPr>
        <p:spPr>
          <a:xfrm>
            <a:off x="280858" y="1253844"/>
            <a:ext cx="11066396" cy="3970318"/>
          </a:xfrm>
          <a:prstGeom prst="rect">
            <a:avLst/>
          </a:prstGeom>
          <a:noFill/>
        </p:spPr>
        <p:txBody>
          <a:bodyPr wrap="square" rtlCol="0">
            <a:spAutoFit/>
          </a:bodyPr>
          <a:lstStyle/>
          <a:p>
            <a:r>
              <a:rPr lang="en-GB" dirty="0"/>
              <a:t>TexGen is an open source geometry modelling pre-processor software written at the University of Nottingham. It is distributed under a GPL licence.</a:t>
            </a:r>
          </a:p>
          <a:p>
            <a:endParaRPr lang="en-GB" dirty="0"/>
          </a:p>
          <a:p>
            <a:r>
              <a:rPr lang="en-GB" dirty="0"/>
              <a:t>	The source code is hosted on </a:t>
            </a:r>
            <a:r>
              <a:rPr lang="en-GB" dirty="0" err="1"/>
              <a:t>Github</a:t>
            </a:r>
            <a:r>
              <a:rPr lang="en-GB" dirty="0"/>
              <a:t>: </a:t>
            </a:r>
            <a:r>
              <a:rPr lang="en-GB" dirty="0">
                <a:hlinkClick r:id="rId3"/>
              </a:rPr>
              <a:t>https://github.com/louisepb/TexGen</a:t>
            </a:r>
            <a:endParaRPr lang="en-GB" dirty="0"/>
          </a:p>
          <a:p>
            <a:endParaRPr lang="en-GB" dirty="0"/>
          </a:p>
          <a:p>
            <a:r>
              <a:rPr lang="en-GB" dirty="0"/>
              <a:t>	</a:t>
            </a:r>
          </a:p>
          <a:p>
            <a:r>
              <a:rPr lang="en-GB" dirty="0"/>
              <a:t>	Git can be downloaded online at </a:t>
            </a:r>
            <a:r>
              <a:rPr lang="en-GB" dirty="0">
                <a:hlinkClick r:id="rId4"/>
              </a:rPr>
              <a:t>https://git-scm.com/downloads</a:t>
            </a:r>
            <a:endParaRPr lang="en-GB" dirty="0"/>
          </a:p>
          <a:p>
            <a:endParaRPr lang="en-GB" dirty="0"/>
          </a:p>
          <a:p>
            <a:r>
              <a:rPr lang="en-GB" dirty="0"/>
              <a:t>Set up an account on </a:t>
            </a:r>
            <a:r>
              <a:rPr lang="en-GB" dirty="0" err="1"/>
              <a:t>Github</a:t>
            </a:r>
            <a:r>
              <a:rPr lang="en-GB" dirty="0"/>
              <a:t> if you don’t already have one. With an account you can clone a copy of TexGen and create pull requests and raise issues to be fixed.</a:t>
            </a:r>
          </a:p>
          <a:p>
            <a:endParaRPr lang="en-GB" dirty="0"/>
          </a:p>
          <a:p>
            <a:r>
              <a:rPr lang="en-GB" dirty="0"/>
              <a:t>	Clone/Download the repository to a folder on your computer.</a:t>
            </a:r>
          </a:p>
          <a:p>
            <a:endParaRPr lang="en-GB" dirty="0"/>
          </a:p>
          <a:p>
            <a:endParaRPr lang="en-GB" dirty="0"/>
          </a:p>
        </p:txBody>
      </p:sp>
      <p:sp>
        <p:nvSpPr>
          <p:cNvPr id="9" name="Graphic 162">
            <a:extLst>
              <a:ext uri="{FF2B5EF4-FFF2-40B4-BE49-F238E27FC236}">
                <a16:creationId xmlns:a16="http://schemas.microsoft.com/office/drawing/2014/main" id="{692A1C8A-4AE8-8F46-880A-14A926A4C7DC}"/>
              </a:ext>
            </a:extLst>
          </p:cNvPr>
          <p:cNvSpPr>
            <a:spLocks noChangeAspect="1"/>
          </p:cNvSpPr>
          <p:nvPr/>
        </p:nvSpPr>
        <p:spPr>
          <a:xfrm>
            <a:off x="637871" y="2059063"/>
            <a:ext cx="520369" cy="483507"/>
          </a:xfrm>
          <a:custGeom>
            <a:avLst/>
            <a:gdLst>
              <a:gd name="connsiteX0" fmla="*/ 542671 w 669261"/>
              <a:gd name="connsiteY0" fmla="*/ 569732 h 648039"/>
              <a:gd name="connsiteX1" fmla="*/ 590094 w 669261"/>
              <a:gd name="connsiteY1" fmla="*/ 522457 h 648039"/>
              <a:gd name="connsiteX2" fmla="*/ 432264 w 669261"/>
              <a:gd name="connsiteY2" fmla="*/ 364626 h 648039"/>
              <a:gd name="connsiteX3" fmla="*/ 443438 w 669261"/>
              <a:gd name="connsiteY3" fmla="*/ 346190 h 648039"/>
              <a:gd name="connsiteX4" fmla="*/ 619704 w 669261"/>
              <a:gd name="connsiteY4" fmla="*/ 522457 h 648039"/>
              <a:gd name="connsiteX5" fmla="*/ 542819 w 669261"/>
              <a:gd name="connsiteY5" fmla="*/ 599342 h 648039"/>
              <a:gd name="connsiteX6" fmla="*/ 371117 w 669261"/>
              <a:gd name="connsiteY6" fmla="*/ 427640 h 648039"/>
              <a:gd name="connsiteX7" fmla="*/ 387745 w 669261"/>
              <a:gd name="connsiteY7" fmla="*/ 414658 h 648039"/>
              <a:gd name="connsiteX8" fmla="*/ 458761 w 669261"/>
              <a:gd name="connsiteY8" fmla="*/ 311423 h 648039"/>
              <a:gd name="connsiteX9" fmla="*/ 450166 w 669261"/>
              <a:gd name="connsiteY9" fmla="*/ 332437 h 648039"/>
              <a:gd name="connsiteX10" fmla="*/ 639652 w 669261"/>
              <a:gd name="connsiteY10" fmla="*/ 521923 h 648039"/>
              <a:gd name="connsiteX11" fmla="*/ 543056 w 669261"/>
              <a:gd name="connsiteY11" fmla="*/ 618430 h 648039"/>
              <a:gd name="connsiteX12" fmla="*/ 359765 w 669261"/>
              <a:gd name="connsiteY12" fmla="*/ 435139 h 648039"/>
              <a:gd name="connsiteX13" fmla="*/ 340914 w 669261"/>
              <a:gd name="connsiteY13" fmla="*/ 445898 h 648039"/>
              <a:gd name="connsiteX14" fmla="*/ 543056 w 669261"/>
              <a:gd name="connsiteY14" fmla="*/ 648040 h 648039"/>
              <a:gd name="connsiteX15" fmla="*/ 669262 w 669261"/>
              <a:gd name="connsiteY15" fmla="*/ 521864 h 648039"/>
              <a:gd name="connsiteX16" fmla="*/ 231189 w 669261"/>
              <a:gd name="connsiteY16" fmla="*/ 84917 h 648039"/>
              <a:gd name="connsiteX17" fmla="*/ 231189 w 669261"/>
              <a:gd name="connsiteY17" fmla="*/ 105665 h 648039"/>
              <a:gd name="connsiteX18" fmla="*/ 105132 w 669261"/>
              <a:gd name="connsiteY18" fmla="*/ 231722 h 648039"/>
              <a:gd name="connsiteX19" fmla="*/ 84176 w 669261"/>
              <a:gd name="connsiteY19" fmla="*/ 231722 h 648039"/>
              <a:gd name="connsiteX20" fmla="*/ 231189 w 669261"/>
              <a:gd name="connsiteY20" fmla="*/ 84917 h 648039"/>
              <a:gd name="connsiteX21" fmla="*/ 419459 w 669261"/>
              <a:gd name="connsiteY21" fmla="*/ 231189 h 648039"/>
              <a:gd name="connsiteX22" fmla="*/ 230448 w 669261"/>
              <a:gd name="connsiteY22" fmla="*/ 419489 h 648039"/>
              <a:gd name="connsiteX23" fmla="*/ 42148 w 669261"/>
              <a:gd name="connsiteY23" fmla="*/ 230477 h 648039"/>
              <a:gd name="connsiteX24" fmla="*/ 230833 w 669261"/>
              <a:gd name="connsiteY24" fmla="*/ 42177 h 648039"/>
              <a:gd name="connsiteX25" fmla="*/ 419459 w 669261"/>
              <a:gd name="connsiteY25" fmla="*/ 231041 h 648039"/>
              <a:gd name="connsiteX26" fmla="*/ 441067 w 669261"/>
              <a:gd name="connsiteY26" fmla="*/ 231189 h 648039"/>
              <a:gd name="connsiteX27" fmla="*/ 231189 w 669261"/>
              <a:gd name="connsiteY27" fmla="*/ 21311 h 648039"/>
              <a:gd name="connsiteX28" fmla="*/ 21311 w 669261"/>
              <a:gd name="connsiteY28" fmla="*/ 231189 h 648039"/>
              <a:gd name="connsiteX29" fmla="*/ 231189 w 669261"/>
              <a:gd name="connsiteY29" fmla="*/ 441067 h 648039"/>
              <a:gd name="connsiteX30" fmla="*/ 441067 w 669261"/>
              <a:gd name="connsiteY30" fmla="*/ 231041 h 648039"/>
              <a:gd name="connsiteX31" fmla="*/ 398534 w 669261"/>
              <a:gd name="connsiteY31" fmla="*/ 231189 h 648039"/>
              <a:gd name="connsiteX32" fmla="*/ 230626 w 669261"/>
              <a:gd name="connsiteY32" fmla="*/ 63636 h 648039"/>
              <a:gd name="connsiteX33" fmla="*/ 63073 w 669261"/>
              <a:gd name="connsiteY33" fmla="*/ 231544 h 648039"/>
              <a:gd name="connsiteX34" fmla="*/ 230833 w 669261"/>
              <a:gd name="connsiteY34" fmla="*/ 399097 h 648039"/>
              <a:gd name="connsiteX35" fmla="*/ 398534 w 669261"/>
              <a:gd name="connsiteY35" fmla="*/ 231041 h 648039"/>
              <a:gd name="connsiteX36" fmla="*/ 231189 w 669261"/>
              <a:gd name="connsiteY36" fmla="*/ 462377 h 648039"/>
              <a:gd name="connsiteX37" fmla="*/ 0 w 669261"/>
              <a:gd name="connsiteY37" fmla="*/ 231189 h 648039"/>
              <a:gd name="connsiteX38" fmla="*/ 231189 w 669261"/>
              <a:gd name="connsiteY38" fmla="*/ 0 h 648039"/>
              <a:gd name="connsiteX39" fmla="*/ 462377 w 669261"/>
              <a:gd name="connsiteY39" fmla="*/ 231189 h 648039"/>
              <a:gd name="connsiteX40" fmla="*/ 231189 w 669261"/>
              <a:gd name="connsiteY40" fmla="*/ 462259 h 6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69261" h="648039">
                <a:moveTo>
                  <a:pt x="542671" y="569732"/>
                </a:moveTo>
                <a:lnTo>
                  <a:pt x="590094" y="522457"/>
                </a:lnTo>
                <a:lnTo>
                  <a:pt x="432264" y="364626"/>
                </a:lnTo>
                <a:cubicBezTo>
                  <a:pt x="436235" y="358698"/>
                  <a:pt x="440000" y="352503"/>
                  <a:pt x="443438" y="346190"/>
                </a:cubicBezTo>
                <a:lnTo>
                  <a:pt x="619704" y="522457"/>
                </a:lnTo>
                <a:lnTo>
                  <a:pt x="542819" y="599342"/>
                </a:lnTo>
                <a:lnTo>
                  <a:pt x="371117" y="427640"/>
                </a:lnTo>
                <a:cubicBezTo>
                  <a:pt x="376867" y="423550"/>
                  <a:pt x="382410" y="419222"/>
                  <a:pt x="387745" y="414658"/>
                </a:cubicBezTo>
                <a:close/>
                <a:moveTo>
                  <a:pt x="458761" y="311423"/>
                </a:moveTo>
                <a:cubicBezTo>
                  <a:pt x="456212" y="318566"/>
                  <a:pt x="453337" y="325591"/>
                  <a:pt x="450166" y="332437"/>
                </a:cubicBezTo>
                <a:lnTo>
                  <a:pt x="639652" y="521923"/>
                </a:lnTo>
                <a:lnTo>
                  <a:pt x="543056" y="618430"/>
                </a:lnTo>
                <a:lnTo>
                  <a:pt x="359765" y="435139"/>
                </a:lnTo>
                <a:cubicBezTo>
                  <a:pt x="353659" y="438992"/>
                  <a:pt x="347346" y="442578"/>
                  <a:pt x="340914" y="445898"/>
                </a:cubicBezTo>
                <a:lnTo>
                  <a:pt x="543056" y="648040"/>
                </a:lnTo>
                <a:lnTo>
                  <a:pt x="669262" y="521864"/>
                </a:lnTo>
                <a:close/>
                <a:moveTo>
                  <a:pt x="231189" y="84917"/>
                </a:moveTo>
                <a:lnTo>
                  <a:pt x="231189" y="105665"/>
                </a:lnTo>
                <a:cubicBezTo>
                  <a:pt x="161603" y="105747"/>
                  <a:pt x="105213" y="162136"/>
                  <a:pt x="105132" y="231722"/>
                </a:cubicBezTo>
                <a:lnTo>
                  <a:pt x="84176" y="231722"/>
                </a:lnTo>
                <a:cubicBezTo>
                  <a:pt x="84372" y="150644"/>
                  <a:pt x="150111" y="84999"/>
                  <a:pt x="231189" y="84917"/>
                </a:cubicBezTo>
                <a:close/>
                <a:moveTo>
                  <a:pt x="419459" y="231189"/>
                </a:moveTo>
                <a:cubicBezTo>
                  <a:pt x="419264" y="335381"/>
                  <a:pt x="334640" y="419685"/>
                  <a:pt x="230448" y="419489"/>
                </a:cubicBezTo>
                <a:cubicBezTo>
                  <a:pt x="126257" y="419293"/>
                  <a:pt x="41952" y="334669"/>
                  <a:pt x="42148" y="230477"/>
                </a:cubicBezTo>
                <a:cubicBezTo>
                  <a:pt x="42344" y="126413"/>
                  <a:pt x="126769" y="42161"/>
                  <a:pt x="230833" y="42177"/>
                </a:cubicBezTo>
                <a:cubicBezTo>
                  <a:pt x="335007" y="42406"/>
                  <a:pt x="419361" y="126867"/>
                  <a:pt x="419459" y="231041"/>
                </a:cubicBezTo>
                <a:close/>
                <a:moveTo>
                  <a:pt x="441067" y="231189"/>
                </a:moveTo>
                <a:cubicBezTo>
                  <a:pt x="441067" y="115276"/>
                  <a:pt x="347100" y="21311"/>
                  <a:pt x="231189" y="21311"/>
                </a:cubicBezTo>
                <a:cubicBezTo>
                  <a:pt x="115276" y="21311"/>
                  <a:pt x="21311" y="115276"/>
                  <a:pt x="21311" y="231189"/>
                </a:cubicBezTo>
                <a:cubicBezTo>
                  <a:pt x="21311" y="347100"/>
                  <a:pt x="115276" y="441067"/>
                  <a:pt x="231189" y="441067"/>
                </a:cubicBezTo>
                <a:cubicBezTo>
                  <a:pt x="347097" y="440918"/>
                  <a:pt x="441001" y="346949"/>
                  <a:pt x="441067" y="231041"/>
                </a:cubicBezTo>
                <a:close/>
                <a:moveTo>
                  <a:pt x="398534" y="231189"/>
                </a:moveTo>
                <a:cubicBezTo>
                  <a:pt x="398436" y="138554"/>
                  <a:pt x="323261" y="63538"/>
                  <a:pt x="230626" y="63636"/>
                </a:cubicBezTo>
                <a:cubicBezTo>
                  <a:pt x="137991" y="63735"/>
                  <a:pt x="62975" y="138909"/>
                  <a:pt x="63073" y="231544"/>
                </a:cubicBezTo>
                <a:cubicBezTo>
                  <a:pt x="63171" y="324121"/>
                  <a:pt x="138256" y="399115"/>
                  <a:pt x="230833" y="399097"/>
                </a:cubicBezTo>
                <a:cubicBezTo>
                  <a:pt x="323501" y="398883"/>
                  <a:pt x="398519" y="323709"/>
                  <a:pt x="398534" y="231041"/>
                </a:cubicBezTo>
                <a:close/>
                <a:moveTo>
                  <a:pt x="231189" y="462377"/>
                </a:moveTo>
                <a:cubicBezTo>
                  <a:pt x="103507" y="462377"/>
                  <a:pt x="0" y="358870"/>
                  <a:pt x="0" y="231189"/>
                </a:cubicBezTo>
                <a:cubicBezTo>
                  <a:pt x="0" y="103507"/>
                  <a:pt x="103507" y="0"/>
                  <a:pt x="231189" y="0"/>
                </a:cubicBezTo>
                <a:cubicBezTo>
                  <a:pt x="358870" y="0"/>
                  <a:pt x="462377" y="103507"/>
                  <a:pt x="462377" y="231189"/>
                </a:cubicBezTo>
                <a:cubicBezTo>
                  <a:pt x="462164" y="358763"/>
                  <a:pt x="358763" y="462111"/>
                  <a:pt x="231189" y="462259"/>
                </a:cubicBezTo>
                <a:close/>
              </a:path>
            </a:pathLst>
          </a:custGeom>
          <a:solidFill>
            <a:schemeClr val="accent1"/>
          </a:solidFill>
          <a:ln w="296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2" name="Graphic 162">
            <a:extLst>
              <a:ext uri="{FF2B5EF4-FFF2-40B4-BE49-F238E27FC236}">
                <a16:creationId xmlns:a16="http://schemas.microsoft.com/office/drawing/2014/main" id="{692A1C8A-4AE8-8F46-880A-14A926A4C7DC}"/>
              </a:ext>
            </a:extLst>
          </p:cNvPr>
          <p:cNvSpPr>
            <a:spLocks noChangeAspect="1"/>
          </p:cNvSpPr>
          <p:nvPr/>
        </p:nvSpPr>
        <p:spPr>
          <a:xfrm>
            <a:off x="637871" y="2813470"/>
            <a:ext cx="520369" cy="483507"/>
          </a:xfrm>
          <a:custGeom>
            <a:avLst/>
            <a:gdLst>
              <a:gd name="connsiteX0" fmla="*/ 542671 w 669261"/>
              <a:gd name="connsiteY0" fmla="*/ 569732 h 648039"/>
              <a:gd name="connsiteX1" fmla="*/ 590094 w 669261"/>
              <a:gd name="connsiteY1" fmla="*/ 522457 h 648039"/>
              <a:gd name="connsiteX2" fmla="*/ 432264 w 669261"/>
              <a:gd name="connsiteY2" fmla="*/ 364626 h 648039"/>
              <a:gd name="connsiteX3" fmla="*/ 443438 w 669261"/>
              <a:gd name="connsiteY3" fmla="*/ 346190 h 648039"/>
              <a:gd name="connsiteX4" fmla="*/ 619704 w 669261"/>
              <a:gd name="connsiteY4" fmla="*/ 522457 h 648039"/>
              <a:gd name="connsiteX5" fmla="*/ 542819 w 669261"/>
              <a:gd name="connsiteY5" fmla="*/ 599342 h 648039"/>
              <a:gd name="connsiteX6" fmla="*/ 371117 w 669261"/>
              <a:gd name="connsiteY6" fmla="*/ 427640 h 648039"/>
              <a:gd name="connsiteX7" fmla="*/ 387745 w 669261"/>
              <a:gd name="connsiteY7" fmla="*/ 414658 h 648039"/>
              <a:gd name="connsiteX8" fmla="*/ 458761 w 669261"/>
              <a:gd name="connsiteY8" fmla="*/ 311423 h 648039"/>
              <a:gd name="connsiteX9" fmla="*/ 450166 w 669261"/>
              <a:gd name="connsiteY9" fmla="*/ 332437 h 648039"/>
              <a:gd name="connsiteX10" fmla="*/ 639652 w 669261"/>
              <a:gd name="connsiteY10" fmla="*/ 521923 h 648039"/>
              <a:gd name="connsiteX11" fmla="*/ 543056 w 669261"/>
              <a:gd name="connsiteY11" fmla="*/ 618430 h 648039"/>
              <a:gd name="connsiteX12" fmla="*/ 359765 w 669261"/>
              <a:gd name="connsiteY12" fmla="*/ 435139 h 648039"/>
              <a:gd name="connsiteX13" fmla="*/ 340914 w 669261"/>
              <a:gd name="connsiteY13" fmla="*/ 445898 h 648039"/>
              <a:gd name="connsiteX14" fmla="*/ 543056 w 669261"/>
              <a:gd name="connsiteY14" fmla="*/ 648040 h 648039"/>
              <a:gd name="connsiteX15" fmla="*/ 669262 w 669261"/>
              <a:gd name="connsiteY15" fmla="*/ 521864 h 648039"/>
              <a:gd name="connsiteX16" fmla="*/ 231189 w 669261"/>
              <a:gd name="connsiteY16" fmla="*/ 84917 h 648039"/>
              <a:gd name="connsiteX17" fmla="*/ 231189 w 669261"/>
              <a:gd name="connsiteY17" fmla="*/ 105665 h 648039"/>
              <a:gd name="connsiteX18" fmla="*/ 105132 w 669261"/>
              <a:gd name="connsiteY18" fmla="*/ 231722 h 648039"/>
              <a:gd name="connsiteX19" fmla="*/ 84176 w 669261"/>
              <a:gd name="connsiteY19" fmla="*/ 231722 h 648039"/>
              <a:gd name="connsiteX20" fmla="*/ 231189 w 669261"/>
              <a:gd name="connsiteY20" fmla="*/ 84917 h 648039"/>
              <a:gd name="connsiteX21" fmla="*/ 419459 w 669261"/>
              <a:gd name="connsiteY21" fmla="*/ 231189 h 648039"/>
              <a:gd name="connsiteX22" fmla="*/ 230448 w 669261"/>
              <a:gd name="connsiteY22" fmla="*/ 419489 h 648039"/>
              <a:gd name="connsiteX23" fmla="*/ 42148 w 669261"/>
              <a:gd name="connsiteY23" fmla="*/ 230477 h 648039"/>
              <a:gd name="connsiteX24" fmla="*/ 230833 w 669261"/>
              <a:gd name="connsiteY24" fmla="*/ 42177 h 648039"/>
              <a:gd name="connsiteX25" fmla="*/ 419459 w 669261"/>
              <a:gd name="connsiteY25" fmla="*/ 231041 h 648039"/>
              <a:gd name="connsiteX26" fmla="*/ 441067 w 669261"/>
              <a:gd name="connsiteY26" fmla="*/ 231189 h 648039"/>
              <a:gd name="connsiteX27" fmla="*/ 231189 w 669261"/>
              <a:gd name="connsiteY27" fmla="*/ 21311 h 648039"/>
              <a:gd name="connsiteX28" fmla="*/ 21311 w 669261"/>
              <a:gd name="connsiteY28" fmla="*/ 231189 h 648039"/>
              <a:gd name="connsiteX29" fmla="*/ 231189 w 669261"/>
              <a:gd name="connsiteY29" fmla="*/ 441067 h 648039"/>
              <a:gd name="connsiteX30" fmla="*/ 441067 w 669261"/>
              <a:gd name="connsiteY30" fmla="*/ 231041 h 648039"/>
              <a:gd name="connsiteX31" fmla="*/ 398534 w 669261"/>
              <a:gd name="connsiteY31" fmla="*/ 231189 h 648039"/>
              <a:gd name="connsiteX32" fmla="*/ 230626 w 669261"/>
              <a:gd name="connsiteY32" fmla="*/ 63636 h 648039"/>
              <a:gd name="connsiteX33" fmla="*/ 63073 w 669261"/>
              <a:gd name="connsiteY33" fmla="*/ 231544 h 648039"/>
              <a:gd name="connsiteX34" fmla="*/ 230833 w 669261"/>
              <a:gd name="connsiteY34" fmla="*/ 399097 h 648039"/>
              <a:gd name="connsiteX35" fmla="*/ 398534 w 669261"/>
              <a:gd name="connsiteY35" fmla="*/ 231041 h 648039"/>
              <a:gd name="connsiteX36" fmla="*/ 231189 w 669261"/>
              <a:gd name="connsiteY36" fmla="*/ 462377 h 648039"/>
              <a:gd name="connsiteX37" fmla="*/ 0 w 669261"/>
              <a:gd name="connsiteY37" fmla="*/ 231189 h 648039"/>
              <a:gd name="connsiteX38" fmla="*/ 231189 w 669261"/>
              <a:gd name="connsiteY38" fmla="*/ 0 h 648039"/>
              <a:gd name="connsiteX39" fmla="*/ 462377 w 669261"/>
              <a:gd name="connsiteY39" fmla="*/ 231189 h 648039"/>
              <a:gd name="connsiteX40" fmla="*/ 231189 w 669261"/>
              <a:gd name="connsiteY40" fmla="*/ 462259 h 6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69261" h="648039">
                <a:moveTo>
                  <a:pt x="542671" y="569732"/>
                </a:moveTo>
                <a:lnTo>
                  <a:pt x="590094" y="522457"/>
                </a:lnTo>
                <a:lnTo>
                  <a:pt x="432264" y="364626"/>
                </a:lnTo>
                <a:cubicBezTo>
                  <a:pt x="436235" y="358698"/>
                  <a:pt x="440000" y="352503"/>
                  <a:pt x="443438" y="346190"/>
                </a:cubicBezTo>
                <a:lnTo>
                  <a:pt x="619704" y="522457"/>
                </a:lnTo>
                <a:lnTo>
                  <a:pt x="542819" y="599342"/>
                </a:lnTo>
                <a:lnTo>
                  <a:pt x="371117" y="427640"/>
                </a:lnTo>
                <a:cubicBezTo>
                  <a:pt x="376867" y="423550"/>
                  <a:pt x="382410" y="419222"/>
                  <a:pt x="387745" y="414658"/>
                </a:cubicBezTo>
                <a:close/>
                <a:moveTo>
                  <a:pt x="458761" y="311423"/>
                </a:moveTo>
                <a:cubicBezTo>
                  <a:pt x="456212" y="318566"/>
                  <a:pt x="453337" y="325591"/>
                  <a:pt x="450166" y="332437"/>
                </a:cubicBezTo>
                <a:lnTo>
                  <a:pt x="639652" y="521923"/>
                </a:lnTo>
                <a:lnTo>
                  <a:pt x="543056" y="618430"/>
                </a:lnTo>
                <a:lnTo>
                  <a:pt x="359765" y="435139"/>
                </a:lnTo>
                <a:cubicBezTo>
                  <a:pt x="353659" y="438992"/>
                  <a:pt x="347346" y="442578"/>
                  <a:pt x="340914" y="445898"/>
                </a:cubicBezTo>
                <a:lnTo>
                  <a:pt x="543056" y="648040"/>
                </a:lnTo>
                <a:lnTo>
                  <a:pt x="669262" y="521864"/>
                </a:lnTo>
                <a:close/>
                <a:moveTo>
                  <a:pt x="231189" y="84917"/>
                </a:moveTo>
                <a:lnTo>
                  <a:pt x="231189" y="105665"/>
                </a:lnTo>
                <a:cubicBezTo>
                  <a:pt x="161603" y="105747"/>
                  <a:pt x="105213" y="162136"/>
                  <a:pt x="105132" y="231722"/>
                </a:cubicBezTo>
                <a:lnTo>
                  <a:pt x="84176" y="231722"/>
                </a:lnTo>
                <a:cubicBezTo>
                  <a:pt x="84372" y="150644"/>
                  <a:pt x="150111" y="84999"/>
                  <a:pt x="231189" y="84917"/>
                </a:cubicBezTo>
                <a:close/>
                <a:moveTo>
                  <a:pt x="419459" y="231189"/>
                </a:moveTo>
                <a:cubicBezTo>
                  <a:pt x="419264" y="335381"/>
                  <a:pt x="334640" y="419685"/>
                  <a:pt x="230448" y="419489"/>
                </a:cubicBezTo>
                <a:cubicBezTo>
                  <a:pt x="126257" y="419293"/>
                  <a:pt x="41952" y="334669"/>
                  <a:pt x="42148" y="230477"/>
                </a:cubicBezTo>
                <a:cubicBezTo>
                  <a:pt x="42344" y="126413"/>
                  <a:pt x="126769" y="42161"/>
                  <a:pt x="230833" y="42177"/>
                </a:cubicBezTo>
                <a:cubicBezTo>
                  <a:pt x="335007" y="42406"/>
                  <a:pt x="419361" y="126867"/>
                  <a:pt x="419459" y="231041"/>
                </a:cubicBezTo>
                <a:close/>
                <a:moveTo>
                  <a:pt x="441067" y="231189"/>
                </a:moveTo>
                <a:cubicBezTo>
                  <a:pt x="441067" y="115276"/>
                  <a:pt x="347100" y="21311"/>
                  <a:pt x="231189" y="21311"/>
                </a:cubicBezTo>
                <a:cubicBezTo>
                  <a:pt x="115276" y="21311"/>
                  <a:pt x="21311" y="115276"/>
                  <a:pt x="21311" y="231189"/>
                </a:cubicBezTo>
                <a:cubicBezTo>
                  <a:pt x="21311" y="347100"/>
                  <a:pt x="115276" y="441067"/>
                  <a:pt x="231189" y="441067"/>
                </a:cubicBezTo>
                <a:cubicBezTo>
                  <a:pt x="347097" y="440918"/>
                  <a:pt x="441001" y="346949"/>
                  <a:pt x="441067" y="231041"/>
                </a:cubicBezTo>
                <a:close/>
                <a:moveTo>
                  <a:pt x="398534" y="231189"/>
                </a:moveTo>
                <a:cubicBezTo>
                  <a:pt x="398436" y="138554"/>
                  <a:pt x="323261" y="63538"/>
                  <a:pt x="230626" y="63636"/>
                </a:cubicBezTo>
                <a:cubicBezTo>
                  <a:pt x="137991" y="63735"/>
                  <a:pt x="62975" y="138909"/>
                  <a:pt x="63073" y="231544"/>
                </a:cubicBezTo>
                <a:cubicBezTo>
                  <a:pt x="63171" y="324121"/>
                  <a:pt x="138256" y="399115"/>
                  <a:pt x="230833" y="399097"/>
                </a:cubicBezTo>
                <a:cubicBezTo>
                  <a:pt x="323501" y="398883"/>
                  <a:pt x="398519" y="323709"/>
                  <a:pt x="398534" y="231041"/>
                </a:cubicBezTo>
                <a:close/>
                <a:moveTo>
                  <a:pt x="231189" y="462377"/>
                </a:moveTo>
                <a:cubicBezTo>
                  <a:pt x="103507" y="462377"/>
                  <a:pt x="0" y="358870"/>
                  <a:pt x="0" y="231189"/>
                </a:cubicBezTo>
                <a:cubicBezTo>
                  <a:pt x="0" y="103507"/>
                  <a:pt x="103507" y="0"/>
                  <a:pt x="231189" y="0"/>
                </a:cubicBezTo>
                <a:cubicBezTo>
                  <a:pt x="358870" y="0"/>
                  <a:pt x="462377" y="103507"/>
                  <a:pt x="462377" y="231189"/>
                </a:cubicBezTo>
                <a:cubicBezTo>
                  <a:pt x="462164" y="358763"/>
                  <a:pt x="358763" y="462111"/>
                  <a:pt x="231189" y="462259"/>
                </a:cubicBezTo>
                <a:close/>
              </a:path>
            </a:pathLst>
          </a:custGeom>
          <a:solidFill>
            <a:schemeClr val="accent1"/>
          </a:solidFill>
          <a:ln w="296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panose="020B0604020202020204"/>
              <a:ea typeface="+mn-ea"/>
              <a:cs typeface="+mn-cs"/>
            </a:endParaRPr>
          </a:p>
        </p:txBody>
      </p:sp>
      <p:sp>
        <p:nvSpPr>
          <p:cNvPr id="13" name="Graphic 27">
            <a:extLst>
              <a:ext uri="{FF2B5EF4-FFF2-40B4-BE49-F238E27FC236}">
                <a16:creationId xmlns:a16="http://schemas.microsoft.com/office/drawing/2014/main" id="{A3F32334-8B10-B779-4384-D299DF46A5CD}"/>
              </a:ext>
            </a:extLst>
          </p:cNvPr>
          <p:cNvSpPr>
            <a:spLocks noChangeAspect="1"/>
          </p:cNvSpPr>
          <p:nvPr/>
        </p:nvSpPr>
        <p:spPr>
          <a:xfrm>
            <a:off x="637871" y="4204347"/>
            <a:ext cx="515171" cy="515194"/>
          </a:xfrm>
          <a:custGeom>
            <a:avLst/>
            <a:gdLst>
              <a:gd name="connsiteX0" fmla="*/ 416406 w 664252"/>
              <a:gd name="connsiteY0" fmla="*/ 289697 h 664282"/>
              <a:gd name="connsiteX1" fmla="*/ 379001 w 664252"/>
              <a:gd name="connsiteY1" fmla="*/ 254515 h 664282"/>
              <a:gd name="connsiteX2" fmla="*/ 402150 w 664252"/>
              <a:gd name="connsiteY2" fmla="*/ 224401 h 664282"/>
              <a:gd name="connsiteX3" fmla="*/ 390531 w 664252"/>
              <a:gd name="connsiteY3" fmla="*/ 201164 h 664282"/>
              <a:gd name="connsiteX4" fmla="*/ 352592 w 664252"/>
              <a:gd name="connsiteY4" fmla="*/ 201638 h 664282"/>
              <a:gd name="connsiteX5" fmla="*/ 346664 w 664252"/>
              <a:gd name="connsiteY5" fmla="*/ 150569 h 664282"/>
              <a:gd name="connsiteX6" fmla="*/ 383625 w 664252"/>
              <a:gd name="connsiteY6" fmla="*/ 142389 h 664282"/>
              <a:gd name="connsiteX7" fmla="*/ 389553 w 664252"/>
              <a:gd name="connsiteY7" fmla="*/ 117047 h 664282"/>
              <a:gd name="connsiteX8" fmla="*/ 360239 w 664252"/>
              <a:gd name="connsiteY8" fmla="*/ 93128 h 664282"/>
              <a:gd name="connsiteX9" fmla="*/ 388693 w 664252"/>
              <a:gd name="connsiteY9" fmla="*/ 50002 h 664282"/>
              <a:gd name="connsiteX10" fmla="*/ 422127 w 664252"/>
              <a:gd name="connsiteY10" fmla="*/ 67430 h 664282"/>
              <a:gd name="connsiteX11" fmla="*/ 443112 w 664252"/>
              <a:gd name="connsiteY11" fmla="*/ 51810 h 664282"/>
              <a:gd name="connsiteX12" fmla="*/ 436117 w 664252"/>
              <a:gd name="connsiteY12" fmla="*/ 14820 h 664282"/>
              <a:gd name="connsiteX13" fmla="*/ 485437 w 664252"/>
              <a:gd name="connsiteY13" fmla="*/ 0 h 664282"/>
              <a:gd name="connsiteX14" fmla="*/ 499753 w 664252"/>
              <a:gd name="connsiteY14" fmla="*/ 34708 h 664282"/>
              <a:gd name="connsiteX15" fmla="*/ 526014 w 664252"/>
              <a:gd name="connsiteY15" fmla="*/ 36279 h 664282"/>
              <a:gd name="connsiteX16" fmla="*/ 544360 w 664252"/>
              <a:gd name="connsiteY16" fmla="*/ 3675 h 664282"/>
              <a:gd name="connsiteX17" fmla="*/ 591547 w 664252"/>
              <a:gd name="connsiteY17" fmla="*/ 24127 h 664282"/>
              <a:gd name="connsiteX18" fmla="*/ 580224 w 664252"/>
              <a:gd name="connsiteY18" fmla="*/ 59931 h 664282"/>
              <a:gd name="connsiteX19" fmla="*/ 599342 w 664252"/>
              <a:gd name="connsiteY19" fmla="*/ 78011 h 664282"/>
              <a:gd name="connsiteX20" fmla="*/ 634465 w 664252"/>
              <a:gd name="connsiteY20" fmla="*/ 64822 h 664282"/>
              <a:gd name="connsiteX21" fmla="*/ 657495 w 664252"/>
              <a:gd name="connsiteY21" fmla="*/ 110852 h 664282"/>
              <a:gd name="connsiteX22" fmla="*/ 625721 w 664252"/>
              <a:gd name="connsiteY22" fmla="*/ 130918 h 664282"/>
              <a:gd name="connsiteX23" fmla="*/ 628685 w 664252"/>
              <a:gd name="connsiteY23" fmla="*/ 156942 h 664282"/>
              <a:gd name="connsiteX24" fmla="*/ 664253 w 664252"/>
              <a:gd name="connsiteY24" fmla="*/ 169390 h 664282"/>
              <a:gd name="connsiteX25" fmla="*/ 652397 w 664252"/>
              <a:gd name="connsiteY25" fmla="*/ 219422 h 664282"/>
              <a:gd name="connsiteX26" fmla="*/ 614932 w 664252"/>
              <a:gd name="connsiteY26" fmla="*/ 214442 h 664282"/>
              <a:gd name="connsiteX27" fmla="*/ 600557 w 664252"/>
              <a:gd name="connsiteY27" fmla="*/ 236198 h 664282"/>
              <a:gd name="connsiteX28" fmla="*/ 619852 w 664252"/>
              <a:gd name="connsiteY28" fmla="*/ 268801 h 664282"/>
              <a:gd name="connsiteX29" fmla="*/ 578565 w 664252"/>
              <a:gd name="connsiteY29" fmla="*/ 299449 h 664282"/>
              <a:gd name="connsiteX30" fmla="*/ 552956 w 664252"/>
              <a:gd name="connsiteY30" fmla="*/ 271469 h 664282"/>
              <a:gd name="connsiteX31" fmla="*/ 528118 w 664252"/>
              <a:gd name="connsiteY31" fmla="*/ 278849 h 664282"/>
              <a:gd name="connsiteX32" fmla="*/ 521983 w 664252"/>
              <a:gd name="connsiteY32" fmla="*/ 316343 h 664282"/>
              <a:gd name="connsiteX33" fmla="*/ 470647 w 664252"/>
              <a:gd name="connsiteY33" fmla="*/ 313379 h 664282"/>
              <a:gd name="connsiteX34" fmla="*/ 468957 w 664252"/>
              <a:gd name="connsiteY34" fmla="*/ 275263 h 664282"/>
              <a:gd name="connsiteX35" fmla="*/ 445246 w 664252"/>
              <a:gd name="connsiteY35" fmla="*/ 264978 h 664282"/>
              <a:gd name="connsiteX36" fmla="*/ 489053 w 664252"/>
              <a:gd name="connsiteY36" fmla="*/ 258991 h 664282"/>
              <a:gd name="connsiteX37" fmla="*/ 490535 w 664252"/>
              <a:gd name="connsiteY37" fmla="*/ 293580 h 664282"/>
              <a:gd name="connsiteX38" fmla="*/ 504466 w 664252"/>
              <a:gd name="connsiteY38" fmla="*/ 294410 h 664282"/>
              <a:gd name="connsiteX39" fmla="*/ 510038 w 664252"/>
              <a:gd name="connsiteY39" fmla="*/ 260265 h 664282"/>
              <a:gd name="connsiteX40" fmla="*/ 517803 w 664252"/>
              <a:gd name="connsiteY40" fmla="*/ 259346 h 664282"/>
              <a:gd name="connsiteX41" fmla="*/ 550852 w 664252"/>
              <a:gd name="connsiteY41" fmla="*/ 249506 h 664282"/>
              <a:gd name="connsiteX42" fmla="*/ 557846 w 664252"/>
              <a:gd name="connsiteY42" fmla="*/ 246038 h 664282"/>
              <a:gd name="connsiteX43" fmla="*/ 581173 w 664252"/>
              <a:gd name="connsiteY43" fmla="*/ 271528 h 664282"/>
              <a:gd name="connsiteX44" fmla="*/ 592406 w 664252"/>
              <a:gd name="connsiteY44" fmla="*/ 263199 h 664282"/>
              <a:gd name="connsiteX45" fmla="*/ 574830 w 664252"/>
              <a:gd name="connsiteY45" fmla="*/ 233560 h 664282"/>
              <a:gd name="connsiteX46" fmla="*/ 580224 w 664252"/>
              <a:gd name="connsiteY46" fmla="*/ 227839 h 664282"/>
              <a:gd name="connsiteX47" fmla="*/ 599312 w 664252"/>
              <a:gd name="connsiteY47" fmla="*/ 198970 h 664282"/>
              <a:gd name="connsiteX48" fmla="*/ 602454 w 664252"/>
              <a:gd name="connsiteY48" fmla="*/ 191827 h 664282"/>
              <a:gd name="connsiteX49" fmla="*/ 636540 w 664252"/>
              <a:gd name="connsiteY49" fmla="*/ 196392 h 664282"/>
              <a:gd name="connsiteX50" fmla="*/ 639770 w 664252"/>
              <a:gd name="connsiteY50" fmla="*/ 182787 h 664282"/>
              <a:gd name="connsiteX51" fmla="*/ 607315 w 664252"/>
              <a:gd name="connsiteY51" fmla="*/ 171524 h 664282"/>
              <a:gd name="connsiteX52" fmla="*/ 607789 w 664252"/>
              <a:gd name="connsiteY52" fmla="*/ 163729 h 664282"/>
              <a:gd name="connsiteX53" fmla="*/ 603936 w 664252"/>
              <a:gd name="connsiteY53" fmla="*/ 129140 h 664282"/>
              <a:gd name="connsiteX54" fmla="*/ 601743 w 664252"/>
              <a:gd name="connsiteY54" fmla="*/ 121641 h 664282"/>
              <a:gd name="connsiteX55" fmla="*/ 630612 w 664252"/>
              <a:gd name="connsiteY55" fmla="*/ 103353 h 664282"/>
              <a:gd name="connsiteX56" fmla="*/ 624328 w 664252"/>
              <a:gd name="connsiteY56" fmla="*/ 90845 h 664282"/>
              <a:gd name="connsiteX57" fmla="*/ 592377 w 664252"/>
              <a:gd name="connsiteY57" fmla="*/ 102938 h 664282"/>
              <a:gd name="connsiteX58" fmla="*/ 587694 w 664252"/>
              <a:gd name="connsiteY58" fmla="*/ 96684 h 664282"/>
              <a:gd name="connsiteX59" fmla="*/ 562441 w 664252"/>
              <a:gd name="connsiteY59" fmla="*/ 72617 h 664282"/>
              <a:gd name="connsiteX60" fmla="*/ 555950 w 664252"/>
              <a:gd name="connsiteY60" fmla="*/ 68290 h 664282"/>
              <a:gd name="connsiteX61" fmla="*/ 566234 w 664252"/>
              <a:gd name="connsiteY61" fmla="*/ 35686 h 664282"/>
              <a:gd name="connsiteX62" fmla="*/ 553430 w 664252"/>
              <a:gd name="connsiteY62" fmla="*/ 30143 h 664282"/>
              <a:gd name="connsiteX63" fmla="*/ 536743 w 664252"/>
              <a:gd name="connsiteY63" fmla="*/ 59783 h 664282"/>
              <a:gd name="connsiteX64" fmla="*/ 529155 w 664252"/>
              <a:gd name="connsiteY64" fmla="*/ 58034 h 664282"/>
              <a:gd name="connsiteX65" fmla="*/ 494329 w 664252"/>
              <a:gd name="connsiteY65" fmla="*/ 55960 h 664282"/>
              <a:gd name="connsiteX66" fmla="*/ 486563 w 664252"/>
              <a:gd name="connsiteY66" fmla="*/ 56849 h 664282"/>
              <a:gd name="connsiteX67" fmla="*/ 473522 w 664252"/>
              <a:gd name="connsiteY67" fmla="*/ 25431 h 664282"/>
              <a:gd name="connsiteX68" fmla="*/ 460095 w 664252"/>
              <a:gd name="connsiteY68" fmla="*/ 29432 h 664282"/>
              <a:gd name="connsiteX69" fmla="*/ 466497 w 664252"/>
              <a:gd name="connsiteY69" fmla="*/ 63132 h 664282"/>
              <a:gd name="connsiteX70" fmla="*/ 459502 w 664252"/>
              <a:gd name="connsiteY70" fmla="*/ 66630 h 664282"/>
              <a:gd name="connsiteX71" fmla="*/ 431641 w 664252"/>
              <a:gd name="connsiteY71" fmla="*/ 87377 h 664282"/>
              <a:gd name="connsiteX72" fmla="*/ 426099 w 664252"/>
              <a:gd name="connsiteY72" fmla="*/ 93009 h 664282"/>
              <a:gd name="connsiteX73" fmla="*/ 395659 w 664252"/>
              <a:gd name="connsiteY73" fmla="*/ 77152 h 664282"/>
              <a:gd name="connsiteX74" fmla="*/ 387952 w 664252"/>
              <a:gd name="connsiteY74" fmla="*/ 88830 h 664282"/>
              <a:gd name="connsiteX75" fmla="*/ 414628 w 664252"/>
              <a:gd name="connsiteY75" fmla="*/ 110585 h 664282"/>
              <a:gd name="connsiteX76" fmla="*/ 411664 w 664252"/>
              <a:gd name="connsiteY76" fmla="*/ 117728 h 664282"/>
              <a:gd name="connsiteX77" fmla="*/ 403661 w 664252"/>
              <a:gd name="connsiteY77" fmla="*/ 151429 h 664282"/>
              <a:gd name="connsiteX78" fmla="*/ 403187 w 664252"/>
              <a:gd name="connsiteY78" fmla="*/ 159224 h 664282"/>
              <a:gd name="connsiteX79" fmla="*/ 369517 w 664252"/>
              <a:gd name="connsiteY79" fmla="*/ 166693 h 664282"/>
              <a:gd name="connsiteX80" fmla="*/ 371117 w 664252"/>
              <a:gd name="connsiteY80" fmla="*/ 180564 h 664282"/>
              <a:gd name="connsiteX81" fmla="*/ 405677 w 664252"/>
              <a:gd name="connsiteY81" fmla="*/ 180149 h 664282"/>
              <a:gd name="connsiteX82" fmla="*/ 407929 w 664252"/>
              <a:gd name="connsiteY82" fmla="*/ 187589 h 664282"/>
              <a:gd name="connsiteX83" fmla="*/ 423401 w 664252"/>
              <a:gd name="connsiteY83" fmla="*/ 218444 h 664282"/>
              <a:gd name="connsiteX84" fmla="*/ 428025 w 664252"/>
              <a:gd name="connsiteY84" fmla="*/ 224727 h 664282"/>
              <a:gd name="connsiteX85" fmla="*/ 406951 w 664252"/>
              <a:gd name="connsiteY85" fmla="*/ 252174 h 664282"/>
              <a:gd name="connsiteX86" fmla="*/ 417088 w 664252"/>
              <a:gd name="connsiteY86" fmla="*/ 261777 h 664282"/>
              <a:gd name="connsiteX87" fmla="*/ 443319 w 664252"/>
              <a:gd name="connsiteY87" fmla="*/ 239191 h 664282"/>
              <a:gd name="connsiteX88" fmla="*/ 449840 w 664252"/>
              <a:gd name="connsiteY88" fmla="*/ 243459 h 664282"/>
              <a:gd name="connsiteX89" fmla="*/ 481525 w 664252"/>
              <a:gd name="connsiteY89" fmla="*/ 257153 h 664282"/>
              <a:gd name="connsiteX90" fmla="*/ 485081 w 664252"/>
              <a:gd name="connsiteY90" fmla="*/ 205402 h 664282"/>
              <a:gd name="connsiteX91" fmla="*/ 458041 w 664252"/>
              <a:gd name="connsiteY91" fmla="*/ 137214 h 664282"/>
              <a:gd name="connsiteX92" fmla="*/ 526227 w 664252"/>
              <a:gd name="connsiteY92" fmla="*/ 110173 h 664282"/>
              <a:gd name="connsiteX93" fmla="*/ 553270 w 664252"/>
              <a:gd name="connsiteY93" fmla="*/ 178361 h 664282"/>
              <a:gd name="connsiteX94" fmla="*/ 553252 w 664252"/>
              <a:gd name="connsiteY94" fmla="*/ 178401 h 664282"/>
              <a:gd name="connsiteX95" fmla="*/ 485081 w 664252"/>
              <a:gd name="connsiteY95" fmla="*/ 205402 h 664282"/>
              <a:gd name="connsiteX96" fmla="*/ 517981 w 664252"/>
              <a:gd name="connsiteY96" fmla="*/ 129229 h 664282"/>
              <a:gd name="connsiteX97" fmla="*/ 477052 w 664252"/>
              <a:gd name="connsiteY97" fmla="*/ 145413 h 664282"/>
              <a:gd name="connsiteX98" fmla="*/ 493238 w 664252"/>
              <a:gd name="connsiteY98" fmla="*/ 186342 h 664282"/>
              <a:gd name="connsiteX99" fmla="*/ 534164 w 664252"/>
              <a:gd name="connsiteY99" fmla="*/ 170161 h 664282"/>
              <a:gd name="connsiteX100" fmla="*/ 517981 w 664252"/>
              <a:gd name="connsiteY100" fmla="*/ 129229 h 664282"/>
              <a:gd name="connsiteX101" fmla="*/ 230300 w 664252"/>
              <a:gd name="connsiteY101" fmla="*/ 664282 h 664282"/>
              <a:gd name="connsiteX102" fmla="*/ 218177 w 664252"/>
              <a:gd name="connsiteY102" fmla="*/ 623706 h 664282"/>
              <a:gd name="connsiteX103" fmla="*/ 205817 w 664252"/>
              <a:gd name="connsiteY103" fmla="*/ 623054 h 664282"/>
              <a:gd name="connsiteX104" fmla="*/ 201045 w 664252"/>
              <a:gd name="connsiteY104" fmla="*/ 622579 h 664282"/>
              <a:gd name="connsiteX105" fmla="*/ 183262 w 664252"/>
              <a:gd name="connsiteY105" fmla="*/ 661111 h 664282"/>
              <a:gd name="connsiteX106" fmla="*/ 125879 w 664252"/>
              <a:gd name="connsiteY106" fmla="*/ 642645 h 664282"/>
              <a:gd name="connsiteX107" fmla="*/ 134030 w 664252"/>
              <a:gd name="connsiteY107" fmla="*/ 601298 h 664282"/>
              <a:gd name="connsiteX108" fmla="*/ 119210 w 664252"/>
              <a:gd name="connsiteY108" fmla="*/ 592199 h 664282"/>
              <a:gd name="connsiteX109" fmla="*/ 86014 w 664252"/>
              <a:gd name="connsiteY109" fmla="*/ 617837 h 664282"/>
              <a:gd name="connsiteX110" fmla="*/ 43748 w 664252"/>
              <a:gd name="connsiteY110" fmla="*/ 574771 h 664282"/>
              <a:gd name="connsiteX111" fmla="*/ 69890 w 664252"/>
              <a:gd name="connsiteY111" fmla="*/ 542167 h 664282"/>
              <a:gd name="connsiteX112" fmla="*/ 60998 w 664252"/>
              <a:gd name="connsiteY112" fmla="*/ 527051 h 664282"/>
              <a:gd name="connsiteX113" fmla="*/ 19888 w 664252"/>
              <a:gd name="connsiteY113" fmla="*/ 534283 h 664282"/>
              <a:gd name="connsiteX114" fmla="*/ 2401 w 664252"/>
              <a:gd name="connsiteY114" fmla="*/ 476515 h 664282"/>
              <a:gd name="connsiteX115" fmla="*/ 40517 w 664252"/>
              <a:gd name="connsiteY115" fmla="*/ 459917 h 664282"/>
              <a:gd name="connsiteX116" fmla="*/ 39628 w 664252"/>
              <a:gd name="connsiteY116" fmla="*/ 442134 h 664282"/>
              <a:gd name="connsiteX117" fmla="*/ 0 w 664252"/>
              <a:gd name="connsiteY117" fmla="*/ 429418 h 664282"/>
              <a:gd name="connsiteX118" fmla="*/ 11471 w 664252"/>
              <a:gd name="connsiteY118" fmla="*/ 370139 h 664282"/>
              <a:gd name="connsiteX119" fmla="*/ 52966 w 664252"/>
              <a:gd name="connsiteY119" fmla="*/ 373103 h 664282"/>
              <a:gd name="connsiteX120" fmla="*/ 60405 w 664252"/>
              <a:gd name="connsiteY120" fmla="*/ 356949 h 664282"/>
              <a:gd name="connsiteX121" fmla="*/ 31270 w 664252"/>
              <a:gd name="connsiteY121" fmla="*/ 327310 h 664282"/>
              <a:gd name="connsiteX122" fmla="*/ 68942 w 664252"/>
              <a:gd name="connsiteY122" fmla="*/ 280183 h 664282"/>
              <a:gd name="connsiteX123" fmla="*/ 104213 w 664252"/>
              <a:gd name="connsiteY123" fmla="*/ 302531 h 664282"/>
              <a:gd name="connsiteX124" fmla="*/ 118203 w 664252"/>
              <a:gd name="connsiteY124" fmla="*/ 291802 h 664282"/>
              <a:gd name="connsiteX125" fmla="*/ 105991 w 664252"/>
              <a:gd name="connsiteY125" fmla="*/ 251877 h 664282"/>
              <a:gd name="connsiteX126" fmla="*/ 161239 w 664252"/>
              <a:gd name="connsiteY126" fmla="*/ 227662 h 664282"/>
              <a:gd name="connsiteX127" fmla="*/ 182461 w 664252"/>
              <a:gd name="connsiteY127" fmla="*/ 263733 h 664282"/>
              <a:gd name="connsiteX128" fmla="*/ 199711 w 664252"/>
              <a:gd name="connsiteY128" fmla="*/ 260769 h 664282"/>
              <a:gd name="connsiteX129" fmla="*/ 207566 w 664252"/>
              <a:gd name="connsiteY129" fmla="*/ 219629 h 664282"/>
              <a:gd name="connsiteX130" fmla="*/ 267734 w 664252"/>
              <a:gd name="connsiteY130" fmla="*/ 223838 h 664282"/>
              <a:gd name="connsiteX131" fmla="*/ 269779 w 664252"/>
              <a:gd name="connsiteY131" fmla="*/ 265926 h 664282"/>
              <a:gd name="connsiteX132" fmla="*/ 286200 w 664252"/>
              <a:gd name="connsiteY132" fmla="*/ 271232 h 664282"/>
              <a:gd name="connsiteX133" fmla="*/ 312490 w 664252"/>
              <a:gd name="connsiteY133" fmla="*/ 238243 h 664282"/>
              <a:gd name="connsiteX134" fmla="*/ 363855 w 664252"/>
              <a:gd name="connsiteY134" fmla="*/ 269957 h 664282"/>
              <a:gd name="connsiteX135" fmla="*/ 346072 w 664252"/>
              <a:gd name="connsiteY135" fmla="*/ 308489 h 664282"/>
              <a:gd name="connsiteX136" fmla="*/ 357928 w 664252"/>
              <a:gd name="connsiteY136" fmla="*/ 320730 h 664282"/>
              <a:gd name="connsiteX137" fmla="*/ 396815 w 664252"/>
              <a:gd name="connsiteY137" fmla="*/ 303569 h 664282"/>
              <a:gd name="connsiteX138" fmla="*/ 427521 w 664252"/>
              <a:gd name="connsiteY138" fmla="*/ 355467 h 664282"/>
              <a:gd name="connsiteX139" fmla="*/ 393643 w 664252"/>
              <a:gd name="connsiteY139" fmla="*/ 381372 h 664282"/>
              <a:gd name="connsiteX140" fmla="*/ 398534 w 664252"/>
              <a:gd name="connsiteY140" fmla="*/ 397615 h 664282"/>
              <a:gd name="connsiteX141" fmla="*/ 441096 w 664252"/>
              <a:gd name="connsiteY141" fmla="*/ 400579 h 664282"/>
              <a:gd name="connsiteX142" fmla="*/ 444060 w 664252"/>
              <a:gd name="connsiteY142" fmla="*/ 460777 h 664282"/>
              <a:gd name="connsiteX143" fmla="*/ 401972 w 664252"/>
              <a:gd name="connsiteY143" fmla="*/ 467920 h 664282"/>
              <a:gd name="connsiteX144" fmla="*/ 398800 w 664252"/>
              <a:gd name="connsiteY144" fmla="*/ 484459 h 664282"/>
              <a:gd name="connsiteX145" fmla="*/ 435257 w 664252"/>
              <a:gd name="connsiteY145" fmla="*/ 506837 h 664282"/>
              <a:gd name="connsiteX146" fmla="*/ 409945 w 664252"/>
              <a:gd name="connsiteY146" fmla="*/ 561611 h 664282"/>
              <a:gd name="connsiteX147" fmla="*/ 369309 w 664252"/>
              <a:gd name="connsiteY147" fmla="*/ 548421 h 664282"/>
              <a:gd name="connsiteX148" fmla="*/ 358757 w 664252"/>
              <a:gd name="connsiteY148" fmla="*/ 561611 h 664282"/>
              <a:gd name="connsiteX149" fmla="*/ 380602 w 664252"/>
              <a:gd name="connsiteY149" fmla="*/ 598364 h 664282"/>
              <a:gd name="connsiteX150" fmla="*/ 332764 w 664252"/>
              <a:gd name="connsiteY150" fmla="*/ 635087 h 664282"/>
              <a:gd name="connsiteX151" fmla="*/ 303124 w 664252"/>
              <a:gd name="connsiteY151" fmla="*/ 604618 h 664282"/>
              <a:gd name="connsiteX152" fmla="*/ 287593 w 664252"/>
              <a:gd name="connsiteY152" fmla="*/ 611524 h 664282"/>
              <a:gd name="connsiteX153" fmla="*/ 289816 w 664252"/>
              <a:gd name="connsiteY153" fmla="*/ 653997 h 664282"/>
              <a:gd name="connsiteX154" fmla="*/ 149502 w 664252"/>
              <a:gd name="connsiteY154" fmla="*/ 628715 h 664282"/>
              <a:gd name="connsiteX155" fmla="*/ 172384 w 664252"/>
              <a:gd name="connsiteY155" fmla="*/ 636095 h 664282"/>
              <a:gd name="connsiteX156" fmla="*/ 188982 w 664252"/>
              <a:gd name="connsiteY156" fmla="*/ 600083 h 664282"/>
              <a:gd name="connsiteX157" fmla="*/ 196629 w 664252"/>
              <a:gd name="connsiteY157" fmla="*/ 601328 h 664282"/>
              <a:gd name="connsiteX158" fmla="*/ 207685 w 664252"/>
              <a:gd name="connsiteY158" fmla="*/ 602691 h 664282"/>
              <a:gd name="connsiteX159" fmla="*/ 225468 w 664252"/>
              <a:gd name="connsiteY159" fmla="*/ 603284 h 664282"/>
              <a:gd name="connsiteX160" fmla="*/ 233263 w 664252"/>
              <a:gd name="connsiteY160" fmla="*/ 603106 h 664282"/>
              <a:gd name="connsiteX161" fmla="*/ 244615 w 664252"/>
              <a:gd name="connsiteY161" fmla="*/ 641074 h 664282"/>
              <a:gd name="connsiteX162" fmla="*/ 268327 w 664252"/>
              <a:gd name="connsiteY162" fmla="*/ 636984 h 664282"/>
              <a:gd name="connsiteX163" fmla="*/ 266252 w 664252"/>
              <a:gd name="connsiteY163" fmla="*/ 597326 h 664282"/>
              <a:gd name="connsiteX164" fmla="*/ 273544 w 664252"/>
              <a:gd name="connsiteY164" fmla="*/ 594837 h 664282"/>
              <a:gd name="connsiteX165" fmla="*/ 300012 w 664252"/>
              <a:gd name="connsiteY165" fmla="*/ 582981 h 664282"/>
              <a:gd name="connsiteX166" fmla="*/ 306829 w 664252"/>
              <a:gd name="connsiteY166" fmla="*/ 579217 h 664282"/>
              <a:gd name="connsiteX167" fmla="*/ 334690 w 664252"/>
              <a:gd name="connsiteY167" fmla="*/ 607730 h 664282"/>
              <a:gd name="connsiteX168" fmla="*/ 353748 w 664252"/>
              <a:gd name="connsiteY168" fmla="*/ 593118 h 664282"/>
              <a:gd name="connsiteX169" fmla="*/ 333327 w 664252"/>
              <a:gd name="connsiteY169" fmla="*/ 558765 h 664282"/>
              <a:gd name="connsiteX170" fmla="*/ 338691 w 664252"/>
              <a:gd name="connsiteY170" fmla="*/ 553163 h 664282"/>
              <a:gd name="connsiteX171" fmla="*/ 356683 w 664252"/>
              <a:gd name="connsiteY171" fmla="*/ 530637 h 664282"/>
              <a:gd name="connsiteX172" fmla="*/ 360891 w 664252"/>
              <a:gd name="connsiteY172" fmla="*/ 524235 h 664282"/>
              <a:gd name="connsiteX173" fmla="*/ 398919 w 664252"/>
              <a:gd name="connsiteY173" fmla="*/ 536565 h 664282"/>
              <a:gd name="connsiteX174" fmla="*/ 408997 w 664252"/>
              <a:gd name="connsiteY174" fmla="*/ 514721 h 664282"/>
              <a:gd name="connsiteX175" fmla="*/ 374941 w 664252"/>
              <a:gd name="connsiteY175" fmla="*/ 493795 h 664282"/>
              <a:gd name="connsiteX176" fmla="*/ 377075 w 664252"/>
              <a:gd name="connsiteY176" fmla="*/ 486356 h 664282"/>
              <a:gd name="connsiteX177" fmla="*/ 382528 w 664252"/>
              <a:gd name="connsiteY177" fmla="*/ 458080 h 664282"/>
              <a:gd name="connsiteX178" fmla="*/ 383329 w 664252"/>
              <a:gd name="connsiteY178" fmla="*/ 450373 h 664282"/>
              <a:gd name="connsiteX179" fmla="*/ 422749 w 664252"/>
              <a:gd name="connsiteY179" fmla="*/ 443586 h 664282"/>
              <a:gd name="connsiteX180" fmla="*/ 421534 w 664252"/>
              <a:gd name="connsiteY180" fmla="*/ 419578 h 664282"/>
              <a:gd name="connsiteX181" fmla="*/ 381698 w 664252"/>
              <a:gd name="connsiteY181" fmla="*/ 416851 h 664282"/>
              <a:gd name="connsiteX182" fmla="*/ 380157 w 664252"/>
              <a:gd name="connsiteY182" fmla="*/ 409234 h 664282"/>
              <a:gd name="connsiteX183" fmla="*/ 371858 w 664252"/>
              <a:gd name="connsiteY183" fmla="*/ 381610 h 664282"/>
              <a:gd name="connsiteX184" fmla="*/ 368894 w 664252"/>
              <a:gd name="connsiteY184" fmla="*/ 374407 h 664282"/>
              <a:gd name="connsiteX185" fmla="*/ 400520 w 664252"/>
              <a:gd name="connsiteY185" fmla="*/ 350192 h 664282"/>
              <a:gd name="connsiteX186" fmla="*/ 388308 w 664252"/>
              <a:gd name="connsiteY186" fmla="*/ 329444 h 664282"/>
              <a:gd name="connsiteX187" fmla="*/ 352000 w 664252"/>
              <a:gd name="connsiteY187" fmla="*/ 345597 h 664282"/>
              <a:gd name="connsiteX188" fmla="*/ 347079 w 664252"/>
              <a:gd name="connsiteY188" fmla="*/ 339670 h 664282"/>
              <a:gd name="connsiteX189" fmla="*/ 326836 w 664252"/>
              <a:gd name="connsiteY189" fmla="*/ 318922 h 664282"/>
              <a:gd name="connsiteX190" fmla="*/ 320908 w 664252"/>
              <a:gd name="connsiteY190" fmla="*/ 313883 h 664282"/>
              <a:gd name="connsiteX191" fmla="*/ 337565 w 664252"/>
              <a:gd name="connsiteY191" fmla="*/ 277930 h 664282"/>
              <a:gd name="connsiteX192" fmla="*/ 317114 w 664252"/>
              <a:gd name="connsiteY192" fmla="*/ 265304 h 664282"/>
              <a:gd name="connsiteX193" fmla="*/ 292720 w 664252"/>
              <a:gd name="connsiteY193" fmla="*/ 296010 h 664282"/>
              <a:gd name="connsiteX194" fmla="*/ 285548 w 664252"/>
              <a:gd name="connsiteY194" fmla="*/ 293047 h 664282"/>
              <a:gd name="connsiteX195" fmla="*/ 257835 w 664252"/>
              <a:gd name="connsiteY195" fmla="*/ 284155 h 664282"/>
              <a:gd name="connsiteX196" fmla="*/ 250277 w 664252"/>
              <a:gd name="connsiteY196" fmla="*/ 282436 h 664282"/>
              <a:gd name="connsiteX197" fmla="*/ 248261 w 664252"/>
              <a:gd name="connsiteY197" fmla="*/ 242985 h 664282"/>
              <a:gd name="connsiteX198" fmla="*/ 224283 w 664252"/>
              <a:gd name="connsiteY198" fmla="*/ 241296 h 664282"/>
              <a:gd name="connsiteX199" fmla="*/ 216932 w 664252"/>
              <a:gd name="connsiteY199" fmla="*/ 279827 h 664282"/>
              <a:gd name="connsiteX200" fmla="*/ 209166 w 664252"/>
              <a:gd name="connsiteY200" fmla="*/ 280450 h 664282"/>
              <a:gd name="connsiteX201" fmla="*/ 180209 w 664252"/>
              <a:gd name="connsiteY201" fmla="*/ 285370 h 664282"/>
              <a:gd name="connsiteX202" fmla="*/ 172710 w 664252"/>
              <a:gd name="connsiteY202" fmla="*/ 287356 h 664282"/>
              <a:gd name="connsiteX203" fmla="*/ 152881 w 664252"/>
              <a:gd name="connsiteY203" fmla="*/ 253715 h 664282"/>
              <a:gd name="connsiteX204" fmla="*/ 130888 w 664252"/>
              <a:gd name="connsiteY204" fmla="*/ 263407 h 664282"/>
              <a:gd name="connsiteX205" fmla="*/ 142211 w 664252"/>
              <a:gd name="connsiteY205" fmla="*/ 300694 h 664282"/>
              <a:gd name="connsiteX206" fmla="*/ 135631 w 664252"/>
              <a:gd name="connsiteY206" fmla="*/ 304902 h 664282"/>
              <a:gd name="connsiteX207" fmla="*/ 112215 w 664252"/>
              <a:gd name="connsiteY207" fmla="*/ 322686 h 664282"/>
              <a:gd name="connsiteX208" fmla="*/ 106495 w 664252"/>
              <a:gd name="connsiteY208" fmla="*/ 327962 h 664282"/>
              <a:gd name="connsiteX209" fmla="*/ 73388 w 664252"/>
              <a:gd name="connsiteY209" fmla="*/ 307451 h 664282"/>
              <a:gd name="connsiteX210" fmla="*/ 58568 w 664252"/>
              <a:gd name="connsiteY210" fmla="*/ 326243 h 664282"/>
              <a:gd name="connsiteX211" fmla="*/ 85807 w 664252"/>
              <a:gd name="connsiteY211" fmla="*/ 353867 h 664282"/>
              <a:gd name="connsiteX212" fmla="*/ 81894 w 664252"/>
              <a:gd name="connsiteY212" fmla="*/ 360595 h 664282"/>
              <a:gd name="connsiteX213" fmla="*/ 69475 w 664252"/>
              <a:gd name="connsiteY213" fmla="*/ 387508 h 664282"/>
              <a:gd name="connsiteX214" fmla="*/ 66897 w 664252"/>
              <a:gd name="connsiteY214" fmla="*/ 394829 h 664282"/>
              <a:gd name="connsiteX215" fmla="*/ 28365 w 664252"/>
              <a:gd name="connsiteY215" fmla="*/ 392043 h 664282"/>
              <a:gd name="connsiteX216" fmla="*/ 23801 w 664252"/>
              <a:gd name="connsiteY216" fmla="*/ 415754 h 664282"/>
              <a:gd name="connsiteX217" fmla="*/ 60791 w 664252"/>
              <a:gd name="connsiteY217" fmla="*/ 427610 h 664282"/>
              <a:gd name="connsiteX218" fmla="*/ 60168 w 664252"/>
              <a:gd name="connsiteY218" fmla="*/ 435316 h 664282"/>
              <a:gd name="connsiteX219" fmla="*/ 61680 w 664252"/>
              <a:gd name="connsiteY219" fmla="*/ 464956 h 664282"/>
              <a:gd name="connsiteX220" fmla="*/ 62806 w 664252"/>
              <a:gd name="connsiteY220" fmla="*/ 472662 h 664282"/>
              <a:gd name="connsiteX221" fmla="*/ 27239 w 664252"/>
              <a:gd name="connsiteY221" fmla="*/ 488164 h 664282"/>
              <a:gd name="connsiteX222" fmla="*/ 34174 w 664252"/>
              <a:gd name="connsiteY222" fmla="*/ 511223 h 664282"/>
              <a:gd name="connsiteX223" fmla="*/ 72498 w 664252"/>
              <a:gd name="connsiteY223" fmla="*/ 504466 h 664282"/>
              <a:gd name="connsiteX224" fmla="*/ 75848 w 664252"/>
              <a:gd name="connsiteY224" fmla="*/ 511461 h 664282"/>
              <a:gd name="connsiteX225" fmla="*/ 90964 w 664252"/>
              <a:gd name="connsiteY225" fmla="*/ 536802 h 664282"/>
              <a:gd name="connsiteX226" fmla="*/ 95499 w 664252"/>
              <a:gd name="connsiteY226" fmla="*/ 543086 h 664282"/>
              <a:gd name="connsiteX227" fmla="*/ 71016 w 664252"/>
              <a:gd name="connsiteY227" fmla="*/ 573407 h 664282"/>
              <a:gd name="connsiteX228" fmla="*/ 87852 w 664252"/>
              <a:gd name="connsiteY228" fmla="*/ 590539 h 664282"/>
              <a:gd name="connsiteX229" fmla="*/ 118855 w 664252"/>
              <a:gd name="connsiteY229" fmla="*/ 566620 h 664282"/>
              <a:gd name="connsiteX230" fmla="*/ 125079 w 664252"/>
              <a:gd name="connsiteY230" fmla="*/ 571273 h 664282"/>
              <a:gd name="connsiteX231" fmla="*/ 150036 w 664252"/>
              <a:gd name="connsiteY231" fmla="*/ 586478 h 664282"/>
              <a:gd name="connsiteX232" fmla="*/ 157030 w 664252"/>
              <a:gd name="connsiteY232" fmla="*/ 589917 h 664282"/>
              <a:gd name="connsiteX233" fmla="*/ 222208 w 664252"/>
              <a:gd name="connsiteY233" fmla="*/ 545576 h 664282"/>
              <a:gd name="connsiteX234" fmla="*/ 118884 w 664252"/>
              <a:gd name="connsiteY234" fmla="*/ 442252 h 664282"/>
              <a:gd name="connsiteX235" fmla="*/ 222208 w 664252"/>
              <a:gd name="connsiteY235" fmla="*/ 338929 h 664282"/>
              <a:gd name="connsiteX236" fmla="*/ 325532 w 664252"/>
              <a:gd name="connsiteY236" fmla="*/ 442252 h 664282"/>
              <a:gd name="connsiteX237" fmla="*/ 222208 w 664252"/>
              <a:gd name="connsiteY237" fmla="*/ 545487 h 664282"/>
              <a:gd name="connsiteX238" fmla="*/ 222208 w 664252"/>
              <a:gd name="connsiteY238" fmla="*/ 360803 h 664282"/>
              <a:gd name="connsiteX239" fmla="*/ 140699 w 664252"/>
              <a:gd name="connsiteY239" fmla="*/ 442252 h 664282"/>
              <a:gd name="connsiteX240" fmla="*/ 222149 w 664252"/>
              <a:gd name="connsiteY240" fmla="*/ 523761 h 664282"/>
              <a:gd name="connsiteX241" fmla="*/ 303657 w 664252"/>
              <a:gd name="connsiteY241" fmla="*/ 442311 h 664282"/>
              <a:gd name="connsiteX242" fmla="*/ 303657 w 664252"/>
              <a:gd name="connsiteY242" fmla="*/ 442252 h 664282"/>
              <a:gd name="connsiteX243" fmla="*/ 222208 w 664252"/>
              <a:gd name="connsiteY243" fmla="*/ 360714 h 664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Lst>
            <a:rect l="l" t="t" r="r" b="b"/>
            <a:pathLst>
              <a:path w="664252" h="664282">
                <a:moveTo>
                  <a:pt x="416406" y="289697"/>
                </a:moveTo>
                <a:lnTo>
                  <a:pt x="379001" y="254515"/>
                </a:lnTo>
                <a:lnTo>
                  <a:pt x="402150" y="224401"/>
                </a:lnTo>
                <a:cubicBezTo>
                  <a:pt x="397467" y="217089"/>
                  <a:pt x="393572" y="209299"/>
                  <a:pt x="390531" y="201164"/>
                </a:cubicBezTo>
                <a:lnTo>
                  <a:pt x="352592" y="201638"/>
                </a:lnTo>
                <a:lnTo>
                  <a:pt x="346664" y="150569"/>
                </a:lnTo>
                <a:lnTo>
                  <a:pt x="383625" y="142389"/>
                </a:lnTo>
                <a:cubicBezTo>
                  <a:pt x="384698" y="133755"/>
                  <a:pt x="386684" y="125260"/>
                  <a:pt x="389553" y="117047"/>
                </a:cubicBezTo>
                <a:lnTo>
                  <a:pt x="360239" y="93128"/>
                </a:lnTo>
                <a:lnTo>
                  <a:pt x="388693" y="50002"/>
                </a:lnTo>
                <a:lnTo>
                  <a:pt x="422127" y="67430"/>
                </a:lnTo>
                <a:cubicBezTo>
                  <a:pt x="428544" y="61489"/>
                  <a:pt x="435580" y="56253"/>
                  <a:pt x="443112" y="51810"/>
                </a:cubicBezTo>
                <a:lnTo>
                  <a:pt x="436117" y="14820"/>
                </a:lnTo>
                <a:lnTo>
                  <a:pt x="485437" y="0"/>
                </a:lnTo>
                <a:lnTo>
                  <a:pt x="499753" y="34708"/>
                </a:lnTo>
                <a:cubicBezTo>
                  <a:pt x="508538" y="34297"/>
                  <a:pt x="517341" y="34824"/>
                  <a:pt x="526014" y="36279"/>
                </a:cubicBezTo>
                <a:lnTo>
                  <a:pt x="544360" y="3675"/>
                </a:lnTo>
                <a:lnTo>
                  <a:pt x="591547" y="24127"/>
                </a:lnTo>
                <a:lnTo>
                  <a:pt x="580224" y="59931"/>
                </a:lnTo>
                <a:cubicBezTo>
                  <a:pt x="587231" y="65248"/>
                  <a:pt x="593642" y="71310"/>
                  <a:pt x="599342" y="78011"/>
                </a:cubicBezTo>
                <a:lnTo>
                  <a:pt x="634465" y="64822"/>
                </a:lnTo>
                <a:lnTo>
                  <a:pt x="657495" y="110852"/>
                </a:lnTo>
                <a:lnTo>
                  <a:pt x="625721" y="130918"/>
                </a:lnTo>
                <a:cubicBezTo>
                  <a:pt x="627636" y="139462"/>
                  <a:pt x="628629" y="148186"/>
                  <a:pt x="628685" y="156942"/>
                </a:cubicBezTo>
                <a:lnTo>
                  <a:pt x="664253" y="169390"/>
                </a:lnTo>
                <a:lnTo>
                  <a:pt x="652397" y="219422"/>
                </a:lnTo>
                <a:lnTo>
                  <a:pt x="614932" y="214442"/>
                </a:lnTo>
                <a:cubicBezTo>
                  <a:pt x="610919" y="222178"/>
                  <a:pt x="606100" y="229473"/>
                  <a:pt x="600557" y="236198"/>
                </a:cubicBezTo>
                <a:lnTo>
                  <a:pt x="619852" y="268801"/>
                </a:lnTo>
                <a:lnTo>
                  <a:pt x="578565" y="299449"/>
                </a:lnTo>
                <a:lnTo>
                  <a:pt x="552956" y="271469"/>
                </a:lnTo>
                <a:cubicBezTo>
                  <a:pt x="544959" y="274794"/>
                  <a:pt x="536633" y="277269"/>
                  <a:pt x="528118" y="278849"/>
                </a:cubicBezTo>
                <a:lnTo>
                  <a:pt x="521983" y="316343"/>
                </a:lnTo>
                <a:lnTo>
                  <a:pt x="470647" y="313379"/>
                </a:lnTo>
                <a:lnTo>
                  <a:pt x="468957" y="275263"/>
                </a:lnTo>
                <a:cubicBezTo>
                  <a:pt x="460721" y="272663"/>
                  <a:pt x="452774" y="269216"/>
                  <a:pt x="445246" y="264978"/>
                </a:cubicBezTo>
                <a:close/>
                <a:moveTo>
                  <a:pt x="489053" y="258991"/>
                </a:moveTo>
                <a:lnTo>
                  <a:pt x="490535" y="293580"/>
                </a:lnTo>
                <a:lnTo>
                  <a:pt x="504466" y="294410"/>
                </a:lnTo>
                <a:lnTo>
                  <a:pt x="510038" y="260265"/>
                </a:lnTo>
                <a:lnTo>
                  <a:pt x="517803" y="259346"/>
                </a:lnTo>
                <a:cubicBezTo>
                  <a:pt x="529304" y="257989"/>
                  <a:pt x="540484" y="254660"/>
                  <a:pt x="550852" y="249506"/>
                </a:cubicBezTo>
                <a:lnTo>
                  <a:pt x="557846" y="246038"/>
                </a:lnTo>
                <a:lnTo>
                  <a:pt x="581173" y="271528"/>
                </a:lnTo>
                <a:lnTo>
                  <a:pt x="592406" y="263199"/>
                </a:lnTo>
                <a:lnTo>
                  <a:pt x="574830" y="233560"/>
                </a:lnTo>
                <a:lnTo>
                  <a:pt x="580224" y="227839"/>
                </a:lnTo>
                <a:cubicBezTo>
                  <a:pt x="588189" y="219377"/>
                  <a:pt x="594644" y="209613"/>
                  <a:pt x="599312" y="198970"/>
                </a:cubicBezTo>
                <a:lnTo>
                  <a:pt x="602454" y="191827"/>
                </a:lnTo>
                <a:lnTo>
                  <a:pt x="636540" y="196392"/>
                </a:lnTo>
                <a:lnTo>
                  <a:pt x="639770" y="182787"/>
                </a:lnTo>
                <a:lnTo>
                  <a:pt x="607315" y="171524"/>
                </a:lnTo>
                <a:lnTo>
                  <a:pt x="607789" y="163729"/>
                </a:lnTo>
                <a:cubicBezTo>
                  <a:pt x="608503" y="152063"/>
                  <a:pt x="607202" y="140362"/>
                  <a:pt x="603936" y="129140"/>
                </a:cubicBezTo>
                <a:lnTo>
                  <a:pt x="601743" y="121641"/>
                </a:lnTo>
                <a:lnTo>
                  <a:pt x="630612" y="103353"/>
                </a:lnTo>
                <a:lnTo>
                  <a:pt x="624328" y="90845"/>
                </a:lnTo>
                <a:lnTo>
                  <a:pt x="592377" y="102938"/>
                </a:lnTo>
                <a:lnTo>
                  <a:pt x="587694" y="96684"/>
                </a:lnTo>
                <a:cubicBezTo>
                  <a:pt x="580722" y="87271"/>
                  <a:pt x="572177" y="79129"/>
                  <a:pt x="562441" y="72617"/>
                </a:cubicBezTo>
                <a:lnTo>
                  <a:pt x="555950" y="68290"/>
                </a:lnTo>
                <a:lnTo>
                  <a:pt x="566234" y="35686"/>
                </a:lnTo>
                <a:lnTo>
                  <a:pt x="553430" y="30143"/>
                </a:lnTo>
                <a:lnTo>
                  <a:pt x="536743" y="59783"/>
                </a:lnTo>
                <a:lnTo>
                  <a:pt x="529155" y="58034"/>
                </a:lnTo>
                <a:cubicBezTo>
                  <a:pt x="517753" y="55349"/>
                  <a:pt x="505971" y="54647"/>
                  <a:pt x="494329" y="55960"/>
                </a:cubicBezTo>
                <a:lnTo>
                  <a:pt x="486563" y="56849"/>
                </a:lnTo>
                <a:lnTo>
                  <a:pt x="473522" y="25431"/>
                </a:lnTo>
                <a:lnTo>
                  <a:pt x="460095" y="29432"/>
                </a:lnTo>
                <a:lnTo>
                  <a:pt x="466497" y="63132"/>
                </a:lnTo>
                <a:lnTo>
                  <a:pt x="459502" y="66630"/>
                </a:lnTo>
                <a:cubicBezTo>
                  <a:pt x="449099" y="71903"/>
                  <a:pt x="439673" y="78920"/>
                  <a:pt x="431641" y="87377"/>
                </a:cubicBezTo>
                <a:lnTo>
                  <a:pt x="426099" y="93009"/>
                </a:lnTo>
                <a:lnTo>
                  <a:pt x="395659" y="77152"/>
                </a:lnTo>
                <a:lnTo>
                  <a:pt x="387952" y="88830"/>
                </a:lnTo>
                <a:lnTo>
                  <a:pt x="414628" y="110585"/>
                </a:lnTo>
                <a:lnTo>
                  <a:pt x="411664" y="117728"/>
                </a:lnTo>
                <a:cubicBezTo>
                  <a:pt x="407106" y="128427"/>
                  <a:pt x="404399" y="139823"/>
                  <a:pt x="403661" y="151429"/>
                </a:cubicBezTo>
                <a:lnTo>
                  <a:pt x="403187" y="159224"/>
                </a:lnTo>
                <a:lnTo>
                  <a:pt x="369517" y="166693"/>
                </a:lnTo>
                <a:lnTo>
                  <a:pt x="371117" y="180564"/>
                </a:lnTo>
                <a:lnTo>
                  <a:pt x="405677" y="180149"/>
                </a:lnTo>
                <a:lnTo>
                  <a:pt x="407929" y="187589"/>
                </a:lnTo>
                <a:cubicBezTo>
                  <a:pt x="411297" y="198678"/>
                  <a:pt x="416528" y="209113"/>
                  <a:pt x="423401" y="218444"/>
                </a:cubicBezTo>
                <a:lnTo>
                  <a:pt x="428025" y="224727"/>
                </a:lnTo>
                <a:lnTo>
                  <a:pt x="406951" y="252174"/>
                </a:lnTo>
                <a:lnTo>
                  <a:pt x="417088" y="261777"/>
                </a:lnTo>
                <a:lnTo>
                  <a:pt x="443319" y="239191"/>
                </a:lnTo>
                <a:lnTo>
                  <a:pt x="449840" y="243459"/>
                </a:lnTo>
                <a:cubicBezTo>
                  <a:pt x="459565" y="249755"/>
                  <a:pt x="470273" y="254382"/>
                  <a:pt x="481525" y="257153"/>
                </a:cubicBezTo>
                <a:close/>
                <a:moveTo>
                  <a:pt x="485081" y="205402"/>
                </a:moveTo>
                <a:cubicBezTo>
                  <a:pt x="458785" y="194040"/>
                  <a:pt x="446677" y="163511"/>
                  <a:pt x="458041" y="137214"/>
                </a:cubicBezTo>
                <a:cubicBezTo>
                  <a:pt x="469402" y="110917"/>
                  <a:pt x="499931" y="98811"/>
                  <a:pt x="526227" y="110173"/>
                </a:cubicBezTo>
                <a:cubicBezTo>
                  <a:pt x="552526" y="121536"/>
                  <a:pt x="564631" y="152064"/>
                  <a:pt x="553270" y="178361"/>
                </a:cubicBezTo>
                <a:cubicBezTo>
                  <a:pt x="553264" y="178374"/>
                  <a:pt x="553258" y="178388"/>
                  <a:pt x="553252" y="178401"/>
                </a:cubicBezTo>
                <a:cubicBezTo>
                  <a:pt x="541850" y="204647"/>
                  <a:pt x="511363" y="216722"/>
                  <a:pt x="485081" y="205402"/>
                </a:cubicBezTo>
                <a:close/>
                <a:moveTo>
                  <a:pt x="517981" y="129229"/>
                </a:moveTo>
                <a:cubicBezTo>
                  <a:pt x="502210" y="122396"/>
                  <a:pt x="483887" y="129642"/>
                  <a:pt x="477052" y="145413"/>
                </a:cubicBezTo>
                <a:cubicBezTo>
                  <a:pt x="470220" y="161185"/>
                  <a:pt x="477467" y="179509"/>
                  <a:pt x="493238" y="186342"/>
                </a:cubicBezTo>
                <a:cubicBezTo>
                  <a:pt x="509006" y="193174"/>
                  <a:pt x="527330" y="185930"/>
                  <a:pt x="534164" y="170161"/>
                </a:cubicBezTo>
                <a:cubicBezTo>
                  <a:pt x="540964" y="154388"/>
                  <a:pt x="533729" y="136087"/>
                  <a:pt x="517981" y="129229"/>
                </a:cubicBezTo>
                <a:close/>
                <a:moveTo>
                  <a:pt x="230300" y="664282"/>
                </a:moveTo>
                <a:lnTo>
                  <a:pt x="218177" y="623706"/>
                </a:lnTo>
                <a:cubicBezTo>
                  <a:pt x="214057" y="623706"/>
                  <a:pt x="209937" y="623409"/>
                  <a:pt x="205817" y="623054"/>
                </a:cubicBezTo>
                <a:lnTo>
                  <a:pt x="201045" y="622579"/>
                </a:lnTo>
                <a:lnTo>
                  <a:pt x="183262" y="661111"/>
                </a:lnTo>
                <a:lnTo>
                  <a:pt x="125879" y="642645"/>
                </a:lnTo>
                <a:lnTo>
                  <a:pt x="134030" y="601298"/>
                </a:lnTo>
                <a:cubicBezTo>
                  <a:pt x="128932" y="598512"/>
                  <a:pt x="123982" y="595370"/>
                  <a:pt x="119210" y="592199"/>
                </a:cubicBezTo>
                <a:lnTo>
                  <a:pt x="86014" y="617837"/>
                </a:lnTo>
                <a:lnTo>
                  <a:pt x="43748" y="574771"/>
                </a:lnTo>
                <a:lnTo>
                  <a:pt x="69890" y="542167"/>
                </a:lnTo>
                <a:cubicBezTo>
                  <a:pt x="66659" y="537277"/>
                  <a:pt x="63636" y="532208"/>
                  <a:pt x="60998" y="527051"/>
                </a:cubicBezTo>
                <a:lnTo>
                  <a:pt x="19888" y="534283"/>
                </a:lnTo>
                <a:lnTo>
                  <a:pt x="2401" y="476515"/>
                </a:lnTo>
                <a:lnTo>
                  <a:pt x="40517" y="459917"/>
                </a:lnTo>
                <a:cubicBezTo>
                  <a:pt x="39921" y="454007"/>
                  <a:pt x="39624" y="448073"/>
                  <a:pt x="39628" y="442134"/>
                </a:cubicBezTo>
                <a:lnTo>
                  <a:pt x="0" y="429418"/>
                </a:lnTo>
                <a:lnTo>
                  <a:pt x="11471" y="370139"/>
                </a:lnTo>
                <a:lnTo>
                  <a:pt x="52966" y="373103"/>
                </a:lnTo>
                <a:cubicBezTo>
                  <a:pt x="55199" y="367590"/>
                  <a:pt x="57679" y="362205"/>
                  <a:pt x="60405" y="356949"/>
                </a:cubicBezTo>
                <a:lnTo>
                  <a:pt x="31270" y="327310"/>
                </a:lnTo>
                <a:lnTo>
                  <a:pt x="68942" y="280183"/>
                </a:lnTo>
                <a:lnTo>
                  <a:pt x="104213" y="302531"/>
                </a:lnTo>
                <a:cubicBezTo>
                  <a:pt x="108688" y="298737"/>
                  <a:pt x="113371" y="295151"/>
                  <a:pt x="118203" y="291802"/>
                </a:cubicBezTo>
                <a:lnTo>
                  <a:pt x="105991" y="251877"/>
                </a:lnTo>
                <a:lnTo>
                  <a:pt x="161239" y="227662"/>
                </a:lnTo>
                <a:lnTo>
                  <a:pt x="182461" y="263733"/>
                </a:lnTo>
                <a:cubicBezTo>
                  <a:pt x="188113" y="262488"/>
                  <a:pt x="193863" y="261501"/>
                  <a:pt x="199711" y="260769"/>
                </a:cubicBezTo>
                <a:lnTo>
                  <a:pt x="207566" y="219629"/>
                </a:lnTo>
                <a:lnTo>
                  <a:pt x="267734" y="223838"/>
                </a:lnTo>
                <a:lnTo>
                  <a:pt x="269779" y="265926"/>
                </a:lnTo>
                <a:cubicBezTo>
                  <a:pt x="275352" y="267447"/>
                  <a:pt x="280826" y="269216"/>
                  <a:pt x="286200" y="271232"/>
                </a:cubicBezTo>
                <a:lnTo>
                  <a:pt x="312490" y="238243"/>
                </a:lnTo>
                <a:lnTo>
                  <a:pt x="363855" y="269957"/>
                </a:lnTo>
                <a:lnTo>
                  <a:pt x="346072" y="308489"/>
                </a:lnTo>
                <a:cubicBezTo>
                  <a:pt x="350242" y="312440"/>
                  <a:pt x="354193" y="316521"/>
                  <a:pt x="357928" y="320730"/>
                </a:cubicBezTo>
                <a:lnTo>
                  <a:pt x="396815" y="303569"/>
                </a:lnTo>
                <a:lnTo>
                  <a:pt x="427521" y="355467"/>
                </a:lnTo>
                <a:lnTo>
                  <a:pt x="393643" y="381372"/>
                </a:lnTo>
                <a:cubicBezTo>
                  <a:pt x="395620" y="386708"/>
                  <a:pt x="397250" y="392123"/>
                  <a:pt x="398534" y="397615"/>
                </a:cubicBezTo>
                <a:lnTo>
                  <a:pt x="441096" y="400579"/>
                </a:lnTo>
                <a:lnTo>
                  <a:pt x="444060" y="460777"/>
                </a:lnTo>
                <a:lnTo>
                  <a:pt x="401972" y="467920"/>
                </a:lnTo>
                <a:cubicBezTo>
                  <a:pt x="401163" y="473471"/>
                  <a:pt x="400105" y="478984"/>
                  <a:pt x="398800" y="484459"/>
                </a:cubicBezTo>
                <a:lnTo>
                  <a:pt x="435257" y="506837"/>
                </a:lnTo>
                <a:lnTo>
                  <a:pt x="409945" y="561611"/>
                </a:lnTo>
                <a:lnTo>
                  <a:pt x="369309" y="548421"/>
                </a:lnTo>
                <a:cubicBezTo>
                  <a:pt x="365990" y="552956"/>
                  <a:pt x="362492" y="557313"/>
                  <a:pt x="358757" y="561611"/>
                </a:cubicBezTo>
                <a:lnTo>
                  <a:pt x="380602" y="598364"/>
                </a:lnTo>
                <a:lnTo>
                  <a:pt x="332764" y="635087"/>
                </a:lnTo>
                <a:lnTo>
                  <a:pt x="303124" y="604618"/>
                </a:lnTo>
                <a:cubicBezTo>
                  <a:pt x="298056" y="607167"/>
                  <a:pt x="292869" y="609449"/>
                  <a:pt x="287593" y="611524"/>
                </a:cubicBezTo>
                <a:lnTo>
                  <a:pt x="289816" y="653997"/>
                </a:lnTo>
                <a:close/>
                <a:moveTo>
                  <a:pt x="149502" y="628715"/>
                </a:moveTo>
                <a:lnTo>
                  <a:pt x="172384" y="636095"/>
                </a:lnTo>
                <a:lnTo>
                  <a:pt x="188982" y="600083"/>
                </a:lnTo>
                <a:lnTo>
                  <a:pt x="196629" y="601328"/>
                </a:lnTo>
                <a:cubicBezTo>
                  <a:pt x="200245" y="601921"/>
                  <a:pt x="203980" y="602395"/>
                  <a:pt x="207685" y="602691"/>
                </a:cubicBezTo>
                <a:cubicBezTo>
                  <a:pt x="213598" y="603222"/>
                  <a:pt x="219534" y="603417"/>
                  <a:pt x="225468" y="603284"/>
                </a:cubicBezTo>
                <a:lnTo>
                  <a:pt x="233263" y="603106"/>
                </a:lnTo>
                <a:lnTo>
                  <a:pt x="244615" y="641074"/>
                </a:lnTo>
                <a:lnTo>
                  <a:pt x="268327" y="636984"/>
                </a:lnTo>
                <a:lnTo>
                  <a:pt x="266252" y="597326"/>
                </a:lnTo>
                <a:lnTo>
                  <a:pt x="273544" y="594837"/>
                </a:lnTo>
                <a:cubicBezTo>
                  <a:pt x="282705" y="591689"/>
                  <a:pt x="291565" y="587720"/>
                  <a:pt x="300012" y="582981"/>
                </a:cubicBezTo>
                <a:lnTo>
                  <a:pt x="306829" y="579217"/>
                </a:lnTo>
                <a:lnTo>
                  <a:pt x="334690" y="607730"/>
                </a:lnTo>
                <a:lnTo>
                  <a:pt x="353748" y="593118"/>
                </a:lnTo>
                <a:lnTo>
                  <a:pt x="333327" y="558765"/>
                </a:lnTo>
                <a:lnTo>
                  <a:pt x="338691" y="553163"/>
                </a:lnTo>
                <a:cubicBezTo>
                  <a:pt x="345348" y="546207"/>
                  <a:pt x="351368" y="538667"/>
                  <a:pt x="356683" y="530637"/>
                </a:cubicBezTo>
                <a:lnTo>
                  <a:pt x="360891" y="524235"/>
                </a:lnTo>
                <a:lnTo>
                  <a:pt x="398919" y="536565"/>
                </a:lnTo>
                <a:lnTo>
                  <a:pt x="408997" y="514721"/>
                </a:lnTo>
                <a:lnTo>
                  <a:pt x="374941" y="493795"/>
                </a:lnTo>
                <a:lnTo>
                  <a:pt x="377075" y="486356"/>
                </a:lnTo>
                <a:cubicBezTo>
                  <a:pt x="379736" y="477114"/>
                  <a:pt x="381562" y="467650"/>
                  <a:pt x="382528" y="458080"/>
                </a:cubicBezTo>
                <a:lnTo>
                  <a:pt x="383329" y="450373"/>
                </a:lnTo>
                <a:lnTo>
                  <a:pt x="422749" y="443586"/>
                </a:lnTo>
                <a:lnTo>
                  <a:pt x="421534" y="419578"/>
                </a:lnTo>
                <a:lnTo>
                  <a:pt x="381698" y="416851"/>
                </a:lnTo>
                <a:lnTo>
                  <a:pt x="380157" y="409234"/>
                </a:lnTo>
                <a:cubicBezTo>
                  <a:pt x="378222" y="399796"/>
                  <a:pt x="375445" y="390552"/>
                  <a:pt x="371858" y="381610"/>
                </a:cubicBezTo>
                <a:lnTo>
                  <a:pt x="368894" y="374407"/>
                </a:lnTo>
                <a:lnTo>
                  <a:pt x="400520" y="350192"/>
                </a:lnTo>
                <a:lnTo>
                  <a:pt x="388308" y="329444"/>
                </a:lnTo>
                <a:lnTo>
                  <a:pt x="352000" y="345597"/>
                </a:lnTo>
                <a:lnTo>
                  <a:pt x="347079" y="339670"/>
                </a:lnTo>
                <a:cubicBezTo>
                  <a:pt x="340977" y="332153"/>
                  <a:pt x="334201" y="325208"/>
                  <a:pt x="326836" y="318922"/>
                </a:cubicBezTo>
                <a:lnTo>
                  <a:pt x="320908" y="313883"/>
                </a:lnTo>
                <a:lnTo>
                  <a:pt x="337565" y="277930"/>
                </a:lnTo>
                <a:lnTo>
                  <a:pt x="317114" y="265304"/>
                </a:lnTo>
                <a:lnTo>
                  <a:pt x="292720" y="296010"/>
                </a:lnTo>
                <a:lnTo>
                  <a:pt x="285548" y="293047"/>
                </a:lnTo>
                <a:cubicBezTo>
                  <a:pt x="276594" y="289262"/>
                  <a:pt x="267319" y="286286"/>
                  <a:pt x="257835" y="284155"/>
                </a:cubicBezTo>
                <a:lnTo>
                  <a:pt x="250277" y="282436"/>
                </a:lnTo>
                <a:lnTo>
                  <a:pt x="248261" y="242985"/>
                </a:lnTo>
                <a:lnTo>
                  <a:pt x="224283" y="241296"/>
                </a:lnTo>
                <a:lnTo>
                  <a:pt x="216932" y="279827"/>
                </a:lnTo>
                <a:lnTo>
                  <a:pt x="209166" y="280450"/>
                </a:lnTo>
                <a:cubicBezTo>
                  <a:pt x="199383" y="281200"/>
                  <a:pt x="189690" y="282845"/>
                  <a:pt x="180209" y="285370"/>
                </a:cubicBezTo>
                <a:lnTo>
                  <a:pt x="172710" y="287356"/>
                </a:lnTo>
                <a:lnTo>
                  <a:pt x="152881" y="253715"/>
                </a:lnTo>
                <a:lnTo>
                  <a:pt x="130888" y="263407"/>
                </a:lnTo>
                <a:lnTo>
                  <a:pt x="142211" y="300694"/>
                </a:lnTo>
                <a:lnTo>
                  <a:pt x="135631" y="304902"/>
                </a:lnTo>
                <a:cubicBezTo>
                  <a:pt x="127298" y="310101"/>
                  <a:pt x="119459" y="316053"/>
                  <a:pt x="112215" y="322686"/>
                </a:cubicBezTo>
                <a:lnTo>
                  <a:pt x="106495" y="327962"/>
                </a:lnTo>
                <a:lnTo>
                  <a:pt x="73388" y="307451"/>
                </a:lnTo>
                <a:lnTo>
                  <a:pt x="58568" y="326243"/>
                </a:lnTo>
                <a:lnTo>
                  <a:pt x="85807" y="353867"/>
                </a:lnTo>
                <a:lnTo>
                  <a:pt x="81894" y="360595"/>
                </a:lnTo>
                <a:cubicBezTo>
                  <a:pt x="76941" y="369167"/>
                  <a:pt x="72784" y="378177"/>
                  <a:pt x="69475" y="387508"/>
                </a:cubicBezTo>
                <a:lnTo>
                  <a:pt x="66897" y="394829"/>
                </a:lnTo>
                <a:lnTo>
                  <a:pt x="28365" y="392043"/>
                </a:lnTo>
                <a:lnTo>
                  <a:pt x="23801" y="415754"/>
                </a:lnTo>
                <a:lnTo>
                  <a:pt x="60791" y="427610"/>
                </a:lnTo>
                <a:lnTo>
                  <a:pt x="60168" y="435316"/>
                </a:lnTo>
                <a:cubicBezTo>
                  <a:pt x="59745" y="445222"/>
                  <a:pt x="60251" y="455145"/>
                  <a:pt x="61680" y="464956"/>
                </a:cubicBezTo>
                <a:lnTo>
                  <a:pt x="62806" y="472662"/>
                </a:lnTo>
                <a:lnTo>
                  <a:pt x="27239" y="488164"/>
                </a:lnTo>
                <a:lnTo>
                  <a:pt x="34174" y="511223"/>
                </a:lnTo>
                <a:lnTo>
                  <a:pt x="72498" y="504466"/>
                </a:lnTo>
                <a:lnTo>
                  <a:pt x="75848" y="511461"/>
                </a:lnTo>
                <a:cubicBezTo>
                  <a:pt x="80121" y="520341"/>
                  <a:pt x="85180" y="528823"/>
                  <a:pt x="90964" y="536802"/>
                </a:cubicBezTo>
                <a:lnTo>
                  <a:pt x="95499" y="543086"/>
                </a:lnTo>
                <a:lnTo>
                  <a:pt x="71016" y="573407"/>
                </a:lnTo>
                <a:lnTo>
                  <a:pt x="87852" y="590539"/>
                </a:lnTo>
                <a:lnTo>
                  <a:pt x="118855" y="566620"/>
                </a:lnTo>
                <a:lnTo>
                  <a:pt x="125079" y="571273"/>
                </a:lnTo>
                <a:cubicBezTo>
                  <a:pt x="132914" y="577097"/>
                  <a:pt x="141268" y="582187"/>
                  <a:pt x="150036" y="586478"/>
                </a:cubicBezTo>
                <a:lnTo>
                  <a:pt x="157030" y="589917"/>
                </a:lnTo>
                <a:close/>
                <a:moveTo>
                  <a:pt x="222208" y="545576"/>
                </a:moveTo>
                <a:cubicBezTo>
                  <a:pt x="165144" y="545576"/>
                  <a:pt x="118884" y="499317"/>
                  <a:pt x="118884" y="442252"/>
                </a:cubicBezTo>
                <a:cubicBezTo>
                  <a:pt x="118884" y="385187"/>
                  <a:pt x="165144" y="338929"/>
                  <a:pt x="222208" y="338929"/>
                </a:cubicBezTo>
                <a:cubicBezTo>
                  <a:pt x="279273" y="338929"/>
                  <a:pt x="325532" y="385187"/>
                  <a:pt x="325532" y="442252"/>
                </a:cubicBezTo>
                <a:cubicBezTo>
                  <a:pt x="325416" y="499255"/>
                  <a:pt x="279211" y="545422"/>
                  <a:pt x="222208" y="545487"/>
                </a:cubicBezTo>
                <a:close/>
                <a:moveTo>
                  <a:pt x="222208" y="360803"/>
                </a:moveTo>
                <a:cubicBezTo>
                  <a:pt x="177208" y="360785"/>
                  <a:pt x="140715" y="397253"/>
                  <a:pt x="140699" y="442252"/>
                </a:cubicBezTo>
                <a:cubicBezTo>
                  <a:pt x="140683" y="487251"/>
                  <a:pt x="177149" y="523743"/>
                  <a:pt x="222149" y="523761"/>
                </a:cubicBezTo>
                <a:cubicBezTo>
                  <a:pt x="267147" y="523779"/>
                  <a:pt x="303640" y="487310"/>
                  <a:pt x="303657" y="442311"/>
                </a:cubicBezTo>
                <a:cubicBezTo>
                  <a:pt x="303657" y="442291"/>
                  <a:pt x="303657" y="442273"/>
                  <a:pt x="303657" y="442252"/>
                </a:cubicBezTo>
                <a:cubicBezTo>
                  <a:pt x="303657" y="397253"/>
                  <a:pt x="267207" y="360764"/>
                  <a:pt x="222208" y="360714"/>
                </a:cubicBezTo>
                <a:close/>
              </a:path>
            </a:pathLst>
          </a:custGeom>
          <a:solidFill>
            <a:schemeClr val="accent2"/>
          </a:solidFill>
          <a:ln w="296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pic>
        <p:nvPicPr>
          <p:cNvPr id="1026" name="Picture 2" descr="GitHub Download for Free - 2022 Latest Version">
            <a:extLst>
              <a:ext uri="{FF2B5EF4-FFF2-40B4-BE49-F238E27FC236}">
                <a16:creationId xmlns:a16="http://schemas.microsoft.com/office/drawing/2014/main" id="{65FFAB7E-6BD9-2E40-9915-2796FCF790F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37254" y="3998495"/>
            <a:ext cx="3810000" cy="2133600"/>
          </a:xfrm>
          <a:prstGeom prst="rect">
            <a:avLst/>
          </a:prstGeom>
          <a:noFill/>
          <a:extLst>
            <a:ext uri="{909E8E84-426E-40DD-AFC4-6F175D3DCCD1}">
              <a14:hiddenFill xmlns:a14="http://schemas.microsoft.com/office/drawing/2010/main">
                <a:solidFill>
                  <a:srgbClr val="FFFFFF"/>
                </a:solidFill>
              </a14:hiddenFill>
            </a:ext>
          </a:extLst>
        </p:spPr>
      </p:pic>
      <p:sp>
        <p:nvSpPr>
          <p:cNvPr id="2" name="Round Diagonal Corner of Rectangle 1">
            <a:extLst>
              <a:ext uri="{FF2B5EF4-FFF2-40B4-BE49-F238E27FC236}">
                <a16:creationId xmlns:a16="http://schemas.microsoft.com/office/drawing/2014/main" id="{40D8C4E5-6FAA-4651-879C-456FC2D630F6}"/>
              </a:ext>
            </a:extLst>
          </p:cNvPr>
          <p:cNvSpPr/>
          <p:nvPr/>
        </p:nvSpPr>
        <p:spPr>
          <a:xfrm>
            <a:off x="779646" y="4889634"/>
            <a:ext cx="5467150" cy="1337911"/>
          </a:xfrm>
          <a:prstGeom prst="round2Diag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Graphic 162">
            <a:extLst>
              <a:ext uri="{FF2B5EF4-FFF2-40B4-BE49-F238E27FC236}">
                <a16:creationId xmlns:a16="http://schemas.microsoft.com/office/drawing/2014/main" id="{C05CA5A0-79F9-B4A7-E078-01F34C100D41}"/>
              </a:ext>
            </a:extLst>
          </p:cNvPr>
          <p:cNvSpPr>
            <a:spLocks noChangeAspect="1"/>
          </p:cNvSpPr>
          <p:nvPr/>
        </p:nvSpPr>
        <p:spPr>
          <a:xfrm>
            <a:off x="1026048" y="5065295"/>
            <a:ext cx="520369" cy="483507"/>
          </a:xfrm>
          <a:custGeom>
            <a:avLst/>
            <a:gdLst>
              <a:gd name="connsiteX0" fmla="*/ 542671 w 669261"/>
              <a:gd name="connsiteY0" fmla="*/ 569732 h 648039"/>
              <a:gd name="connsiteX1" fmla="*/ 590094 w 669261"/>
              <a:gd name="connsiteY1" fmla="*/ 522457 h 648039"/>
              <a:gd name="connsiteX2" fmla="*/ 432264 w 669261"/>
              <a:gd name="connsiteY2" fmla="*/ 364626 h 648039"/>
              <a:gd name="connsiteX3" fmla="*/ 443438 w 669261"/>
              <a:gd name="connsiteY3" fmla="*/ 346190 h 648039"/>
              <a:gd name="connsiteX4" fmla="*/ 619704 w 669261"/>
              <a:gd name="connsiteY4" fmla="*/ 522457 h 648039"/>
              <a:gd name="connsiteX5" fmla="*/ 542819 w 669261"/>
              <a:gd name="connsiteY5" fmla="*/ 599342 h 648039"/>
              <a:gd name="connsiteX6" fmla="*/ 371117 w 669261"/>
              <a:gd name="connsiteY6" fmla="*/ 427640 h 648039"/>
              <a:gd name="connsiteX7" fmla="*/ 387745 w 669261"/>
              <a:gd name="connsiteY7" fmla="*/ 414658 h 648039"/>
              <a:gd name="connsiteX8" fmla="*/ 458761 w 669261"/>
              <a:gd name="connsiteY8" fmla="*/ 311423 h 648039"/>
              <a:gd name="connsiteX9" fmla="*/ 450166 w 669261"/>
              <a:gd name="connsiteY9" fmla="*/ 332437 h 648039"/>
              <a:gd name="connsiteX10" fmla="*/ 639652 w 669261"/>
              <a:gd name="connsiteY10" fmla="*/ 521923 h 648039"/>
              <a:gd name="connsiteX11" fmla="*/ 543056 w 669261"/>
              <a:gd name="connsiteY11" fmla="*/ 618430 h 648039"/>
              <a:gd name="connsiteX12" fmla="*/ 359765 w 669261"/>
              <a:gd name="connsiteY12" fmla="*/ 435139 h 648039"/>
              <a:gd name="connsiteX13" fmla="*/ 340914 w 669261"/>
              <a:gd name="connsiteY13" fmla="*/ 445898 h 648039"/>
              <a:gd name="connsiteX14" fmla="*/ 543056 w 669261"/>
              <a:gd name="connsiteY14" fmla="*/ 648040 h 648039"/>
              <a:gd name="connsiteX15" fmla="*/ 669262 w 669261"/>
              <a:gd name="connsiteY15" fmla="*/ 521864 h 648039"/>
              <a:gd name="connsiteX16" fmla="*/ 231189 w 669261"/>
              <a:gd name="connsiteY16" fmla="*/ 84917 h 648039"/>
              <a:gd name="connsiteX17" fmla="*/ 231189 w 669261"/>
              <a:gd name="connsiteY17" fmla="*/ 105665 h 648039"/>
              <a:gd name="connsiteX18" fmla="*/ 105132 w 669261"/>
              <a:gd name="connsiteY18" fmla="*/ 231722 h 648039"/>
              <a:gd name="connsiteX19" fmla="*/ 84176 w 669261"/>
              <a:gd name="connsiteY19" fmla="*/ 231722 h 648039"/>
              <a:gd name="connsiteX20" fmla="*/ 231189 w 669261"/>
              <a:gd name="connsiteY20" fmla="*/ 84917 h 648039"/>
              <a:gd name="connsiteX21" fmla="*/ 419459 w 669261"/>
              <a:gd name="connsiteY21" fmla="*/ 231189 h 648039"/>
              <a:gd name="connsiteX22" fmla="*/ 230448 w 669261"/>
              <a:gd name="connsiteY22" fmla="*/ 419489 h 648039"/>
              <a:gd name="connsiteX23" fmla="*/ 42148 w 669261"/>
              <a:gd name="connsiteY23" fmla="*/ 230477 h 648039"/>
              <a:gd name="connsiteX24" fmla="*/ 230833 w 669261"/>
              <a:gd name="connsiteY24" fmla="*/ 42177 h 648039"/>
              <a:gd name="connsiteX25" fmla="*/ 419459 w 669261"/>
              <a:gd name="connsiteY25" fmla="*/ 231041 h 648039"/>
              <a:gd name="connsiteX26" fmla="*/ 441067 w 669261"/>
              <a:gd name="connsiteY26" fmla="*/ 231189 h 648039"/>
              <a:gd name="connsiteX27" fmla="*/ 231189 w 669261"/>
              <a:gd name="connsiteY27" fmla="*/ 21311 h 648039"/>
              <a:gd name="connsiteX28" fmla="*/ 21311 w 669261"/>
              <a:gd name="connsiteY28" fmla="*/ 231189 h 648039"/>
              <a:gd name="connsiteX29" fmla="*/ 231189 w 669261"/>
              <a:gd name="connsiteY29" fmla="*/ 441067 h 648039"/>
              <a:gd name="connsiteX30" fmla="*/ 441067 w 669261"/>
              <a:gd name="connsiteY30" fmla="*/ 231041 h 648039"/>
              <a:gd name="connsiteX31" fmla="*/ 398534 w 669261"/>
              <a:gd name="connsiteY31" fmla="*/ 231189 h 648039"/>
              <a:gd name="connsiteX32" fmla="*/ 230626 w 669261"/>
              <a:gd name="connsiteY32" fmla="*/ 63636 h 648039"/>
              <a:gd name="connsiteX33" fmla="*/ 63073 w 669261"/>
              <a:gd name="connsiteY33" fmla="*/ 231544 h 648039"/>
              <a:gd name="connsiteX34" fmla="*/ 230833 w 669261"/>
              <a:gd name="connsiteY34" fmla="*/ 399097 h 648039"/>
              <a:gd name="connsiteX35" fmla="*/ 398534 w 669261"/>
              <a:gd name="connsiteY35" fmla="*/ 231041 h 648039"/>
              <a:gd name="connsiteX36" fmla="*/ 231189 w 669261"/>
              <a:gd name="connsiteY36" fmla="*/ 462377 h 648039"/>
              <a:gd name="connsiteX37" fmla="*/ 0 w 669261"/>
              <a:gd name="connsiteY37" fmla="*/ 231189 h 648039"/>
              <a:gd name="connsiteX38" fmla="*/ 231189 w 669261"/>
              <a:gd name="connsiteY38" fmla="*/ 0 h 648039"/>
              <a:gd name="connsiteX39" fmla="*/ 462377 w 669261"/>
              <a:gd name="connsiteY39" fmla="*/ 231189 h 648039"/>
              <a:gd name="connsiteX40" fmla="*/ 231189 w 669261"/>
              <a:gd name="connsiteY40" fmla="*/ 462259 h 6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69261" h="648039">
                <a:moveTo>
                  <a:pt x="542671" y="569732"/>
                </a:moveTo>
                <a:lnTo>
                  <a:pt x="590094" y="522457"/>
                </a:lnTo>
                <a:lnTo>
                  <a:pt x="432264" y="364626"/>
                </a:lnTo>
                <a:cubicBezTo>
                  <a:pt x="436235" y="358698"/>
                  <a:pt x="440000" y="352503"/>
                  <a:pt x="443438" y="346190"/>
                </a:cubicBezTo>
                <a:lnTo>
                  <a:pt x="619704" y="522457"/>
                </a:lnTo>
                <a:lnTo>
                  <a:pt x="542819" y="599342"/>
                </a:lnTo>
                <a:lnTo>
                  <a:pt x="371117" y="427640"/>
                </a:lnTo>
                <a:cubicBezTo>
                  <a:pt x="376867" y="423550"/>
                  <a:pt x="382410" y="419222"/>
                  <a:pt x="387745" y="414658"/>
                </a:cubicBezTo>
                <a:close/>
                <a:moveTo>
                  <a:pt x="458761" y="311423"/>
                </a:moveTo>
                <a:cubicBezTo>
                  <a:pt x="456212" y="318566"/>
                  <a:pt x="453337" y="325591"/>
                  <a:pt x="450166" y="332437"/>
                </a:cubicBezTo>
                <a:lnTo>
                  <a:pt x="639652" y="521923"/>
                </a:lnTo>
                <a:lnTo>
                  <a:pt x="543056" y="618430"/>
                </a:lnTo>
                <a:lnTo>
                  <a:pt x="359765" y="435139"/>
                </a:lnTo>
                <a:cubicBezTo>
                  <a:pt x="353659" y="438992"/>
                  <a:pt x="347346" y="442578"/>
                  <a:pt x="340914" y="445898"/>
                </a:cubicBezTo>
                <a:lnTo>
                  <a:pt x="543056" y="648040"/>
                </a:lnTo>
                <a:lnTo>
                  <a:pt x="669262" y="521864"/>
                </a:lnTo>
                <a:close/>
                <a:moveTo>
                  <a:pt x="231189" y="84917"/>
                </a:moveTo>
                <a:lnTo>
                  <a:pt x="231189" y="105665"/>
                </a:lnTo>
                <a:cubicBezTo>
                  <a:pt x="161603" y="105747"/>
                  <a:pt x="105213" y="162136"/>
                  <a:pt x="105132" y="231722"/>
                </a:cubicBezTo>
                <a:lnTo>
                  <a:pt x="84176" y="231722"/>
                </a:lnTo>
                <a:cubicBezTo>
                  <a:pt x="84372" y="150644"/>
                  <a:pt x="150111" y="84999"/>
                  <a:pt x="231189" y="84917"/>
                </a:cubicBezTo>
                <a:close/>
                <a:moveTo>
                  <a:pt x="419459" y="231189"/>
                </a:moveTo>
                <a:cubicBezTo>
                  <a:pt x="419264" y="335381"/>
                  <a:pt x="334640" y="419685"/>
                  <a:pt x="230448" y="419489"/>
                </a:cubicBezTo>
                <a:cubicBezTo>
                  <a:pt x="126257" y="419293"/>
                  <a:pt x="41952" y="334669"/>
                  <a:pt x="42148" y="230477"/>
                </a:cubicBezTo>
                <a:cubicBezTo>
                  <a:pt x="42344" y="126413"/>
                  <a:pt x="126769" y="42161"/>
                  <a:pt x="230833" y="42177"/>
                </a:cubicBezTo>
                <a:cubicBezTo>
                  <a:pt x="335007" y="42406"/>
                  <a:pt x="419361" y="126867"/>
                  <a:pt x="419459" y="231041"/>
                </a:cubicBezTo>
                <a:close/>
                <a:moveTo>
                  <a:pt x="441067" y="231189"/>
                </a:moveTo>
                <a:cubicBezTo>
                  <a:pt x="441067" y="115276"/>
                  <a:pt x="347100" y="21311"/>
                  <a:pt x="231189" y="21311"/>
                </a:cubicBezTo>
                <a:cubicBezTo>
                  <a:pt x="115276" y="21311"/>
                  <a:pt x="21311" y="115276"/>
                  <a:pt x="21311" y="231189"/>
                </a:cubicBezTo>
                <a:cubicBezTo>
                  <a:pt x="21311" y="347100"/>
                  <a:pt x="115276" y="441067"/>
                  <a:pt x="231189" y="441067"/>
                </a:cubicBezTo>
                <a:cubicBezTo>
                  <a:pt x="347097" y="440918"/>
                  <a:pt x="441001" y="346949"/>
                  <a:pt x="441067" y="231041"/>
                </a:cubicBezTo>
                <a:close/>
                <a:moveTo>
                  <a:pt x="398534" y="231189"/>
                </a:moveTo>
                <a:cubicBezTo>
                  <a:pt x="398436" y="138554"/>
                  <a:pt x="323261" y="63538"/>
                  <a:pt x="230626" y="63636"/>
                </a:cubicBezTo>
                <a:cubicBezTo>
                  <a:pt x="137991" y="63735"/>
                  <a:pt x="62975" y="138909"/>
                  <a:pt x="63073" y="231544"/>
                </a:cubicBezTo>
                <a:cubicBezTo>
                  <a:pt x="63171" y="324121"/>
                  <a:pt x="138256" y="399115"/>
                  <a:pt x="230833" y="399097"/>
                </a:cubicBezTo>
                <a:cubicBezTo>
                  <a:pt x="323501" y="398883"/>
                  <a:pt x="398519" y="323709"/>
                  <a:pt x="398534" y="231041"/>
                </a:cubicBezTo>
                <a:close/>
                <a:moveTo>
                  <a:pt x="231189" y="462377"/>
                </a:moveTo>
                <a:cubicBezTo>
                  <a:pt x="103507" y="462377"/>
                  <a:pt x="0" y="358870"/>
                  <a:pt x="0" y="231189"/>
                </a:cubicBezTo>
                <a:cubicBezTo>
                  <a:pt x="0" y="103507"/>
                  <a:pt x="103507" y="0"/>
                  <a:pt x="231189" y="0"/>
                </a:cubicBezTo>
                <a:cubicBezTo>
                  <a:pt x="358870" y="0"/>
                  <a:pt x="462377" y="103507"/>
                  <a:pt x="462377" y="231189"/>
                </a:cubicBezTo>
                <a:cubicBezTo>
                  <a:pt x="462164" y="358763"/>
                  <a:pt x="358763" y="462111"/>
                  <a:pt x="231189" y="462259"/>
                </a:cubicBezTo>
                <a:close/>
              </a:path>
            </a:pathLst>
          </a:custGeom>
          <a:solidFill>
            <a:schemeClr val="accent1"/>
          </a:solidFill>
          <a:ln w="296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5" name="Graphic 27">
            <a:extLst>
              <a:ext uri="{FF2B5EF4-FFF2-40B4-BE49-F238E27FC236}">
                <a16:creationId xmlns:a16="http://schemas.microsoft.com/office/drawing/2014/main" id="{3E08B1F4-1447-B616-A6D6-53E6519450C6}"/>
              </a:ext>
            </a:extLst>
          </p:cNvPr>
          <p:cNvSpPr>
            <a:spLocks noChangeAspect="1"/>
          </p:cNvSpPr>
          <p:nvPr/>
        </p:nvSpPr>
        <p:spPr>
          <a:xfrm>
            <a:off x="1026048" y="5593794"/>
            <a:ext cx="515171" cy="515194"/>
          </a:xfrm>
          <a:custGeom>
            <a:avLst/>
            <a:gdLst>
              <a:gd name="connsiteX0" fmla="*/ 416406 w 664252"/>
              <a:gd name="connsiteY0" fmla="*/ 289697 h 664282"/>
              <a:gd name="connsiteX1" fmla="*/ 379001 w 664252"/>
              <a:gd name="connsiteY1" fmla="*/ 254515 h 664282"/>
              <a:gd name="connsiteX2" fmla="*/ 402150 w 664252"/>
              <a:gd name="connsiteY2" fmla="*/ 224401 h 664282"/>
              <a:gd name="connsiteX3" fmla="*/ 390531 w 664252"/>
              <a:gd name="connsiteY3" fmla="*/ 201164 h 664282"/>
              <a:gd name="connsiteX4" fmla="*/ 352592 w 664252"/>
              <a:gd name="connsiteY4" fmla="*/ 201638 h 664282"/>
              <a:gd name="connsiteX5" fmla="*/ 346664 w 664252"/>
              <a:gd name="connsiteY5" fmla="*/ 150569 h 664282"/>
              <a:gd name="connsiteX6" fmla="*/ 383625 w 664252"/>
              <a:gd name="connsiteY6" fmla="*/ 142389 h 664282"/>
              <a:gd name="connsiteX7" fmla="*/ 389553 w 664252"/>
              <a:gd name="connsiteY7" fmla="*/ 117047 h 664282"/>
              <a:gd name="connsiteX8" fmla="*/ 360239 w 664252"/>
              <a:gd name="connsiteY8" fmla="*/ 93128 h 664282"/>
              <a:gd name="connsiteX9" fmla="*/ 388693 w 664252"/>
              <a:gd name="connsiteY9" fmla="*/ 50002 h 664282"/>
              <a:gd name="connsiteX10" fmla="*/ 422127 w 664252"/>
              <a:gd name="connsiteY10" fmla="*/ 67430 h 664282"/>
              <a:gd name="connsiteX11" fmla="*/ 443112 w 664252"/>
              <a:gd name="connsiteY11" fmla="*/ 51810 h 664282"/>
              <a:gd name="connsiteX12" fmla="*/ 436117 w 664252"/>
              <a:gd name="connsiteY12" fmla="*/ 14820 h 664282"/>
              <a:gd name="connsiteX13" fmla="*/ 485437 w 664252"/>
              <a:gd name="connsiteY13" fmla="*/ 0 h 664282"/>
              <a:gd name="connsiteX14" fmla="*/ 499753 w 664252"/>
              <a:gd name="connsiteY14" fmla="*/ 34708 h 664282"/>
              <a:gd name="connsiteX15" fmla="*/ 526014 w 664252"/>
              <a:gd name="connsiteY15" fmla="*/ 36279 h 664282"/>
              <a:gd name="connsiteX16" fmla="*/ 544360 w 664252"/>
              <a:gd name="connsiteY16" fmla="*/ 3675 h 664282"/>
              <a:gd name="connsiteX17" fmla="*/ 591547 w 664252"/>
              <a:gd name="connsiteY17" fmla="*/ 24127 h 664282"/>
              <a:gd name="connsiteX18" fmla="*/ 580224 w 664252"/>
              <a:gd name="connsiteY18" fmla="*/ 59931 h 664282"/>
              <a:gd name="connsiteX19" fmla="*/ 599342 w 664252"/>
              <a:gd name="connsiteY19" fmla="*/ 78011 h 664282"/>
              <a:gd name="connsiteX20" fmla="*/ 634465 w 664252"/>
              <a:gd name="connsiteY20" fmla="*/ 64822 h 664282"/>
              <a:gd name="connsiteX21" fmla="*/ 657495 w 664252"/>
              <a:gd name="connsiteY21" fmla="*/ 110852 h 664282"/>
              <a:gd name="connsiteX22" fmla="*/ 625721 w 664252"/>
              <a:gd name="connsiteY22" fmla="*/ 130918 h 664282"/>
              <a:gd name="connsiteX23" fmla="*/ 628685 w 664252"/>
              <a:gd name="connsiteY23" fmla="*/ 156942 h 664282"/>
              <a:gd name="connsiteX24" fmla="*/ 664253 w 664252"/>
              <a:gd name="connsiteY24" fmla="*/ 169390 h 664282"/>
              <a:gd name="connsiteX25" fmla="*/ 652397 w 664252"/>
              <a:gd name="connsiteY25" fmla="*/ 219422 h 664282"/>
              <a:gd name="connsiteX26" fmla="*/ 614932 w 664252"/>
              <a:gd name="connsiteY26" fmla="*/ 214442 h 664282"/>
              <a:gd name="connsiteX27" fmla="*/ 600557 w 664252"/>
              <a:gd name="connsiteY27" fmla="*/ 236198 h 664282"/>
              <a:gd name="connsiteX28" fmla="*/ 619852 w 664252"/>
              <a:gd name="connsiteY28" fmla="*/ 268801 h 664282"/>
              <a:gd name="connsiteX29" fmla="*/ 578565 w 664252"/>
              <a:gd name="connsiteY29" fmla="*/ 299449 h 664282"/>
              <a:gd name="connsiteX30" fmla="*/ 552956 w 664252"/>
              <a:gd name="connsiteY30" fmla="*/ 271469 h 664282"/>
              <a:gd name="connsiteX31" fmla="*/ 528118 w 664252"/>
              <a:gd name="connsiteY31" fmla="*/ 278849 h 664282"/>
              <a:gd name="connsiteX32" fmla="*/ 521983 w 664252"/>
              <a:gd name="connsiteY32" fmla="*/ 316343 h 664282"/>
              <a:gd name="connsiteX33" fmla="*/ 470647 w 664252"/>
              <a:gd name="connsiteY33" fmla="*/ 313379 h 664282"/>
              <a:gd name="connsiteX34" fmla="*/ 468957 w 664252"/>
              <a:gd name="connsiteY34" fmla="*/ 275263 h 664282"/>
              <a:gd name="connsiteX35" fmla="*/ 445246 w 664252"/>
              <a:gd name="connsiteY35" fmla="*/ 264978 h 664282"/>
              <a:gd name="connsiteX36" fmla="*/ 489053 w 664252"/>
              <a:gd name="connsiteY36" fmla="*/ 258991 h 664282"/>
              <a:gd name="connsiteX37" fmla="*/ 490535 w 664252"/>
              <a:gd name="connsiteY37" fmla="*/ 293580 h 664282"/>
              <a:gd name="connsiteX38" fmla="*/ 504466 w 664252"/>
              <a:gd name="connsiteY38" fmla="*/ 294410 h 664282"/>
              <a:gd name="connsiteX39" fmla="*/ 510038 w 664252"/>
              <a:gd name="connsiteY39" fmla="*/ 260265 h 664282"/>
              <a:gd name="connsiteX40" fmla="*/ 517803 w 664252"/>
              <a:gd name="connsiteY40" fmla="*/ 259346 h 664282"/>
              <a:gd name="connsiteX41" fmla="*/ 550852 w 664252"/>
              <a:gd name="connsiteY41" fmla="*/ 249506 h 664282"/>
              <a:gd name="connsiteX42" fmla="*/ 557846 w 664252"/>
              <a:gd name="connsiteY42" fmla="*/ 246038 h 664282"/>
              <a:gd name="connsiteX43" fmla="*/ 581173 w 664252"/>
              <a:gd name="connsiteY43" fmla="*/ 271528 h 664282"/>
              <a:gd name="connsiteX44" fmla="*/ 592406 w 664252"/>
              <a:gd name="connsiteY44" fmla="*/ 263199 h 664282"/>
              <a:gd name="connsiteX45" fmla="*/ 574830 w 664252"/>
              <a:gd name="connsiteY45" fmla="*/ 233560 h 664282"/>
              <a:gd name="connsiteX46" fmla="*/ 580224 w 664252"/>
              <a:gd name="connsiteY46" fmla="*/ 227839 h 664282"/>
              <a:gd name="connsiteX47" fmla="*/ 599312 w 664252"/>
              <a:gd name="connsiteY47" fmla="*/ 198970 h 664282"/>
              <a:gd name="connsiteX48" fmla="*/ 602454 w 664252"/>
              <a:gd name="connsiteY48" fmla="*/ 191827 h 664282"/>
              <a:gd name="connsiteX49" fmla="*/ 636540 w 664252"/>
              <a:gd name="connsiteY49" fmla="*/ 196392 h 664282"/>
              <a:gd name="connsiteX50" fmla="*/ 639770 w 664252"/>
              <a:gd name="connsiteY50" fmla="*/ 182787 h 664282"/>
              <a:gd name="connsiteX51" fmla="*/ 607315 w 664252"/>
              <a:gd name="connsiteY51" fmla="*/ 171524 h 664282"/>
              <a:gd name="connsiteX52" fmla="*/ 607789 w 664252"/>
              <a:gd name="connsiteY52" fmla="*/ 163729 h 664282"/>
              <a:gd name="connsiteX53" fmla="*/ 603936 w 664252"/>
              <a:gd name="connsiteY53" fmla="*/ 129140 h 664282"/>
              <a:gd name="connsiteX54" fmla="*/ 601743 w 664252"/>
              <a:gd name="connsiteY54" fmla="*/ 121641 h 664282"/>
              <a:gd name="connsiteX55" fmla="*/ 630612 w 664252"/>
              <a:gd name="connsiteY55" fmla="*/ 103353 h 664282"/>
              <a:gd name="connsiteX56" fmla="*/ 624328 w 664252"/>
              <a:gd name="connsiteY56" fmla="*/ 90845 h 664282"/>
              <a:gd name="connsiteX57" fmla="*/ 592377 w 664252"/>
              <a:gd name="connsiteY57" fmla="*/ 102938 h 664282"/>
              <a:gd name="connsiteX58" fmla="*/ 587694 w 664252"/>
              <a:gd name="connsiteY58" fmla="*/ 96684 h 664282"/>
              <a:gd name="connsiteX59" fmla="*/ 562441 w 664252"/>
              <a:gd name="connsiteY59" fmla="*/ 72617 h 664282"/>
              <a:gd name="connsiteX60" fmla="*/ 555950 w 664252"/>
              <a:gd name="connsiteY60" fmla="*/ 68290 h 664282"/>
              <a:gd name="connsiteX61" fmla="*/ 566234 w 664252"/>
              <a:gd name="connsiteY61" fmla="*/ 35686 h 664282"/>
              <a:gd name="connsiteX62" fmla="*/ 553430 w 664252"/>
              <a:gd name="connsiteY62" fmla="*/ 30143 h 664282"/>
              <a:gd name="connsiteX63" fmla="*/ 536743 w 664252"/>
              <a:gd name="connsiteY63" fmla="*/ 59783 h 664282"/>
              <a:gd name="connsiteX64" fmla="*/ 529155 w 664252"/>
              <a:gd name="connsiteY64" fmla="*/ 58034 h 664282"/>
              <a:gd name="connsiteX65" fmla="*/ 494329 w 664252"/>
              <a:gd name="connsiteY65" fmla="*/ 55960 h 664282"/>
              <a:gd name="connsiteX66" fmla="*/ 486563 w 664252"/>
              <a:gd name="connsiteY66" fmla="*/ 56849 h 664282"/>
              <a:gd name="connsiteX67" fmla="*/ 473522 w 664252"/>
              <a:gd name="connsiteY67" fmla="*/ 25431 h 664282"/>
              <a:gd name="connsiteX68" fmla="*/ 460095 w 664252"/>
              <a:gd name="connsiteY68" fmla="*/ 29432 h 664282"/>
              <a:gd name="connsiteX69" fmla="*/ 466497 w 664252"/>
              <a:gd name="connsiteY69" fmla="*/ 63132 h 664282"/>
              <a:gd name="connsiteX70" fmla="*/ 459502 w 664252"/>
              <a:gd name="connsiteY70" fmla="*/ 66630 h 664282"/>
              <a:gd name="connsiteX71" fmla="*/ 431641 w 664252"/>
              <a:gd name="connsiteY71" fmla="*/ 87377 h 664282"/>
              <a:gd name="connsiteX72" fmla="*/ 426099 w 664252"/>
              <a:gd name="connsiteY72" fmla="*/ 93009 h 664282"/>
              <a:gd name="connsiteX73" fmla="*/ 395659 w 664252"/>
              <a:gd name="connsiteY73" fmla="*/ 77152 h 664282"/>
              <a:gd name="connsiteX74" fmla="*/ 387952 w 664252"/>
              <a:gd name="connsiteY74" fmla="*/ 88830 h 664282"/>
              <a:gd name="connsiteX75" fmla="*/ 414628 w 664252"/>
              <a:gd name="connsiteY75" fmla="*/ 110585 h 664282"/>
              <a:gd name="connsiteX76" fmla="*/ 411664 w 664252"/>
              <a:gd name="connsiteY76" fmla="*/ 117728 h 664282"/>
              <a:gd name="connsiteX77" fmla="*/ 403661 w 664252"/>
              <a:gd name="connsiteY77" fmla="*/ 151429 h 664282"/>
              <a:gd name="connsiteX78" fmla="*/ 403187 w 664252"/>
              <a:gd name="connsiteY78" fmla="*/ 159224 h 664282"/>
              <a:gd name="connsiteX79" fmla="*/ 369517 w 664252"/>
              <a:gd name="connsiteY79" fmla="*/ 166693 h 664282"/>
              <a:gd name="connsiteX80" fmla="*/ 371117 w 664252"/>
              <a:gd name="connsiteY80" fmla="*/ 180564 h 664282"/>
              <a:gd name="connsiteX81" fmla="*/ 405677 w 664252"/>
              <a:gd name="connsiteY81" fmla="*/ 180149 h 664282"/>
              <a:gd name="connsiteX82" fmla="*/ 407929 w 664252"/>
              <a:gd name="connsiteY82" fmla="*/ 187589 h 664282"/>
              <a:gd name="connsiteX83" fmla="*/ 423401 w 664252"/>
              <a:gd name="connsiteY83" fmla="*/ 218444 h 664282"/>
              <a:gd name="connsiteX84" fmla="*/ 428025 w 664252"/>
              <a:gd name="connsiteY84" fmla="*/ 224727 h 664282"/>
              <a:gd name="connsiteX85" fmla="*/ 406951 w 664252"/>
              <a:gd name="connsiteY85" fmla="*/ 252174 h 664282"/>
              <a:gd name="connsiteX86" fmla="*/ 417088 w 664252"/>
              <a:gd name="connsiteY86" fmla="*/ 261777 h 664282"/>
              <a:gd name="connsiteX87" fmla="*/ 443319 w 664252"/>
              <a:gd name="connsiteY87" fmla="*/ 239191 h 664282"/>
              <a:gd name="connsiteX88" fmla="*/ 449840 w 664252"/>
              <a:gd name="connsiteY88" fmla="*/ 243459 h 664282"/>
              <a:gd name="connsiteX89" fmla="*/ 481525 w 664252"/>
              <a:gd name="connsiteY89" fmla="*/ 257153 h 664282"/>
              <a:gd name="connsiteX90" fmla="*/ 485081 w 664252"/>
              <a:gd name="connsiteY90" fmla="*/ 205402 h 664282"/>
              <a:gd name="connsiteX91" fmla="*/ 458041 w 664252"/>
              <a:gd name="connsiteY91" fmla="*/ 137214 h 664282"/>
              <a:gd name="connsiteX92" fmla="*/ 526227 w 664252"/>
              <a:gd name="connsiteY92" fmla="*/ 110173 h 664282"/>
              <a:gd name="connsiteX93" fmla="*/ 553270 w 664252"/>
              <a:gd name="connsiteY93" fmla="*/ 178361 h 664282"/>
              <a:gd name="connsiteX94" fmla="*/ 553252 w 664252"/>
              <a:gd name="connsiteY94" fmla="*/ 178401 h 664282"/>
              <a:gd name="connsiteX95" fmla="*/ 485081 w 664252"/>
              <a:gd name="connsiteY95" fmla="*/ 205402 h 664282"/>
              <a:gd name="connsiteX96" fmla="*/ 517981 w 664252"/>
              <a:gd name="connsiteY96" fmla="*/ 129229 h 664282"/>
              <a:gd name="connsiteX97" fmla="*/ 477052 w 664252"/>
              <a:gd name="connsiteY97" fmla="*/ 145413 h 664282"/>
              <a:gd name="connsiteX98" fmla="*/ 493238 w 664252"/>
              <a:gd name="connsiteY98" fmla="*/ 186342 h 664282"/>
              <a:gd name="connsiteX99" fmla="*/ 534164 w 664252"/>
              <a:gd name="connsiteY99" fmla="*/ 170161 h 664282"/>
              <a:gd name="connsiteX100" fmla="*/ 517981 w 664252"/>
              <a:gd name="connsiteY100" fmla="*/ 129229 h 664282"/>
              <a:gd name="connsiteX101" fmla="*/ 230300 w 664252"/>
              <a:gd name="connsiteY101" fmla="*/ 664282 h 664282"/>
              <a:gd name="connsiteX102" fmla="*/ 218177 w 664252"/>
              <a:gd name="connsiteY102" fmla="*/ 623706 h 664282"/>
              <a:gd name="connsiteX103" fmla="*/ 205817 w 664252"/>
              <a:gd name="connsiteY103" fmla="*/ 623054 h 664282"/>
              <a:gd name="connsiteX104" fmla="*/ 201045 w 664252"/>
              <a:gd name="connsiteY104" fmla="*/ 622579 h 664282"/>
              <a:gd name="connsiteX105" fmla="*/ 183262 w 664252"/>
              <a:gd name="connsiteY105" fmla="*/ 661111 h 664282"/>
              <a:gd name="connsiteX106" fmla="*/ 125879 w 664252"/>
              <a:gd name="connsiteY106" fmla="*/ 642645 h 664282"/>
              <a:gd name="connsiteX107" fmla="*/ 134030 w 664252"/>
              <a:gd name="connsiteY107" fmla="*/ 601298 h 664282"/>
              <a:gd name="connsiteX108" fmla="*/ 119210 w 664252"/>
              <a:gd name="connsiteY108" fmla="*/ 592199 h 664282"/>
              <a:gd name="connsiteX109" fmla="*/ 86014 w 664252"/>
              <a:gd name="connsiteY109" fmla="*/ 617837 h 664282"/>
              <a:gd name="connsiteX110" fmla="*/ 43748 w 664252"/>
              <a:gd name="connsiteY110" fmla="*/ 574771 h 664282"/>
              <a:gd name="connsiteX111" fmla="*/ 69890 w 664252"/>
              <a:gd name="connsiteY111" fmla="*/ 542167 h 664282"/>
              <a:gd name="connsiteX112" fmla="*/ 60998 w 664252"/>
              <a:gd name="connsiteY112" fmla="*/ 527051 h 664282"/>
              <a:gd name="connsiteX113" fmla="*/ 19888 w 664252"/>
              <a:gd name="connsiteY113" fmla="*/ 534283 h 664282"/>
              <a:gd name="connsiteX114" fmla="*/ 2401 w 664252"/>
              <a:gd name="connsiteY114" fmla="*/ 476515 h 664282"/>
              <a:gd name="connsiteX115" fmla="*/ 40517 w 664252"/>
              <a:gd name="connsiteY115" fmla="*/ 459917 h 664282"/>
              <a:gd name="connsiteX116" fmla="*/ 39628 w 664252"/>
              <a:gd name="connsiteY116" fmla="*/ 442134 h 664282"/>
              <a:gd name="connsiteX117" fmla="*/ 0 w 664252"/>
              <a:gd name="connsiteY117" fmla="*/ 429418 h 664282"/>
              <a:gd name="connsiteX118" fmla="*/ 11471 w 664252"/>
              <a:gd name="connsiteY118" fmla="*/ 370139 h 664282"/>
              <a:gd name="connsiteX119" fmla="*/ 52966 w 664252"/>
              <a:gd name="connsiteY119" fmla="*/ 373103 h 664282"/>
              <a:gd name="connsiteX120" fmla="*/ 60405 w 664252"/>
              <a:gd name="connsiteY120" fmla="*/ 356949 h 664282"/>
              <a:gd name="connsiteX121" fmla="*/ 31270 w 664252"/>
              <a:gd name="connsiteY121" fmla="*/ 327310 h 664282"/>
              <a:gd name="connsiteX122" fmla="*/ 68942 w 664252"/>
              <a:gd name="connsiteY122" fmla="*/ 280183 h 664282"/>
              <a:gd name="connsiteX123" fmla="*/ 104213 w 664252"/>
              <a:gd name="connsiteY123" fmla="*/ 302531 h 664282"/>
              <a:gd name="connsiteX124" fmla="*/ 118203 w 664252"/>
              <a:gd name="connsiteY124" fmla="*/ 291802 h 664282"/>
              <a:gd name="connsiteX125" fmla="*/ 105991 w 664252"/>
              <a:gd name="connsiteY125" fmla="*/ 251877 h 664282"/>
              <a:gd name="connsiteX126" fmla="*/ 161239 w 664252"/>
              <a:gd name="connsiteY126" fmla="*/ 227662 h 664282"/>
              <a:gd name="connsiteX127" fmla="*/ 182461 w 664252"/>
              <a:gd name="connsiteY127" fmla="*/ 263733 h 664282"/>
              <a:gd name="connsiteX128" fmla="*/ 199711 w 664252"/>
              <a:gd name="connsiteY128" fmla="*/ 260769 h 664282"/>
              <a:gd name="connsiteX129" fmla="*/ 207566 w 664252"/>
              <a:gd name="connsiteY129" fmla="*/ 219629 h 664282"/>
              <a:gd name="connsiteX130" fmla="*/ 267734 w 664252"/>
              <a:gd name="connsiteY130" fmla="*/ 223838 h 664282"/>
              <a:gd name="connsiteX131" fmla="*/ 269779 w 664252"/>
              <a:gd name="connsiteY131" fmla="*/ 265926 h 664282"/>
              <a:gd name="connsiteX132" fmla="*/ 286200 w 664252"/>
              <a:gd name="connsiteY132" fmla="*/ 271232 h 664282"/>
              <a:gd name="connsiteX133" fmla="*/ 312490 w 664252"/>
              <a:gd name="connsiteY133" fmla="*/ 238243 h 664282"/>
              <a:gd name="connsiteX134" fmla="*/ 363855 w 664252"/>
              <a:gd name="connsiteY134" fmla="*/ 269957 h 664282"/>
              <a:gd name="connsiteX135" fmla="*/ 346072 w 664252"/>
              <a:gd name="connsiteY135" fmla="*/ 308489 h 664282"/>
              <a:gd name="connsiteX136" fmla="*/ 357928 w 664252"/>
              <a:gd name="connsiteY136" fmla="*/ 320730 h 664282"/>
              <a:gd name="connsiteX137" fmla="*/ 396815 w 664252"/>
              <a:gd name="connsiteY137" fmla="*/ 303569 h 664282"/>
              <a:gd name="connsiteX138" fmla="*/ 427521 w 664252"/>
              <a:gd name="connsiteY138" fmla="*/ 355467 h 664282"/>
              <a:gd name="connsiteX139" fmla="*/ 393643 w 664252"/>
              <a:gd name="connsiteY139" fmla="*/ 381372 h 664282"/>
              <a:gd name="connsiteX140" fmla="*/ 398534 w 664252"/>
              <a:gd name="connsiteY140" fmla="*/ 397615 h 664282"/>
              <a:gd name="connsiteX141" fmla="*/ 441096 w 664252"/>
              <a:gd name="connsiteY141" fmla="*/ 400579 h 664282"/>
              <a:gd name="connsiteX142" fmla="*/ 444060 w 664252"/>
              <a:gd name="connsiteY142" fmla="*/ 460777 h 664282"/>
              <a:gd name="connsiteX143" fmla="*/ 401972 w 664252"/>
              <a:gd name="connsiteY143" fmla="*/ 467920 h 664282"/>
              <a:gd name="connsiteX144" fmla="*/ 398800 w 664252"/>
              <a:gd name="connsiteY144" fmla="*/ 484459 h 664282"/>
              <a:gd name="connsiteX145" fmla="*/ 435257 w 664252"/>
              <a:gd name="connsiteY145" fmla="*/ 506837 h 664282"/>
              <a:gd name="connsiteX146" fmla="*/ 409945 w 664252"/>
              <a:gd name="connsiteY146" fmla="*/ 561611 h 664282"/>
              <a:gd name="connsiteX147" fmla="*/ 369309 w 664252"/>
              <a:gd name="connsiteY147" fmla="*/ 548421 h 664282"/>
              <a:gd name="connsiteX148" fmla="*/ 358757 w 664252"/>
              <a:gd name="connsiteY148" fmla="*/ 561611 h 664282"/>
              <a:gd name="connsiteX149" fmla="*/ 380602 w 664252"/>
              <a:gd name="connsiteY149" fmla="*/ 598364 h 664282"/>
              <a:gd name="connsiteX150" fmla="*/ 332764 w 664252"/>
              <a:gd name="connsiteY150" fmla="*/ 635087 h 664282"/>
              <a:gd name="connsiteX151" fmla="*/ 303124 w 664252"/>
              <a:gd name="connsiteY151" fmla="*/ 604618 h 664282"/>
              <a:gd name="connsiteX152" fmla="*/ 287593 w 664252"/>
              <a:gd name="connsiteY152" fmla="*/ 611524 h 664282"/>
              <a:gd name="connsiteX153" fmla="*/ 289816 w 664252"/>
              <a:gd name="connsiteY153" fmla="*/ 653997 h 664282"/>
              <a:gd name="connsiteX154" fmla="*/ 149502 w 664252"/>
              <a:gd name="connsiteY154" fmla="*/ 628715 h 664282"/>
              <a:gd name="connsiteX155" fmla="*/ 172384 w 664252"/>
              <a:gd name="connsiteY155" fmla="*/ 636095 h 664282"/>
              <a:gd name="connsiteX156" fmla="*/ 188982 w 664252"/>
              <a:gd name="connsiteY156" fmla="*/ 600083 h 664282"/>
              <a:gd name="connsiteX157" fmla="*/ 196629 w 664252"/>
              <a:gd name="connsiteY157" fmla="*/ 601328 h 664282"/>
              <a:gd name="connsiteX158" fmla="*/ 207685 w 664252"/>
              <a:gd name="connsiteY158" fmla="*/ 602691 h 664282"/>
              <a:gd name="connsiteX159" fmla="*/ 225468 w 664252"/>
              <a:gd name="connsiteY159" fmla="*/ 603284 h 664282"/>
              <a:gd name="connsiteX160" fmla="*/ 233263 w 664252"/>
              <a:gd name="connsiteY160" fmla="*/ 603106 h 664282"/>
              <a:gd name="connsiteX161" fmla="*/ 244615 w 664252"/>
              <a:gd name="connsiteY161" fmla="*/ 641074 h 664282"/>
              <a:gd name="connsiteX162" fmla="*/ 268327 w 664252"/>
              <a:gd name="connsiteY162" fmla="*/ 636984 h 664282"/>
              <a:gd name="connsiteX163" fmla="*/ 266252 w 664252"/>
              <a:gd name="connsiteY163" fmla="*/ 597326 h 664282"/>
              <a:gd name="connsiteX164" fmla="*/ 273544 w 664252"/>
              <a:gd name="connsiteY164" fmla="*/ 594837 h 664282"/>
              <a:gd name="connsiteX165" fmla="*/ 300012 w 664252"/>
              <a:gd name="connsiteY165" fmla="*/ 582981 h 664282"/>
              <a:gd name="connsiteX166" fmla="*/ 306829 w 664252"/>
              <a:gd name="connsiteY166" fmla="*/ 579217 h 664282"/>
              <a:gd name="connsiteX167" fmla="*/ 334690 w 664252"/>
              <a:gd name="connsiteY167" fmla="*/ 607730 h 664282"/>
              <a:gd name="connsiteX168" fmla="*/ 353748 w 664252"/>
              <a:gd name="connsiteY168" fmla="*/ 593118 h 664282"/>
              <a:gd name="connsiteX169" fmla="*/ 333327 w 664252"/>
              <a:gd name="connsiteY169" fmla="*/ 558765 h 664282"/>
              <a:gd name="connsiteX170" fmla="*/ 338691 w 664252"/>
              <a:gd name="connsiteY170" fmla="*/ 553163 h 664282"/>
              <a:gd name="connsiteX171" fmla="*/ 356683 w 664252"/>
              <a:gd name="connsiteY171" fmla="*/ 530637 h 664282"/>
              <a:gd name="connsiteX172" fmla="*/ 360891 w 664252"/>
              <a:gd name="connsiteY172" fmla="*/ 524235 h 664282"/>
              <a:gd name="connsiteX173" fmla="*/ 398919 w 664252"/>
              <a:gd name="connsiteY173" fmla="*/ 536565 h 664282"/>
              <a:gd name="connsiteX174" fmla="*/ 408997 w 664252"/>
              <a:gd name="connsiteY174" fmla="*/ 514721 h 664282"/>
              <a:gd name="connsiteX175" fmla="*/ 374941 w 664252"/>
              <a:gd name="connsiteY175" fmla="*/ 493795 h 664282"/>
              <a:gd name="connsiteX176" fmla="*/ 377075 w 664252"/>
              <a:gd name="connsiteY176" fmla="*/ 486356 h 664282"/>
              <a:gd name="connsiteX177" fmla="*/ 382528 w 664252"/>
              <a:gd name="connsiteY177" fmla="*/ 458080 h 664282"/>
              <a:gd name="connsiteX178" fmla="*/ 383329 w 664252"/>
              <a:gd name="connsiteY178" fmla="*/ 450373 h 664282"/>
              <a:gd name="connsiteX179" fmla="*/ 422749 w 664252"/>
              <a:gd name="connsiteY179" fmla="*/ 443586 h 664282"/>
              <a:gd name="connsiteX180" fmla="*/ 421534 w 664252"/>
              <a:gd name="connsiteY180" fmla="*/ 419578 h 664282"/>
              <a:gd name="connsiteX181" fmla="*/ 381698 w 664252"/>
              <a:gd name="connsiteY181" fmla="*/ 416851 h 664282"/>
              <a:gd name="connsiteX182" fmla="*/ 380157 w 664252"/>
              <a:gd name="connsiteY182" fmla="*/ 409234 h 664282"/>
              <a:gd name="connsiteX183" fmla="*/ 371858 w 664252"/>
              <a:gd name="connsiteY183" fmla="*/ 381610 h 664282"/>
              <a:gd name="connsiteX184" fmla="*/ 368894 w 664252"/>
              <a:gd name="connsiteY184" fmla="*/ 374407 h 664282"/>
              <a:gd name="connsiteX185" fmla="*/ 400520 w 664252"/>
              <a:gd name="connsiteY185" fmla="*/ 350192 h 664282"/>
              <a:gd name="connsiteX186" fmla="*/ 388308 w 664252"/>
              <a:gd name="connsiteY186" fmla="*/ 329444 h 664282"/>
              <a:gd name="connsiteX187" fmla="*/ 352000 w 664252"/>
              <a:gd name="connsiteY187" fmla="*/ 345597 h 664282"/>
              <a:gd name="connsiteX188" fmla="*/ 347079 w 664252"/>
              <a:gd name="connsiteY188" fmla="*/ 339670 h 664282"/>
              <a:gd name="connsiteX189" fmla="*/ 326836 w 664252"/>
              <a:gd name="connsiteY189" fmla="*/ 318922 h 664282"/>
              <a:gd name="connsiteX190" fmla="*/ 320908 w 664252"/>
              <a:gd name="connsiteY190" fmla="*/ 313883 h 664282"/>
              <a:gd name="connsiteX191" fmla="*/ 337565 w 664252"/>
              <a:gd name="connsiteY191" fmla="*/ 277930 h 664282"/>
              <a:gd name="connsiteX192" fmla="*/ 317114 w 664252"/>
              <a:gd name="connsiteY192" fmla="*/ 265304 h 664282"/>
              <a:gd name="connsiteX193" fmla="*/ 292720 w 664252"/>
              <a:gd name="connsiteY193" fmla="*/ 296010 h 664282"/>
              <a:gd name="connsiteX194" fmla="*/ 285548 w 664252"/>
              <a:gd name="connsiteY194" fmla="*/ 293047 h 664282"/>
              <a:gd name="connsiteX195" fmla="*/ 257835 w 664252"/>
              <a:gd name="connsiteY195" fmla="*/ 284155 h 664282"/>
              <a:gd name="connsiteX196" fmla="*/ 250277 w 664252"/>
              <a:gd name="connsiteY196" fmla="*/ 282436 h 664282"/>
              <a:gd name="connsiteX197" fmla="*/ 248261 w 664252"/>
              <a:gd name="connsiteY197" fmla="*/ 242985 h 664282"/>
              <a:gd name="connsiteX198" fmla="*/ 224283 w 664252"/>
              <a:gd name="connsiteY198" fmla="*/ 241296 h 664282"/>
              <a:gd name="connsiteX199" fmla="*/ 216932 w 664252"/>
              <a:gd name="connsiteY199" fmla="*/ 279827 h 664282"/>
              <a:gd name="connsiteX200" fmla="*/ 209166 w 664252"/>
              <a:gd name="connsiteY200" fmla="*/ 280450 h 664282"/>
              <a:gd name="connsiteX201" fmla="*/ 180209 w 664252"/>
              <a:gd name="connsiteY201" fmla="*/ 285370 h 664282"/>
              <a:gd name="connsiteX202" fmla="*/ 172710 w 664252"/>
              <a:gd name="connsiteY202" fmla="*/ 287356 h 664282"/>
              <a:gd name="connsiteX203" fmla="*/ 152881 w 664252"/>
              <a:gd name="connsiteY203" fmla="*/ 253715 h 664282"/>
              <a:gd name="connsiteX204" fmla="*/ 130888 w 664252"/>
              <a:gd name="connsiteY204" fmla="*/ 263407 h 664282"/>
              <a:gd name="connsiteX205" fmla="*/ 142211 w 664252"/>
              <a:gd name="connsiteY205" fmla="*/ 300694 h 664282"/>
              <a:gd name="connsiteX206" fmla="*/ 135631 w 664252"/>
              <a:gd name="connsiteY206" fmla="*/ 304902 h 664282"/>
              <a:gd name="connsiteX207" fmla="*/ 112215 w 664252"/>
              <a:gd name="connsiteY207" fmla="*/ 322686 h 664282"/>
              <a:gd name="connsiteX208" fmla="*/ 106495 w 664252"/>
              <a:gd name="connsiteY208" fmla="*/ 327962 h 664282"/>
              <a:gd name="connsiteX209" fmla="*/ 73388 w 664252"/>
              <a:gd name="connsiteY209" fmla="*/ 307451 h 664282"/>
              <a:gd name="connsiteX210" fmla="*/ 58568 w 664252"/>
              <a:gd name="connsiteY210" fmla="*/ 326243 h 664282"/>
              <a:gd name="connsiteX211" fmla="*/ 85807 w 664252"/>
              <a:gd name="connsiteY211" fmla="*/ 353867 h 664282"/>
              <a:gd name="connsiteX212" fmla="*/ 81894 w 664252"/>
              <a:gd name="connsiteY212" fmla="*/ 360595 h 664282"/>
              <a:gd name="connsiteX213" fmla="*/ 69475 w 664252"/>
              <a:gd name="connsiteY213" fmla="*/ 387508 h 664282"/>
              <a:gd name="connsiteX214" fmla="*/ 66897 w 664252"/>
              <a:gd name="connsiteY214" fmla="*/ 394829 h 664282"/>
              <a:gd name="connsiteX215" fmla="*/ 28365 w 664252"/>
              <a:gd name="connsiteY215" fmla="*/ 392043 h 664282"/>
              <a:gd name="connsiteX216" fmla="*/ 23801 w 664252"/>
              <a:gd name="connsiteY216" fmla="*/ 415754 h 664282"/>
              <a:gd name="connsiteX217" fmla="*/ 60791 w 664252"/>
              <a:gd name="connsiteY217" fmla="*/ 427610 h 664282"/>
              <a:gd name="connsiteX218" fmla="*/ 60168 w 664252"/>
              <a:gd name="connsiteY218" fmla="*/ 435316 h 664282"/>
              <a:gd name="connsiteX219" fmla="*/ 61680 w 664252"/>
              <a:gd name="connsiteY219" fmla="*/ 464956 h 664282"/>
              <a:gd name="connsiteX220" fmla="*/ 62806 w 664252"/>
              <a:gd name="connsiteY220" fmla="*/ 472662 h 664282"/>
              <a:gd name="connsiteX221" fmla="*/ 27239 w 664252"/>
              <a:gd name="connsiteY221" fmla="*/ 488164 h 664282"/>
              <a:gd name="connsiteX222" fmla="*/ 34174 w 664252"/>
              <a:gd name="connsiteY222" fmla="*/ 511223 h 664282"/>
              <a:gd name="connsiteX223" fmla="*/ 72498 w 664252"/>
              <a:gd name="connsiteY223" fmla="*/ 504466 h 664282"/>
              <a:gd name="connsiteX224" fmla="*/ 75848 w 664252"/>
              <a:gd name="connsiteY224" fmla="*/ 511461 h 664282"/>
              <a:gd name="connsiteX225" fmla="*/ 90964 w 664252"/>
              <a:gd name="connsiteY225" fmla="*/ 536802 h 664282"/>
              <a:gd name="connsiteX226" fmla="*/ 95499 w 664252"/>
              <a:gd name="connsiteY226" fmla="*/ 543086 h 664282"/>
              <a:gd name="connsiteX227" fmla="*/ 71016 w 664252"/>
              <a:gd name="connsiteY227" fmla="*/ 573407 h 664282"/>
              <a:gd name="connsiteX228" fmla="*/ 87852 w 664252"/>
              <a:gd name="connsiteY228" fmla="*/ 590539 h 664282"/>
              <a:gd name="connsiteX229" fmla="*/ 118855 w 664252"/>
              <a:gd name="connsiteY229" fmla="*/ 566620 h 664282"/>
              <a:gd name="connsiteX230" fmla="*/ 125079 w 664252"/>
              <a:gd name="connsiteY230" fmla="*/ 571273 h 664282"/>
              <a:gd name="connsiteX231" fmla="*/ 150036 w 664252"/>
              <a:gd name="connsiteY231" fmla="*/ 586478 h 664282"/>
              <a:gd name="connsiteX232" fmla="*/ 157030 w 664252"/>
              <a:gd name="connsiteY232" fmla="*/ 589917 h 664282"/>
              <a:gd name="connsiteX233" fmla="*/ 222208 w 664252"/>
              <a:gd name="connsiteY233" fmla="*/ 545576 h 664282"/>
              <a:gd name="connsiteX234" fmla="*/ 118884 w 664252"/>
              <a:gd name="connsiteY234" fmla="*/ 442252 h 664282"/>
              <a:gd name="connsiteX235" fmla="*/ 222208 w 664252"/>
              <a:gd name="connsiteY235" fmla="*/ 338929 h 664282"/>
              <a:gd name="connsiteX236" fmla="*/ 325532 w 664252"/>
              <a:gd name="connsiteY236" fmla="*/ 442252 h 664282"/>
              <a:gd name="connsiteX237" fmla="*/ 222208 w 664252"/>
              <a:gd name="connsiteY237" fmla="*/ 545487 h 664282"/>
              <a:gd name="connsiteX238" fmla="*/ 222208 w 664252"/>
              <a:gd name="connsiteY238" fmla="*/ 360803 h 664282"/>
              <a:gd name="connsiteX239" fmla="*/ 140699 w 664252"/>
              <a:gd name="connsiteY239" fmla="*/ 442252 h 664282"/>
              <a:gd name="connsiteX240" fmla="*/ 222149 w 664252"/>
              <a:gd name="connsiteY240" fmla="*/ 523761 h 664282"/>
              <a:gd name="connsiteX241" fmla="*/ 303657 w 664252"/>
              <a:gd name="connsiteY241" fmla="*/ 442311 h 664282"/>
              <a:gd name="connsiteX242" fmla="*/ 303657 w 664252"/>
              <a:gd name="connsiteY242" fmla="*/ 442252 h 664282"/>
              <a:gd name="connsiteX243" fmla="*/ 222208 w 664252"/>
              <a:gd name="connsiteY243" fmla="*/ 360714 h 664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Lst>
            <a:rect l="l" t="t" r="r" b="b"/>
            <a:pathLst>
              <a:path w="664252" h="664282">
                <a:moveTo>
                  <a:pt x="416406" y="289697"/>
                </a:moveTo>
                <a:lnTo>
                  <a:pt x="379001" y="254515"/>
                </a:lnTo>
                <a:lnTo>
                  <a:pt x="402150" y="224401"/>
                </a:lnTo>
                <a:cubicBezTo>
                  <a:pt x="397467" y="217089"/>
                  <a:pt x="393572" y="209299"/>
                  <a:pt x="390531" y="201164"/>
                </a:cubicBezTo>
                <a:lnTo>
                  <a:pt x="352592" y="201638"/>
                </a:lnTo>
                <a:lnTo>
                  <a:pt x="346664" y="150569"/>
                </a:lnTo>
                <a:lnTo>
                  <a:pt x="383625" y="142389"/>
                </a:lnTo>
                <a:cubicBezTo>
                  <a:pt x="384698" y="133755"/>
                  <a:pt x="386684" y="125260"/>
                  <a:pt x="389553" y="117047"/>
                </a:cubicBezTo>
                <a:lnTo>
                  <a:pt x="360239" y="93128"/>
                </a:lnTo>
                <a:lnTo>
                  <a:pt x="388693" y="50002"/>
                </a:lnTo>
                <a:lnTo>
                  <a:pt x="422127" y="67430"/>
                </a:lnTo>
                <a:cubicBezTo>
                  <a:pt x="428544" y="61489"/>
                  <a:pt x="435580" y="56253"/>
                  <a:pt x="443112" y="51810"/>
                </a:cubicBezTo>
                <a:lnTo>
                  <a:pt x="436117" y="14820"/>
                </a:lnTo>
                <a:lnTo>
                  <a:pt x="485437" y="0"/>
                </a:lnTo>
                <a:lnTo>
                  <a:pt x="499753" y="34708"/>
                </a:lnTo>
                <a:cubicBezTo>
                  <a:pt x="508538" y="34297"/>
                  <a:pt x="517341" y="34824"/>
                  <a:pt x="526014" y="36279"/>
                </a:cubicBezTo>
                <a:lnTo>
                  <a:pt x="544360" y="3675"/>
                </a:lnTo>
                <a:lnTo>
                  <a:pt x="591547" y="24127"/>
                </a:lnTo>
                <a:lnTo>
                  <a:pt x="580224" y="59931"/>
                </a:lnTo>
                <a:cubicBezTo>
                  <a:pt x="587231" y="65248"/>
                  <a:pt x="593642" y="71310"/>
                  <a:pt x="599342" y="78011"/>
                </a:cubicBezTo>
                <a:lnTo>
                  <a:pt x="634465" y="64822"/>
                </a:lnTo>
                <a:lnTo>
                  <a:pt x="657495" y="110852"/>
                </a:lnTo>
                <a:lnTo>
                  <a:pt x="625721" y="130918"/>
                </a:lnTo>
                <a:cubicBezTo>
                  <a:pt x="627636" y="139462"/>
                  <a:pt x="628629" y="148186"/>
                  <a:pt x="628685" y="156942"/>
                </a:cubicBezTo>
                <a:lnTo>
                  <a:pt x="664253" y="169390"/>
                </a:lnTo>
                <a:lnTo>
                  <a:pt x="652397" y="219422"/>
                </a:lnTo>
                <a:lnTo>
                  <a:pt x="614932" y="214442"/>
                </a:lnTo>
                <a:cubicBezTo>
                  <a:pt x="610919" y="222178"/>
                  <a:pt x="606100" y="229473"/>
                  <a:pt x="600557" y="236198"/>
                </a:cubicBezTo>
                <a:lnTo>
                  <a:pt x="619852" y="268801"/>
                </a:lnTo>
                <a:lnTo>
                  <a:pt x="578565" y="299449"/>
                </a:lnTo>
                <a:lnTo>
                  <a:pt x="552956" y="271469"/>
                </a:lnTo>
                <a:cubicBezTo>
                  <a:pt x="544959" y="274794"/>
                  <a:pt x="536633" y="277269"/>
                  <a:pt x="528118" y="278849"/>
                </a:cubicBezTo>
                <a:lnTo>
                  <a:pt x="521983" y="316343"/>
                </a:lnTo>
                <a:lnTo>
                  <a:pt x="470647" y="313379"/>
                </a:lnTo>
                <a:lnTo>
                  <a:pt x="468957" y="275263"/>
                </a:lnTo>
                <a:cubicBezTo>
                  <a:pt x="460721" y="272663"/>
                  <a:pt x="452774" y="269216"/>
                  <a:pt x="445246" y="264978"/>
                </a:cubicBezTo>
                <a:close/>
                <a:moveTo>
                  <a:pt x="489053" y="258991"/>
                </a:moveTo>
                <a:lnTo>
                  <a:pt x="490535" y="293580"/>
                </a:lnTo>
                <a:lnTo>
                  <a:pt x="504466" y="294410"/>
                </a:lnTo>
                <a:lnTo>
                  <a:pt x="510038" y="260265"/>
                </a:lnTo>
                <a:lnTo>
                  <a:pt x="517803" y="259346"/>
                </a:lnTo>
                <a:cubicBezTo>
                  <a:pt x="529304" y="257989"/>
                  <a:pt x="540484" y="254660"/>
                  <a:pt x="550852" y="249506"/>
                </a:cubicBezTo>
                <a:lnTo>
                  <a:pt x="557846" y="246038"/>
                </a:lnTo>
                <a:lnTo>
                  <a:pt x="581173" y="271528"/>
                </a:lnTo>
                <a:lnTo>
                  <a:pt x="592406" y="263199"/>
                </a:lnTo>
                <a:lnTo>
                  <a:pt x="574830" y="233560"/>
                </a:lnTo>
                <a:lnTo>
                  <a:pt x="580224" y="227839"/>
                </a:lnTo>
                <a:cubicBezTo>
                  <a:pt x="588189" y="219377"/>
                  <a:pt x="594644" y="209613"/>
                  <a:pt x="599312" y="198970"/>
                </a:cubicBezTo>
                <a:lnTo>
                  <a:pt x="602454" y="191827"/>
                </a:lnTo>
                <a:lnTo>
                  <a:pt x="636540" y="196392"/>
                </a:lnTo>
                <a:lnTo>
                  <a:pt x="639770" y="182787"/>
                </a:lnTo>
                <a:lnTo>
                  <a:pt x="607315" y="171524"/>
                </a:lnTo>
                <a:lnTo>
                  <a:pt x="607789" y="163729"/>
                </a:lnTo>
                <a:cubicBezTo>
                  <a:pt x="608503" y="152063"/>
                  <a:pt x="607202" y="140362"/>
                  <a:pt x="603936" y="129140"/>
                </a:cubicBezTo>
                <a:lnTo>
                  <a:pt x="601743" y="121641"/>
                </a:lnTo>
                <a:lnTo>
                  <a:pt x="630612" y="103353"/>
                </a:lnTo>
                <a:lnTo>
                  <a:pt x="624328" y="90845"/>
                </a:lnTo>
                <a:lnTo>
                  <a:pt x="592377" y="102938"/>
                </a:lnTo>
                <a:lnTo>
                  <a:pt x="587694" y="96684"/>
                </a:lnTo>
                <a:cubicBezTo>
                  <a:pt x="580722" y="87271"/>
                  <a:pt x="572177" y="79129"/>
                  <a:pt x="562441" y="72617"/>
                </a:cubicBezTo>
                <a:lnTo>
                  <a:pt x="555950" y="68290"/>
                </a:lnTo>
                <a:lnTo>
                  <a:pt x="566234" y="35686"/>
                </a:lnTo>
                <a:lnTo>
                  <a:pt x="553430" y="30143"/>
                </a:lnTo>
                <a:lnTo>
                  <a:pt x="536743" y="59783"/>
                </a:lnTo>
                <a:lnTo>
                  <a:pt x="529155" y="58034"/>
                </a:lnTo>
                <a:cubicBezTo>
                  <a:pt x="517753" y="55349"/>
                  <a:pt x="505971" y="54647"/>
                  <a:pt x="494329" y="55960"/>
                </a:cubicBezTo>
                <a:lnTo>
                  <a:pt x="486563" y="56849"/>
                </a:lnTo>
                <a:lnTo>
                  <a:pt x="473522" y="25431"/>
                </a:lnTo>
                <a:lnTo>
                  <a:pt x="460095" y="29432"/>
                </a:lnTo>
                <a:lnTo>
                  <a:pt x="466497" y="63132"/>
                </a:lnTo>
                <a:lnTo>
                  <a:pt x="459502" y="66630"/>
                </a:lnTo>
                <a:cubicBezTo>
                  <a:pt x="449099" y="71903"/>
                  <a:pt x="439673" y="78920"/>
                  <a:pt x="431641" y="87377"/>
                </a:cubicBezTo>
                <a:lnTo>
                  <a:pt x="426099" y="93009"/>
                </a:lnTo>
                <a:lnTo>
                  <a:pt x="395659" y="77152"/>
                </a:lnTo>
                <a:lnTo>
                  <a:pt x="387952" y="88830"/>
                </a:lnTo>
                <a:lnTo>
                  <a:pt x="414628" y="110585"/>
                </a:lnTo>
                <a:lnTo>
                  <a:pt x="411664" y="117728"/>
                </a:lnTo>
                <a:cubicBezTo>
                  <a:pt x="407106" y="128427"/>
                  <a:pt x="404399" y="139823"/>
                  <a:pt x="403661" y="151429"/>
                </a:cubicBezTo>
                <a:lnTo>
                  <a:pt x="403187" y="159224"/>
                </a:lnTo>
                <a:lnTo>
                  <a:pt x="369517" y="166693"/>
                </a:lnTo>
                <a:lnTo>
                  <a:pt x="371117" y="180564"/>
                </a:lnTo>
                <a:lnTo>
                  <a:pt x="405677" y="180149"/>
                </a:lnTo>
                <a:lnTo>
                  <a:pt x="407929" y="187589"/>
                </a:lnTo>
                <a:cubicBezTo>
                  <a:pt x="411297" y="198678"/>
                  <a:pt x="416528" y="209113"/>
                  <a:pt x="423401" y="218444"/>
                </a:cubicBezTo>
                <a:lnTo>
                  <a:pt x="428025" y="224727"/>
                </a:lnTo>
                <a:lnTo>
                  <a:pt x="406951" y="252174"/>
                </a:lnTo>
                <a:lnTo>
                  <a:pt x="417088" y="261777"/>
                </a:lnTo>
                <a:lnTo>
                  <a:pt x="443319" y="239191"/>
                </a:lnTo>
                <a:lnTo>
                  <a:pt x="449840" y="243459"/>
                </a:lnTo>
                <a:cubicBezTo>
                  <a:pt x="459565" y="249755"/>
                  <a:pt x="470273" y="254382"/>
                  <a:pt x="481525" y="257153"/>
                </a:cubicBezTo>
                <a:close/>
                <a:moveTo>
                  <a:pt x="485081" y="205402"/>
                </a:moveTo>
                <a:cubicBezTo>
                  <a:pt x="458785" y="194040"/>
                  <a:pt x="446677" y="163511"/>
                  <a:pt x="458041" y="137214"/>
                </a:cubicBezTo>
                <a:cubicBezTo>
                  <a:pt x="469402" y="110917"/>
                  <a:pt x="499931" y="98811"/>
                  <a:pt x="526227" y="110173"/>
                </a:cubicBezTo>
                <a:cubicBezTo>
                  <a:pt x="552526" y="121536"/>
                  <a:pt x="564631" y="152064"/>
                  <a:pt x="553270" y="178361"/>
                </a:cubicBezTo>
                <a:cubicBezTo>
                  <a:pt x="553264" y="178374"/>
                  <a:pt x="553258" y="178388"/>
                  <a:pt x="553252" y="178401"/>
                </a:cubicBezTo>
                <a:cubicBezTo>
                  <a:pt x="541850" y="204647"/>
                  <a:pt x="511363" y="216722"/>
                  <a:pt x="485081" y="205402"/>
                </a:cubicBezTo>
                <a:close/>
                <a:moveTo>
                  <a:pt x="517981" y="129229"/>
                </a:moveTo>
                <a:cubicBezTo>
                  <a:pt x="502210" y="122396"/>
                  <a:pt x="483887" y="129642"/>
                  <a:pt x="477052" y="145413"/>
                </a:cubicBezTo>
                <a:cubicBezTo>
                  <a:pt x="470220" y="161185"/>
                  <a:pt x="477467" y="179509"/>
                  <a:pt x="493238" y="186342"/>
                </a:cubicBezTo>
                <a:cubicBezTo>
                  <a:pt x="509006" y="193174"/>
                  <a:pt x="527330" y="185930"/>
                  <a:pt x="534164" y="170161"/>
                </a:cubicBezTo>
                <a:cubicBezTo>
                  <a:pt x="540964" y="154388"/>
                  <a:pt x="533729" y="136087"/>
                  <a:pt x="517981" y="129229"/>
                </a:cubicBezTo>
                <a:close/>
                <a:moveTo>
                  <a:pt x="230300" y="664282"/>
                </a:moveTo>
                <a:lnTo>
                  <a:pt x="218177" y="623706"/>
                </a:lnTo>
                <a:cubicBezTo>
                  <a:pt x="214057" y="623706"/>
                  <a:pt x="209937" y="623409"/>
                  <a:pt x="205817" y="623054"/>
                </a:cubicBezTo>
                <a:lnTo>
                  <a:pt x="201045" y="622579"/>
                </a:lnTo>
                <a:lnTo>
                  <a:pt x="183262" y="661111"/>
                </a:lnTo>
                <a:lnTo>
                  <a:pt x="125879" y="642645"/>
                </a:lnTo>
                <a:lnTo>
                  <a:pt x="134030" y="601298"/>
                </a:lnTo>
                <a:cubicBezTo>
                  <a:pt x="128932" y="598512"/>
                  <a:pt x="123982" y="595370"/>
                  <a:pt x="119210" y="592199"/>
                </a:cubicBezTo>
                <a:lnTo>
                  <a:pt x="86014" y="617837"/>
                </a:lnTo>
                <a:lnTo>
                  <a:pt x="43748" y="574771"/>
                </a:lnTo>
                <a:lnTo>
                  <a:pt x="69890" y="542167"/>
                </a:lnTo>
                <a:cubicBezTo>
                  <a:pt x="66659" y="537277"/>
                  <a:pt x="63636" y="532208"/>
                  <a:pt x="60998" y="527051"/>
                </a:cubicBezTo>
                <a:lnTo>
                  <a:pt x="19888" y="534283"/>
                </a:lnTo>
                <a:lnTo>
                  <a:pt x="2401" y="476515"/>
                </a:lnTo>
                <a:lnTo>
                  <a:pt x="40517" y="459917"/>
                </a:lnTo>
                <a:cubicBezTo>
                  <a:pt x="39921" y="454007"/>
                  <a:pt x="39624" y="448073"/>
                  <a:pt x="39628" y="442134"/>
                </a:cubicBezTo>
                <a:lnTo>
                  <a:pt x="0" y="429418"/>
                </a:lnTo>
                <a:lnTo>
                  <a:pt x="11471" y="370139"/>
                </a:lnTo>
                <a:lnTo>
                  <a:pt x="52966" y="373103"/>
                </a:lnTo>
                <a:cubicBezTo>
                  <a:pt x="55199" y="367590"/>
                  <a:pt x="57679" y="362205"/>
                  <a:pt x="60405" y="356949"/>
                </a:cubicBezTo>
                <a:lnTo>
                  <a:pt x="31270" y="327310"/>
                </a:lnTo>
                <a:lnTo>
                  <a:pt x="68942" y="280183"/>
                </a:lnTo>
                <a:lnTo>
                  <a:pt x="104213" y="302531"/>
                </a:lnTo>
                <a:cubicBezTo>
                  <a:pt x="108688" y="298737"/>
                  <a:pt x="113371" y="295151"/>
                  <a:pt x="118203" y="291802"/>
                </a:cubicBezTo>
                <a:lnTo>
                  <a:pt x="105991" y="251877"/>
                </a:lnTo>
                <a:lnTo>
                  <a:pt x="161239" y="227662"/>
                </a:lnTo>
                <a:lnTo>
                  <a:pt x="182461" y="263733"/>
                </a:lnTo>
                <a:cubicBezTo>
                  <a:pt x="188113" y="262488"/>
                  <a:pt x="193863" y="261501"/>
                  <a:pt x="199711" y="260769"/>
                </a:cubicBezTo>
                <a:lnTo>
                  <a:pt x="207566" y="219629"/>
                </a:lnTo>
                <a:lnTo>
                  <a:pt x="267734" y="223838"/>
                </a:lnTo>
                <a:lnTo>
                  <a:pt x="269779" y="265926"/>
                </a:lnTo>
                <a:cubicBezTo>
                  <a:pt x="275352" y="267447"/>
                  <a:pt x="280826" y="269216"/>
                  <a:pt x="286200" y="271232"/>
                </a:cubicBezTo>
                <a:lnTo>
                  <a:pt x="312490" y="238243"/>
                </a:lnTo>
                <a:lnTo>
                  <a:pt x="363855" y="269957"/>
                </a:lnTo>
                <a:lnTo>
                  <a:pt x="346072" y="308489"/>
                </a:lnTo>
                <a:cubicBezTo>
                  <a:pt x="350242" y="312440"/>
                  <a:pt x="354193" y="316521"/>
                  <a:pt x="357928" y="320730"/>
                </a:cubicBezTo>
                <a:lnTo>
                  <a:pt x="396815" y="303569"/>
                </a:lnTo>
                <a:lnTo>
                  <a:pt x="427521" y="355467"/>
                </a:lnTo>
                <a:lnTo>
                  <a:pt x="393643" y="381372"/>
                </a:lnTo>
                <a:cubicBezTo>
                  <a:pt x="395620" y="386708"/>
                  <a:pt x="397250" y="392123"/>
                  <a:pt x="398534" y="397615"/>
                </a:cubicBezTo>
                <a:lnTo>
                  <a:pt x="441096" y="400579"/>
                </a:lnTo>
                <a:lnTo>
                  <a:pt x="444060" y="460777"/>
                </a:lnTo>
                <a:lnTo>
                  <a:pt x="401972" y="467920"/>
                </a:lnTo>
                <a:cubicBezTo>
                  <a:pt x="401163" y="473471"/>
                  <a:pt x="400105" y="478984"/>
                  <a:pt x="398800" y="484459"/>
                </a:cubicBezTo>
                <a:lnTo>
                  <a:pt x="435257" y="506837"/>
                </a:lnTo>
                <a:lnTo>
                  <a:pt x="409945" y="561611"/>
                </a:lnTo>
                <a:lnTo>
                  <a:pt x="369309" y="548421"/>
                </a:lnTo>
                <a:cubicBezTo>
                  <a:pt x="365990" y="552956"/>
                  <a:pt x="362492" y="557313"/>
                  <a:pt x="358757" y="561611"/>
                </a:cubicBezTo>
                <a:lnTo>
                  <a:pt x="380602" y="598364"/>
                </a:lnTo>
                <a:lnTo>
                  <a:pt x="332764" y="635087"/>
                </a:lnTo>
                <a:lnTo>
                  <a:pt x="303124" y="604618"/>
                </a:lnTo>
                <a:cubicBezTo>
                  <a:pt x="298056" y="607167"/>
                  <a:pt x="292869" y="609449"/>
                  <a:pt x="287593" y="611524"/>
                </a:cubicBezTo>
                <a:lnTo>
                  <a:pt x="289816" y="653997"/>
                </a:lnTo>
                <a:close/>
                <a:moveTo>
                  <a:pt x="149502" y="628715"/>
                </a:moveTo>
                <a:lnTo>
                  <a:pt x="172384" y="636095"/>
                </a:lnTo>
                <a:lnTo>
                  <a:pt x="188982" y="600083"/>
                </a:lnTo>
                <a:lnTo>
                  <a:pt x="196629" y="601328"/>
                </a:lnTo>
                <a:cubicBezTo>
                  <a:pt x="200245" y="601921"/>
                  <a:pt x="203980" y="602395"/>
                  <a:pt x="207685" y="602691"/>
                </a:cubicBezTo>
                <a:cubicBezTo>
                  <a:pt x="213598" y="603222"/>
                  <a:pt x="219534" y="603417"/>
                  <a:pt x="225468" y="603284"/>
                </a:cubicBezTo>
                <a:lnTo>
                  <a:pt x="233263" y="603106"/>
                </a:lnTo>
                <a:lnTo>
                  <a:pt x="244615" y="641074"/>
                </a:lnTo>
                <a:lnTo>
                  <a:pt x="268327" y="636984"/>
                </a:lnTo>
                <a:lnTo>
                  <a:pt x="266252" y="597326"/>
                </a:lnTo>
                <a:lnTo>
                  <a:pt x="273544" y="594837"/>
                </a:lnTo>
                <a:cubicBezTo>
                  <a:pt x="282705" y="591689"/>
                  <a:pt x="291565" y="587720"/>
                  <a:pt x="300012" y="582981"/>
                </a:cubicBezTo>
                <a:lnTo>
                  <a:pt x="306829" y="579217"/>
                </a:lnTo>
                <a:lnTo>
                  <a:pt x="334690" y="607730"/>
                </a:lnTo>
                <a:lnTo>
                  <a:pt x="353748" y="593118"/>
                </a:lnTo>
                <a:lnTo>
                  <a:pt x="333327" y="558765"/>
                </a:lnTo>
                <a:lnTo>
                  <a:pt x="338691" y="553163"/>
                </a:lnTo>
                <a:cubicBezTo>
                  <a:pt x="345348" y="546207"/>
                  <a:pt x="351368" y="538667"/>
                  <a:pt x="356683" y="530637"/>
                </a:cubicBezTo>
                <a:lnTo>
                  <a:pt x="360891" y="524235"/>
                </a:lnTo>
                <a:lnTo>
                  <a:pt x="398919" y="536565"/>
                </a:lnTo>
                <a:lnTo>
                  <a:pt x="408997" y="514721"/>
                </a:lnTo>
                <a:lnTo>
                  <a:pt x="374941" y="493795"/>
                </a:lnTo>
                <a:lnTo>
                  <a:pt x="377075" y="486356"/>
                </a:lnTo>
                <a:cubicBezTo>
                  <a:pt x="379736" y="477114"/>
                  <a:pt x="381562" y="467650"/>
                  <a:pt x="382528" y="458080"/>
                </a:cubicBezTo>
                <a:lnTo>
                  <a:pt x="383329" y="450373"/>
                </a:lnTo>
                <a:lnTo>
                  <a:pt x="422749" y="443586"/>
                </a:lnTo>
                <a:lnTo>
                  <a:pt x="421534" y="419578"/>
                </a:lnTo>
                <a:lnTo>
                  <a:pt x="381698" y="416851"/>
                </a:lnTo>
                <a:lnTo>
                  <a:pt x="380157" y="409234"/>
                </a:lnTo>
                <a:cubicBezTo>
                  <a:pt x="378222" y="399796"/>
                  <a:pt x="375445" y="390552"/>
                  <a:pt x="371858" y="381610"/>
                </a:cubicBezTo>
                <a:lnTo>
                  <a:pt x="368894" y="374407"/>
                </a:lnTo>
                <a:lnTo>
                  <a:pt x="400520" y="350192"/>
                </a:lnTo>
                <a:lnTo>
                  <a:pt x="388308" y="329444"/>
                </a:lnTo>
                <a:lnTo>
                  <a:pt x="352000" y="345597"/>
                </a:lnTo>
                <a:lnTo>
                  <a:pt x="347079" y="339670"/>
                </a:lnTo>
                <a:cubicBezTo>
                  <a:pt x="340977" y="332153"/>
                  <a:pt x="334201" y="325208"/>
                  <a:pt x="326836" y="318922"/>
                </a:cubicBezTo>
                <a:lnTo>
                  <a:pt x="320908" y="313883"/>
                </a:lnTo>
                <a:lnTo>
                  <a:pt x="337565" y="277930"/>
                </a:lnTo>
                <a:lnTo>
                  <a:pt x="317114" y="265304"/>
                </a:lnTo>
                <a:lnTo>
                  <a:pt x="292720" y="296010"/>
                </a:lnTo>
                <a:lnTo>
                  <a:pt x="285548" y="293047"/>
                </a:lnTo>
                <a:cubicBezTo>
                  <a:pt x="276594" y="289262"/>
                  <a:pt x="267319" y="286286"/>
                  <a:pt x="257835" y="284155"/>
                </a:cubicBezTo>
                <a:lnTo>
                  <a:pt x="250277" y="282436"/>
                </a:lnTo>
                <a:lnTo>
                  <a:pt x="248261" y="242985"/>
                </a:lnTo>
                <a:lnTo>
                  <a:pt x="224283" y="241296"/>
                </a:lnTo>
                <a:lnTo>
                  <a:pt x="216932" y="279827"/>
                </a:lnTo>
                <a:lnTo>
                  <a:pt x="209166" y="280450"/>
                </a:lnTo>
                <a:cubicBezTo>
                  <a:pt x="199383" y="281200"/>
                  <a:pt x="189690" y="282845"/>
                  <a:pt x="180209" y="285370"/>
                </a:cubicBezTo>
                <a:lnTo>
                  <a:pt x="172710" y="287356"/>
                </a:lnTo>
                <a:lnTo>
                  <a:pt x="152881" y="253715"/>
                </a:lnTo>
                <a:lnTo>
                  <a:pt x="130888" y="263407"/>
                </a:lnTo>
                <a:lnTo>
                  <a:pt x="142211" y="300694"/>
                </a:lnTo>
                <a:lnTo>
                  <a:pt x="135631" y="304902"/>
                </a:lnTo>
                <a:cubicBezTo>
                  <a:pt x="127298" y="310101"/>
                  <a:pt x="119459" y="316053"/>
                  <a:pt x="112215" y="322686"/>
                </a:cubicBezTo>
                <a:lnTo>
                  <a:pt x="106495" y="327962"/>
                </a:lnTo>
                <a:lnTo>
                  <a:pt x="73388" y="307451"/>
                </a:lnTo>
                <a:lnTo>
                  <a:pt x="58568" y="326243"/>
                </a:lnTo>
                <a:lnTo>
                  <a:pt x="85807" y="353867"/>
                </a:lnTo>
                <a:lnTo>
                  <a:pt x="81894" y="360595"/>
                </a:lnTo>
                <a:cubicBezTo>
                  <a:pt x="76941" y="369167"/>
                  <a:pt x="72784" y="378177"/>
                  <a:pt x="69475" y="387508"/>
                </a:cubicBezTo>
                <a:lnTo>
                  <a:pt x="66897" y="394829"/>
                </a:lnTo>
                <a:lnTo>
                  <a:pt x="28365" y="392043"/>
                </a:lnTo>
                <a:lnTo>
                  <a:pt x="23801" y="415754"/>
                </a:lnTo>
                <a:lnTo>
                  <a:pt x="60791" y="427610"/>
                </a:lnTo>
                <a:lnTo>
                  <a:pt x="60168" y="435316"/>
                </a:lnTo>
                <a:cubicBezTo>
                  <a:pt x="59745" y="445222"/>
                  <a:pt x="60251" y="455145"/>
                  <a:pt x="61680" y="464956"/>
                </a:cubicBezTo>
                <a:lnTo>
                  <a:pt x="62806" y="472662"/>
                </a:lnTo>
                <a:lnTo>
                  <a:pt x="27239" y="488164"/>
                </a:lnTo>
                <a:lnTo>
                  <a:pt x="34174" y="511223"/>
                </a:lnTo>
                <a:lnTo>
                  <a:pt x="72498" y="504466"/>
                </a:lnTo>
                <a:lnTo>
                  <a:pt x="75848" y="511461"/>
                </a:lnTo>
                <a:cubicBezTo>
                  <a:pt x="80121" y="520341"/>
                  <a:pt x="85180" y="528823"/>
                  <a:pt x="90964" y="536802"/>
                </a:cubicBezTo>
                <a:lnTo>
                  <a:pt x="95499" y="543086"/>
                </a:lnTo>
                <a:lnTo>
                  <a:pt x="71016" y="573407"/>
                </a:lnTo>
                <a:lnTo>
                  <a:pt x="87852" y="590539"/>
                </a:lnTo>
                <a:lnTo>
                  <a:pt x="118855" y="566620"/>
                </a:lnTo>
                <a:lnTo>
                  <a:pt x="125079" y="571273"/>
                </a:lnTo>
                <a:cubicBezTo>
                  <a:pt x="132914" y="577097"/>
                  <a:pt x="141268" y="582187"/>
                  <a:pt x="150036" y="586478"/>
                </a:cubicBezTo>
                <a:lnTo>
                  <a:pt x="157030" y="589917"/>
                </a:lnTo>
                <a:close/>
                <a:moveTo>
                  <a:pt x="222208" y="545576"/>
                </a:moveTo>
                <a:cubicBezTo>
                  <a:pt x="165144" y="545576"/>
                  <a:pt x="118884" y="499317"/>
                  <a:pt x="118884" y="442252"/>
                </a:cubicBezTo>
                <a:cubicBezTo>
                  <a:pt x="118884" y="385187"/>
                  <a:pt x="165144" y="338929"/>
                  <a:pt x="222208" y="338929"/>
                </a:cubicBezTo>
                <a:cubicBezTo>
                  <a:pt x="279273" y="338929"/>
                  <a:pt x="325532" y="385187"/>
                  <a:pt x="325532" y="442252"/>
                </a:cubicBezTo>
                <a:cubicBezTo>
                  <a:pt x="325416" y="499255"/>
                  <a:pt x="279211" y="545422"/>
                  <a:pt x="222208" y="545487"/>
                </a:cubicBezTo>
                <a:close/>
                <a:moveTo>
                  <a:pt x="222208" y="360803"/>
                </a:moveTo>
                <a:cubicBezTo>
                  <a:pt x="177208" y="360785"/>
                  <a:pt x="140715" y="397253"/>
                  <a:pt x="140699" y="442252"/>
                </a:cubicBezTo>
                <a:cubicBezTo>
                  <a:pt x="140683" y="487251"/>
                  <a:pt x="177149" y="523743"/>
                  <a:pt x="222149" y="523761"/>
                </a:cubicBezTo>
                <a:cubicBezTo>
                  <a:pt x="267147" y="523779"/>
                  <a:pt x="303640" y="487310"/>
                  <a:pt x="303657" y="442311"/>
                </a:cubicBezTo>
                <a:cubicBezTo>
                  <a:pt x="303657" y="442291"/>
                  <a:pt x="303657" y="442273"/>
                  <a:pt x="303657" y="442252"/>
                </a:cubicBezTo>
                <a:cubicBezTo>
                  <a:pt x="303657" y="397253"/>
                  <a:pt x="267207" y="360764"/>
                  <a:pt x="222208" y="360714"/>
                </a:cubicBezTo>
                <a:close/>
              </a:path>
            </a:pathLst>
          </a:custGeom>
          <a:solidFill>
            <a:schemeClr val="accent2"/>
          </a:solidFill>
          <a:ln w="296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4" name="TextBox 3">
            <a:extLst>
              <a:ext uri="{FF2B5EF4-FFF2-40B4-BE49-F238E27FC236}">
                <a16:creationId xmlns:a16="http://schemas.microsoft.com/office/drawing/2014/main" id="{2478A3DA-3FF3-65BC-41A4-BD70C97547DE}"/>
              </a:ext>
            </a:extLst>
          </p:cNvPr>
          <p:cNvSpPr txBox="1"/>
          <p:nvPr/>
        </p:nvSpPr>
        <p:spPr>
          <a:xfrm>
            <a:off x="1780674" y="5065295"/>
            <a:ext cx="4206240" cy="923330"/>
          </a:xfrm>
          <a:prstGeom prst="rect">
            <a:avLst/>
          </a:prstGeom>
          <a:noFill/>
        </p:spPr>
        <p:txBody>
          <a:bodyPr wrap="square" rtlCol="0">
            <a:spAutoFit/>
          </a:bodyPr>
          <a:lstStyle/>
          <a:p>
            <a:r>
              <a:rPr lang="en-US" dirty="0"/>
              <a:t>Link to software</a:t>
            </a:r>
          </a:p>
          <a:p>
            <a:endParaRPr lang="en-US" dirty="0"/>
          </a:p>
          <a:p>
            <a:r>
              <a:rPr lang="en-US" dirty="0"/>
              <a:t>Action item</a:t>
            </a:r>
          </a:p>
        </p:txBody>
      </p:sp>
    </p:spTree>
    <p:extLst>
      <p:ext uri="{BB962C8B-B14F-4D97-AF65-F5344CB8AC3E}">
        <p14:creationId xmlns:p14="http://schemas.microsoft.com/office/powerpoint/2010/main" val="51957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CBBF530E-1875-46E6-901C-76683197A1B3}" type="slidenum">
              <a:rPr lang="en-GB" smtClean="0"/>
              <a:pPr/>
              <a:t>6</a:t>
            </a:fld>
            <a:endParaRPr lang="en-GB"/>
          </a:p>
        </p:txBody>
      </p:sp>
      <p:sp>
        <p:nvSpPr>
          <p:cNvPr id="3" name="Title 2"/>
          <p:cNvSpPr>
            <a:spLocks noGrp="1"/>
          </p:cNvSpPr>
          <p:nvPr>
            <p:ph type="title"/>
          </p:nvPr>
        </p:nvSpPr>
        <p:spPr/>
        <p:txBody>
          <a:bodyPr/>
          <a:lstStyle/>
          <a:p>
            <a:r>
              <a:rPr lang="en-GB" dirty="0"/>
              <a:t>TexGen Code Structure</a:t>
            </a:r>
          </a:p>
        </p:txBody>
      </p:sp>
      <p:sp>
        <p:nvSpPr>
          <p:cNvPr id="4" name="Date Placeholder 3"/>
          <p:cNvSpPr>
            <a:spLocks noGrp="1"/>
          </p:cNvSpPr>
          <p:nvPr>
            <p:ph type="dt" sz="half" idx="10"/>
          </p:nvPr>
        </p:nvSpPr>
        <p:spPr/>
        <p:txBody>
          <a:bodyPr/>
          <a:lstStyle/>
          <a:p>
            <a:fld id="{C41F423F-6809-4FF7-907B-7F0AEC9FC2BC}" type="datetime4">
              <a:rPr lang="en-GB" smtClean="0"/>
              <a:t>06 September 2023</a:t>
            </a:fld>
            <a:endParaRPr lang="en-GB" dirty="0"/>
          </a:p>
        </p:txBody>
      </p:sp>
      <p:sp>
        <p:nvSpPr>
          <p:cNvPr id="6" name="Text Placeholder 5"/>
          <p:cNvSpPr>
            <a:spLocks noGrp="1"/>
          </p:cNvSpPr>
          <p:nvPr>
            <p:ph type="body" sz="quarter" idx="18"/>
          </p:nvPr>
        </p:nvSpPr>
        <p:spPr/>
        <p:txBody>
          <a:bodyPr/>
          <a:lstStyle/>
          <a:p>
            <a:endParaRPr lang="en-GB"/>
          </a:p>
        </p:txBody>
      </p:sp>
      <p:pic>
        <p:nvPicPr>
          <p:cNvPr id="7" name="Picture 6"/>
          <p:cNvPicPr>
            <a:picLocks noChangeAspect="1"/>
          </p:cNvPicPr>
          <p:nvPr/>
        </p:nvPicPr>
        <p:blipFill>
          <a:blip r:embed="rId3"/>
          <a:stretch>
            <a:fillRect/>
          </a:stretch>
        </p:blipFill>
        <p:spPr>
          <a:xfrm>
            <a:off x="1000025" y="1359196"/>
            <a:ext cx="8153400" cy="3933825"/>
          </a:xfrm>
          <a:prstGeom prst="rect">
            <a:avLst/>
          </a:prstGeom>
        </p:spPr>
      </p:pic>
      <p:pic>
        <p:nvPicPr>
          <p:cNvPr id="8" name="Picture 7">
            <a:extLst>
              <a:ext uri="{FF2B5EF4-FFF2-40B4-BE49-F238E27FC236}">
                <a16:creationId xmlns:a16="http://schemas.microsoft.com/office/drawing/2014/main" id="{0A0A8EE2-15B4-E6AD-14BE-7AFCCDE6BDAF}"/>
              </a:ext>
            </a:extLst>
          </p:cNvPr>
          <p:cNvPicPr>
            <a:picLocks noChangeAspect="1"/>
          </p:cNvPicPr>
          <p:nvPr/>
        </p:nvPicPr>
        <p:blipFill>
          <a:blip r:embed="rId4"/>
          <a:stretch>
            <a:fillRect/>
          </a:stretch>
        </p:blipFill>
        <p:spPr>
          <a:xfrm>
            <a:off x="9751225" y="1107918"/>
            <a:ext cx="2440775" cy="2440775"/>
          </a:xfrm>
          <a:prstGeom prst="rect">
            <a:avLst/>
          </a:prstGeom>
        </p:spPr>
      </p:pic>
      <p:sp>
        <p:nvSpPr>
          <p:cNvPr id="9" name="TextBox 8">
            <a:extLst>
              <a:ext uri="{FF2B5EF4-FFF2-40B4-BE49-F238E27FC236}">
                <a16:creationId xmlns:a16="http://schemas.microsoft.com/office/drawing/2014/main" id="{2D2C7B29-B90A-1B8D-9CB5-808BABC66F0F}"/>
              </a:ext>
            </a:extLst>
          </p:cNvPr>
          <p:cNvSpPr txBox="1"/>
          <p:nvPr/>
        </p:nvSpPr>
        <p:spPr>
          <a:xfrm>
            <a:off x="547335" y="5536095"/>
            <a:ext cx="11189739" cy="646331"/>
          </a:xfrm>
          <a:prstGeom prst="rect">
            <a:avLst/>
          </a:prstGeom>
          <a:noFill/>
        </p:spPr>
        <p:txBody>
          <a:bodyPr wrap="square" rtlCol="0">
            <a:spAutoFit/>
          </a:bodyPr>
          <a:lstStyle/>
          <a:p>
            <a:r>
              <a:rPr lang="en-US" dirty="0"/>
              <a:t>TexGen modules and how they interact with the external dependencies. For a working user interface the build requires Python for the scripting interface, </a:t>
            </a:r>
            <a:r>
              <a:rPr lang="en-US" dirty="0" err="1"/>
              <a:t>wxWidgets</a:t>
            </a:r>
            <a:r>
              <a:rPr lang="en-US" dirty="0"/>
              <a:t> for the user interface and VTK for the rendering.</a:t>
            </a:r>
            <a:endParaRPr lang="en-GB" dirty="0"/>
          </a:p>
        </p:txBody>
      </p:sp>
    </p:spTree>
    <p:extLst>
      <p:ext uri="{BB962C8B-B14F-4D97-AF65-F5344CB8AC3E}">
        <p14:creationId xmlns:p14="http://schemas.microsoft.com/office/powerpoint/2010/main" val="41585190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9F9FAF1F-B87D-C17D-F471-5F4BA36B15D3}"/>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43467" y="1547876"/>
            <a:ext cx="10905066" cy="3762247"/>
          </a:xfrm>
          <a:prstGeom prst="rect">
            <a:avLst/>
          </a:prstGeom>
          <a:noFill/>
          <a:extLst>
            <a:ext uri="{909E8E84-426E-40DD-AFC4-6F175D3DCCD1}">
              <a14:hiddenFill xmlns:a14="http://schemas.microsoft.com/office/drawing/2010/main">
                <a:solidFill>
                  <a:srgbClr val="FFFFFF"/>
                </a:solidFill>
              </a14:hiddenFill>
            </a:ext>
          </a:extLst>
        </p:spPr>
      </p:pic>
      <p:sp>
        <p:nvSpPr>
          <p:cNvPr id="4" name="Date Placeholder 3"/>
          <p:cNvSpPr>
            <a:spLocks noGrp="1"/>
          </p:cNvSpPr>
          <p:nvPr>
            <p:ph type="dt" sz="half" idx="10"/>
          </p:nvPr>
        </p:nvSpPr>
        <p:spPr>
          <a:xfrm>
            <a:off x="838200" y="6356350"/>
            <a:ext cx="2743200" cy="365125"/>
          </a:xfrm>
        </p:spPr>
        <p:txBody>
          <a:bodyPr vert="horz" lIns="91440" tIns="45720" rIns="91440" bIns="45720" rtlCol="0" anchor="ctr">
            <a:normAutofit/>
          </a:bodyPr>
          <a:lstStyle/>
          <a:p>
            <a:fld id="{BEB73039-628A-4594-A604-F90F1EDC4844}" type="datetime4">
              <a:rPr lang="en-GB" smtClean="0"/>
              <a:t>06 September 2023</a:t>
            </a:fld>
            <a:endParaRPr lang="en-US"/>
          </a:p>
        </p:txBody>
      </p:sp>
      <p:sp>
        <p:nvSpPr>
          <p:cNvPr id="2" name="Slide Number Placeholder 1"/>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CBBF530E-1875-46E6-901C-76683197A1B3}" type="slidenum">
              <a:rPr lang="en-US" smtClean="0"/>
              <a:pPr>
                <a:spcAft>
                  <a:spcPts val="600"/>
                </a:spcAft>
              </a:pPr>
              <a:t>7</a:t>
            </a:fld>
            <a:endParaRPr lang="en-US"/>
          </a:p>
        </p:txBody>
      </p:sp>
      <p:sp>
        <p:nvSpPr>
          <p:cNvPr id="9" name="Title 2">
            <a:extLst>
              <a:ext uri="{FF2B5EF4-FFF2-40B4-BE49-F238E27FC236}">
                <a16:creationId xmlns:a16="http://schemas.microsoft.com/office/drawing/2014/main" id="{FDD5ED39-5AC3-EA9A-A2B8-5E3B4EBEF16F}"/>
              </a:ext>
            </a:extLst>
          </p:cNvPr>
          <p:cNvSpPr>
            <a:spLocks noGrp="1"/>
          </p:cNvSpPr>
          <p:nvPr>
            <p:ph type="title"/>
          </p:nvPr>
        </p:nvSpPr>
        <p:spPr>
          <a:xfrm>
            <a:off x="1158240" y="-5461"/>
            <a:ext cx="10578834" cy="1035050"/>
          </a:xfrm>
        </p:spPr>
        <p:txBody>
          <a:bodyPr/>
          <a:lstStyle/>
          <a:p>
            <a:r>
              <a:rPr lang="en-GB" dirty="0"/>
              <a:t>Core Class Hierarchy</a:t>
            </a:r>
          </a:p>
        </p:txBody>
      </p:sp>
    </p:spTree>
    <p:extLst>
      <p:ext uri="{BB962C8B-B14F-4D97-AF65-F5344CB8AC3E}">
        <p14:creationId xmlns:p14="http://schemas.microsoft.com/office/powerpoint/2010/main" val="22972387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62DBAC4-A1D2-0046-843E-10EDF8D9E52A}"/>
              </a:ext>
            </a:extLst>
          </p:cNvPr>
          <p:cNvSpPr>
            <a:spLocks noGrp="1"/>
          </p:cNvSpPr>
          <p:nvPr>
            <p:ph type="title"/>
          </p:nvPr>
        </p:nvSpPr>
        <p:spPr/>
        <p:txBody>
          <a:bodyPr/>
          <a:lstStyle/>
          <a:p>
            <a:r>
              <a:rPr lang="en-US" dirty="0"/>
              <a:t>Building TexGen</a:t>
            </a:r>
          </a:p>
        </p:txBody>
      </p:sp>
      <p:sp>
        <p:nvSpPr>
          <p:cNvPr id="5" name="Text Placeholder 4">
            <a:extLst>
              <a:ext uri="{FF2B5EF4-FFF2-40B4-BE49-F238E27FC236}">
                <a16:creationId xmlns:a16="http://schemas.microsoft.com/office/drawing/2014/main" id="{2331AF33-0074-834B-83FE-BB3A8AE1C52B}"/>
              </a:ext>
            </a:extLst>
          </p:cNvPr>
          <p:cNvSpPr>
            <a:spLocks noGrp="1"/>
          </p:cNvSpPr>
          <p:nvPr>
            <p:ph type="body" idx="1"/>
          </p:nvPr>
        </p:nvSpPr>
        <p:spPr/>
        <p:txBody>
          <a:bodyPr/>
          <a:lstStyle/>
          <a:p>
            <a:r>
              <a:rPr lang="en-US" dirty="0"/>
              <a:t>Windows</a:t>
            </a:r>
          </a:p>
        </p:txBody>
      </p:sp>
    </p:spTree>
    <p:extLst>
      <p:ext uri="{BB962C8B-B14F-4D97-AF65-F5344CB8AC3E}">
        <p14:creationId xmlns:p14="http://schemas.microsoft.com/office/powerpoint/2010/main" val="18126681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CBBF530E-1875-46E6-901C-76683197A1B3}" type="slidenum">
              <a:rPr lang="en-GB" smtClean="0"/>
              <a:pPr/>
              <a:t>9</a:t>
            </a:fld>
            <a:endParaRPr lang="en-GB"/>
          </a:p>
        </p:txBody>
      </p:sp>
      <p:sp>
        <p:nvSpPr>
          <p:cNvPr id="3" name="Title 2"/>
          <p:cNvSpPr>
            <a:spLocks noGrp="1"/>
          </p:cNvSpPr>
          <p:nvPr>
            <p:ph type="title"/>
          </p:nvPr>
        </p:nvSpPr>
        <p:spPr/>
        <p:txBody>
          <a:bodyPr/>
          <a:lstStyle/>
          <a:p>
            <a:r>
              <a:rPr lang="en-GB" dirty="0"/>
              <a:t>Prerequisites</a:t>
            </a:r>
          </a:p>
        </p:txBody>
      </p:sp>
      <p:sp>
        <p:nvSpPr>
          <p:cNvPr id="7" name="TextBox 6"/>
          <p:cNvSpPr txBox="1"/>
          <p:nvPr/>
        </p:nvSpPr>
        <p:spPr>
          <a:xfrm>
            <a:off x="276225" y="1317160"/>
            <a:ext cx="11460849" cy="4524315"/>
          </a:xfrm>
          <a:prstGeom prst="rect">
            <a:avLst/>
          </a:prstGeom>
          <a:noFill/>
        </p:spPr>
        <p:txBody>
          <a:bodyPr wrap="square" rtlCol="0">
            <a:spAutoFit/>
          </a:bodyPr>
          <a:lstStyle/>
          <a:p>
            <a:r>
              <a:rPr lang="en-GB" dirty="0"/>
              <a:t>To build TexGen and its dependencies on Windows requires MS Visual Studio. This provides both an IDE and the C++ compilers. The current build was completed using VS 2017. Make sure to check the option to install the Windows SDK.</a:t>
            </a:r>
          </a:p>
          <a:p>
            <a:endParaRPr lang="en-GB" dirty="0"/>
          </a:p>
          <a:p>
            <a:r>
              <a:rPr lang="en-GB" dirty="0"/>
              <a:t>	Visual Studio 2017 can be obtained online with a free account. The install can take some time.</a:t>
            </a:r>
          </a:p>
          <a:p>
            <a:endParaRPr lang="en-GB" dirty="0"/>
          </a:p>
          <a:p>
            <a:r>
              <a:rPr lang="en-GB" dirty="0"/>
              <a:t>	</a:t>
            </a:r>
            <a:r>
              <a:rPr lang="en-GB" dirty="0" err="1"/>
              <a:t>Cmake</a:t>
            </a:r>
            <a:r>
              <a:rPr lang="en-GB" dirty="0"/>
              <a:t> is used to configure the build environment,  selecting 'Add </a:t>
            </a:r>
            <a:r>
              <a:rPr lang="en-GB" dirty="0" err="1"/>
              <a:t>CMake</a:t>
            </a:r>
            <a:r>
              <a:rPr lang="en-GB" dirty="0"/>
              <a:t> to the system PATH for all 	users' (select current user if this is not permissible on your system). </a:t>
            </a:r>
            <a:r>
              <a:rPr lang="en-GB" dirty="0">
                <a:hlinkClick r:id="rId2"/>
              </a:rPr>
              <a:t>https://cmake.org/download/</a:t>
            </a:r>
            <a:endParaRPr lang="en-GB" dirty="0"/>
          </a:p>
          <a:p>
            <a:endParaRPr lang="en-GB" dirty="0"/>
          </a:p>
          <a:p>
            <a:r>
              <a:rPr lang="en-GB" dirty="0"/>
              <a:t>	SWIG is used to wrap the C++ functions and make them available from the Python interface 	</a:t>
            </a:r>
            <a:r>
              <a:rPr lang="en-GB" dirty="0">
                <a:hlinkClick r:id="rId3"/>
              </a:rPr>
              <a:t>https://www.swig.org/</a:t>
            </a:r>
            <a:endParaRPr lang="en-GB" dirty="0"/>
          </a:p>
          <a:p>
            <a:endParaRPr lang="en-GB" dirty="0"/>
          </a:p>
          <a:p>
            <a:r>
              <a:rPr lang="en-GB" dirty="0"/>
              <a:t>	Download all the prerequisite software</a:t>
            </a:r>
          </a:p>
          <a:p>
            <a:endParaRPr lang="en-GB" dirty="0"/>
          </a:p>
          <a:p>
            <a:endParaRPr lang="en-GB" dirty="0"/>
          </a:p>
          <a:p>
            <a:endParaRPr lang="en-GB" dirty="0"/>
          </a:p>
        </p:txBody>
      </p:sp>
      <p:sp>
        <p:nvSpPr>
          <p:cNvPr id="8" name="Graphic 162">
            <a:extLst>
              <a:ext uri="{FF2B5EF4-FFF2-40B4-BE49-F238E27FC236}">
                <a16:creationId xmlns:a16="http://schemas.microsoft.com/office/drawing/2014/main" id="{326C6E0E-8FB9-C0EE-21D8-84BAF3EF6C13}"/>
              </a:ext>
            </a:extLst>
          </p:cNvPr>
          <p:cNvSpPr>
            <a:spLocks noChangeAspect="1"/>
          </p:cNvSpPr>
          <p:nvPr/>
        </p:nvSpPr>
        <p:spPr>
          <a:xfrm>
            <a:off x="454923" y="2350568"/>
            <a:ext cx="520369" cy="483507"/>
          </a:xfrm>
          <a:custGeom>
            <a:avLst/>
            <a:gdLst>
              <a:gd name="connsiteX0" fmla="*/ 542671 w 669261"/>
              <a:gd name="connsiteY0" fmla="*/ 569732 h 648039"/>
              <a:gd name="connsiteX1" fmla="*/ 590094 w 669261"/>
              <a:gd name="connsiteY1" fmla="*/ 522457 h 648039"/>
              <a:gd name="connsiteX2" fmla="*/ 432264 w 669261"/>
              <a:gd name="connsiteY2" fmla="*/ 364626 h 648039"/>
              <a:gd name="connsiteX3" fmla="*/ 443438 w 669261"/>
              <a:gd name="connsiteY3" fmla="*/ 346190 h 648039"/>
              <a:gd name="connsiteX4" fmla="*/ 619704 w 669261"/>
              <a:gd name="connsiteY4" fmla="*/ 522457 h 648039"/>
              <a:gd name="connsiteX5" fmla="*/ 542819 w 669261"/>
              <a:gd name="connsiteY5" fmla="*/ 599342 h 648039"/>
              <a:gd name="connsiteX6" fmla="*/ 371117 w 669261"/>
              <a:gd name="connsiteY6" fmla="*/ 427640 h 648039"/>
              <a:gd name="connsiteX7" fmla="*/ 387745 w 669261"/>
              <a:gd name="connsiteY7" fmla="*/ 414658 h 648039"/>
              <a:gd name="connsiteX8" fmla="*/ 458761 w 669261"/>
              <a:gd name="connsiteY8" fmla="*/ 311423 h 648039"/>
              <a:gd name="connsiteX9" fmla="*/ 450166 w 669261"/>
              <a:gd name="connsiteY9" fmla="*/ 332437 h 648039"/>
              <a:gd name="connsiteX10" fmla="*/ 639652 w 669261"/>
              <a:gd name="connsiteY10" fmla="*/ 521923 h 648039"/>
              <a:gd name="connsiteX11" fmla="*/ 543056 w 669261"/>
              <a:gd name="connsiteY11" fmla="*/ 618430 h 648039"/>
              <a:gd name="connsiteX12" fmla="*/ 359765 w 669261"/>
              <a:gd name="connsiteY12" fmla="*/ 435139 h 648039"/>
              <a:gd name="connsiteX13" fmla="*/ 340914 w 669261"/>
              <a:gd name="connsiteY13" fmla="*/ 445898 h 648039"/>
              <a:gd name="connsiteX14" fmla="*/ 543056 w 669261"/>
              <a:gd name="connsiteY14" fmla="*/ 648040 h 648039"/>
              <a:gd name="connsiteX15" fmla="*/ 669262 w 669261"/>
              <a:gd name="connsiteY15" fmla="*/ 521864 h 648039"/>
              <a:gd name="connsiteX16" fmla="*/ 231189 w 669261"/>
              <a:gd name="connsiteY16" fmla="*/ 84917 h 648039"/>
              <a:gd name="connsiteX17" fmla="*/ 231189 w 669261"/>
              <a:gd name="connsiteY17" fmla="*/ 105665 h 648039"/>
              <a:gd name="connsiteX18" fmla="*/ 105132 w 669261"/>
              <a:gd name="connsiteY18" fmla="*/ 231722 h 648039"/>
              <a:gd name="connsiteX19" fmla="*/ 84176 w 669261"/>
              <a:gd name="connsiteY19" fmla="*/ 231722 h 648039"/>
              <a:gd name="connsiteX20" fmla="*/ 231189 w 669261"/>
              <a:gd name="connsiteY20" fmla="*/ 84917 h 648039"/>
              <a:gd name="connsiteX21" fmla="*/ 419459 w 669261"/>
              <a:gd name="connsiteY21" fmla="*/ 231189 h 648039"/>
              <a:gd name="connsiteX22" fmla="*/ 230448 w 669261"/>
              <a:gd name="connsiteY22" fmla="*/ 419489 h 648039"/>
              <a:gd name="connsiteX23" fmla="*/ 42148 w 669261"/>
              <a:gd name="connsiteY23" fmla="*/ 230477 h 648039"/>
              <a:gd name="connsiteX24" fmla="*/ 230833 w 669261"/>
              <a:gd name="connsiteY24" fmla="*/ 42177 h 648039"/>
              <a:gd name="connsiteX25" fmla="*/ 419459 w 669261"/>
              <a:gd name="connsiteY25" fmla="*/ 231041 h 648039"/>
              <a:gd name="connsiteX26" fmla="*/ 441067 w 669261"/>
              <a:gd name="connsiteY26" fmla="*/ 231189 h 648039"/>
              <a:gd name="connsiteX27" fmla="*/ 231189 w 669261"/>
              <a:gd name="connsiteY27" fmla="*/ 21311 h 648039"/>
              <a:gd name="connsiteX28" fmla="*/ 21311 w 669261"/>
              <a:gd name="connsiteY28" fmla="*/ 231189 h 648039"/>
              <a:gd name="connsiteX29" fmla="*/ 231189 w 669261"/>
              <a:gd name="connsiteY29" fmla="*/ 441067 h 648039"/>
              <a:gd name="connsiteX30" fmla="*/ 441067 w 669261"/>
              <a:gd name="connsiteY30" fmla="*/ 231041 h 648039"/>
              <a:gd name="connsiteX31" fmla="*/ 398534 w 669261"/>
              <a:gd name="connsiteY31" fmla="*/ 231189 h 648039"/>
              <a:gd name="connsiteX32" fmla="*/ 230626 w 669261"/>
              <a:gd name="connsiteY32" fmla="*/ 63636 h 648039"/>
              <a:gd name="connsiteX33" fmla="*/ 63073 w 669261"/>
              <a:gd name="connsiteY33" fmla="*/ 231544 h 648039"/>
              <a:gd name="connsiteX34" fmla="*/ 230833 w 669261"/>
              <a:gd name="connsiteY34" fmla="*/ 399097 h 648039"/>
              <a:gd name="connsiteX35" fmla="*/ 398534 w 669261"/>
              <a:gd name="connsiteY35" fmla="*/ 231041 h 648039"/>
              <a:gd name="connsiteX36" fmla="*/ 231189 w 669261"/>
              <a:gd name="connsiteY36" fmla="*/ 462377 h 648039"/>
              <a:gd name="connsiteX37" fmla="*/ 0 w 669261"/>
              <a:gd name="connsiteY37" fmla="*/ 231189 h 648039"/>
              <a:gd name="connsiteX38" fmla="*/ 231189 w 669261"/>
              <a:gd name="connsiteY38" fmla="*/ 0 h 648039"/>
              <a:gd name="connsiteX39" fmla="*/ 462377 w 669261"/>
              <a:gd name="connsiteY39" fmla="*/ 231189 h 648039"/>
              <a:gd name="connsiteX40" fmla="*/ 231189 w 669261"/>
              <a:gd name="connsiteY40" fmla="*/ 462259 h 6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69261" h="648039">
                <a:moveTo>
                  <a:pt x="542671" y="569732"/>
                </a:moveTo>
                <a:lnTo>
                  <a:pt x="590094" y="522457"/>
                </a:lnTo>
                <a:lnTo>
                  <a:pt x="432264" y="364626"/>
                </a:lnTo>
                <a:cubicBezTo>
                  <a:pt x="436235" y="358698"/>
                  <a:pt x="440000" y="352503"/>
                  <a:pt x="443438" y="346190"/>
                </a:cubicBezTo>
                <a:lnTo>
                  <a:pt x="619704" y="522457"/>
                </a:lnTo>
                <a:lnTo>
                  <a:pt x="542819" y="599342"/>
                </a:lnTo>
                <a:lnTo>
                  <a:pt x="371117" y="427640"/>
                </a:lnTo>
                <a:cubicBezTo>
                  <a:pt x="376867" y="423550"/>
                  <a:pt x="382410" y="419222"/>
                  <a:pt x="387745" y="414658"/>
                </a:cubicBezTo>
                <a:close/>
                <a:moveTo>
                  <a:pt x="458761" y="311423"/>
                </a:moveTo>
                <a:cubicBezTo>
                  <a:pt x="456212" y="318566"/>
                  <a:pt x="453337" y="325591"/>
                  <a:pt x="450166" y="332437"/>
                </a:cubicBezTo>
                <a:lnTo>
                  <a:pt x="639652" y="521923"/>
                </a:lnTo>
                <a:lnTo>
                  <a:pt x="543056" y="618430"/>
                </a:lnTo>
                <a:lnTo>
                  <a:pt x="359765" y="435139"/>
                </a:lnTo>
                <a:cubicBezTo>
                  <a:pt x="353659" y="438992"/>
                  <a:pt x="347346" y="442578"/>
                  <a:pt x="340914" y="445898"/>
                </a:cubicBezTo>
                <a:lnTo>
                  <a:pt x="543056" y="648040"/>
                </a:lnTo>
                <a:lnTo>
                  <a:pt x="669262" y="521864"/>
                </a:lnTo>
                <a:close/>
                <a:moveTo>
                  <a:pt x="231189" y="84917"/>
                </a:moveTo>
                <a:lnTo>
                  <a:pt x="231189" y="105665"/>
                </a:lnTo>
                <a:cubicBezTo>
                  <a:pt x="161603" y="105747"/>
                  <a:pt x="105213" y="162136"/>
                  <a:pt x="105132" y="231722"/>
                </a:cubicBezTo>
                <a:lnTo>
                  <a:pt x="84176" y="231722"/>
                </a:lnTo>
                <a:cubicBezTo>
                  <a:pt x="84372" y="150644"/>
                  <a:pt x="150111" y="84999"/>
                  <a:pt x="231189" y="84917"/>
                </a:cubicBezTo>
                <a:close/>
                <a:moveTo>
                  <a:pt x="419459" y="231189"/>
                </a:moveTo>
                <a:cubicBezTo>
                  <a:pt x="419264" y="335381"/>
                  <a:pt x="334640" y="419685"/>
                  <a:pt x="230448" y="419489"/>
                </a:cubicBezTo>
                <a:cubicBezTo>
                  <a:pt x="126257" y="419293"/>
                  <a:pt x="41952" y="334669"/>
                  <a:pt x="42148" y="230477"/>
                </a:cubicBezTo>
                <a:cubicBezTo>
                  <a:pt x="42344" y="126413"/>
                  <a:pt x="126769" y="42161"/>
                  <a:pt x="230833" y="42177"/>
                </a:cubicBezTo>
                <a:cubicBezTo>
                  <a:pt x="335007" y="42406"/>
                  <a:pt x="419361" y="126867"/>
                  <a:pt x="419459" y="231041"/>
                </a:cubicBezTo>
                <a:close/>
                <a:moveTo>
                  <a:pt x="441067" y="231189"/>
                </a:moveTo>
                <a:cubicBezTo>
                  <a:pt x="441067" y="115276"/>
                  <a:pt x="347100" y="21311"/>
                  <a:pt x="231189" y="21311"/>
                </a:cubicBezTo>
                <a:cubicBezTo>
                  <a:pt x="115276" y="21311"/>
                  <a:pt x="21311" y="115276"/>
                  <a:pt x="21311" y="231189"/>
                </a:cubicBezTo>
                <a:cubicBezTo>
                  <a:pt x="21311" y="347100"/>
                  <a:pt x="115276" y="441067"/>
                  <a:pt x="231189" y="441067"/>
                </a:cubicBezTo>
                <a:cubicBezTo>
                  <a:pt x="347097" y="440918"/>
                  <a:pt x="441001" y="346949"/>
                  <a:pt x="441067" y="231041"/>
                </a:cubicBezTo>
                <a:close/>
                <a:moveTo>
                  <a:pt x="398534" y="231189"/>
                </a:moveTo>
                <a:cubicBezTo>
                  <a:pt x="398436" y="138554"/>
                  <a:pt x="323261" y="63538"/>
                  <a:pt x="230626" y="63636"/>
                </a:cubicBezTo>
                <a:cubicBezTo>
                  <a:pt x="137991" y="63735"/>
                  <a:pt x="62975" y="138909"/>
                  <a:pt x="63073" y="231544"/>
                </a:cubicBezTo>
                <a:cubicBezTo>
                  <a:pt x="63171" y="324121"/>
                  <a:pt x="138256" y="399115"/>
                  <a:pt x="230833" y="399097"/>
                </a:cubicBezTo>
                <a:cubicBezTo>
                  <a:pt x="323501" y="398883"/>
                  <a:pt x="398519" y="323709"/>
                  <a:pt x="398534" y="231041"/>
                </a:cubicBezTo>
                <a:close/>
                <a:moveTo>
                  <a:pt x="231189" y="462377"/>
                </a:moveTo>
                <a:cubicBezTo>
                  <a:pt x="103507" y="462377"/>
                  <a:pt x="0" y="358870"/>
                  <a:pt x="0" y="231189"/>
                </a:cubicBezTo>
                <a:cubicBezTo>
                  <a:pt x="0" y="103507"/>
                  <a:pt x="103507" y="0"/>
                  <a:pt x="231189" y="0"/>
                </a:cubicBezTo>
                <a:cubicBezTo>
                  <a:pt x="358870" y="0"/>
                  <a:pt x="462377" y="103507"/>
                  <a:pt x="462377" y="231189"/>
                </a:cubicBezTo>
                <a:cubicBezTo>
                  <a:pt x="462164" y="358763"/>
                  <a:pt x="358763" y="462111"/>
                  <a:pt x="231189" y="462259"/>
                </a:cubicBezTo>
                <a:close/>
              </a:path>
            </a:pathLst>
          </a:custGeom>
          <a:solidFill>
            <a:schemeClr val="accent1"/>
          </a:solidFill>
          <a:ln w="296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panose="020B0604020202020204"/>
              <a:ea typeface="+mn-ea"/>
              <a:cs typeface="+mn-cs"/>
            </a:endParaRPr>
          </a:p>
        </p:txBody>
      </p:sp>
      <p:sp>
        <p:nvSpPr>
          <p:cNvPr id="9" name="Graphic 162">
            <a:extLst>
              <a:ext uri="{FF2B5EF4-FFF2-40B4-BE49-F238E27FC236}">
                <a16:creationId xmlns:a16="http://schemas.microsoft.com/office/drawing/2014/main" id="{B86E0AA0-25C7-F04A-B08E-19A982E6A972}"/>
              </a:ext>
            </a:extLst>
          </p:cNvPr>
          <p:cNvSpPr>
            <a:spLocks noChangeAspect="1"/>
          </p:cNvSpPr>
          <p:nvPr/>
        </p:nvSpPr>
        <p:spPr>
          <a:xfrm>
            <a:off x="454923" y="2977861"/>
            <a:ext cx="520369" cy="483507"/>
          </a:xfrm>
          <a:custGeom>
            <a:avLst/>
            <a:gdLst>
              <a:gd name="connsiteX0" fmla="*/ 542671 w 669261"/>
              <a:gd name="connsiteY0" fmla="*/ 569732 h 648039"/>
              <a:gd name="connsiteX1" fmla="*/ 590094 w 669261"/>
              <a:gd name="connsiteY1" fmla="*/ 522457 h 648039"/>
              <a:gd name="connsiteX2" fmla="*/ 432264 w 669261"/>
              <a:gd name="connsiteY2" fmla="*/ 364626 h 648039"/>
              <a:gd name="connsiteX3" fmla="*/ 443438 w 669261"/>
              <a:gd name="connsiteY3" fmla="*/ 346190 h 648039"/>
              <a:gd name="connsiteX4" fmla="*/ 619704 w 669261"/>
              <a:gd name="connsiteY4" fmla="*/ 522457 h 648039"/>
              <a:gd name="connsiteX5" fmla="*/ 542819 w 669261"/>
              <a:gd name="connsiteY5" fmla="*/ 599342 h 648039"/>
              <a:gd name="connsiteX6" fmla="*/ 371117 w 669261"/>
              <a:gd name="connsiteY6" fmla="*/ 427640 h 648039"/>
              <a:gd name="connsiteX7" fmla="*/ 387745 w 669261"/>
              <a:gd name="connsiteY7" fmla="*/ 414658 h 648039"/>
              <a:gd name="connsiteX8" fmla="*/ 458761 w 669261"/>
              <a:gd name="connsiteY8" fmla="*/ 311423 h 648039"/>
              <a:gd name="connsiteX9" fmla="*/ 450166 w 669261"/>
              <a:gd name="connsiteY9" fmla="*/ 332437 h 648039"/>
              <a:gd name="connsiteX10" fmla="*/ 639652 w 669261"/>
              <a:gd name="connsiteY10" fmla="*/ 521923 h 648039"/>
              <a:gd name="connsiteX11" fmla="*/ 543056 w 669261"/>
              <a:gd name="connsiteY11" fmla="*/ 618430 h 648039"/>
              <a:gd name="connsiteX12" fmla="*/ 359765 w 669261"/>
              <a:gd name="connsiteY12" fmla="*/ 435139 h 648039"/>
              <a:gd name="connsiteX13" fmla="*/ 340914 w 669261"/>
              <a:gd name="connsiteY13" fmla="*/ 445898 h 648039"/>
              <a:gd name="connsiteX14" fmla="*/ 543056 w 669261"/>
              <a:gd name="connsiteY14" fmla="*/ 648040 h 648039"/>
              <a:gd name="connsiteX15" fmla="*/ 669262 w 669261"/>
              <a:gd name="connsiteY15" fmla="*/ 521864 h 648039"/>
              <a:gd name="connsiteX16" fmla="*/ 231189 w 669261"/>
              <a:gd name="connsiteY16" fmla="*/ 84917 h 648039"/>
              <a:gd name="connsiteX17" fmla="*/ 231189 w 669261"/>
              <a:gd name="connsiteY17" fmla="*/ 105665 h 648039"/>
              <a:gd name="connsiteX18" fmla="*/ 105132 w 669261"/>
              <a:gd name="connsiteY18" fmla="*/ 231722 h 648039"/>
              <a:gd name="connsiteX19" fmla="*/ 84176 w 669261"/>
              <a:gd name="connsiteY19" fmla="*/ 231722 h 648039"/>
              <a:gd name="connsiteX20" fmla="*/ 231189 w 669261"/>
              <a:gd name="connsiteY20" fmla="*/ 84917 h 648039"/>
              <a:gd name="connsiteX21" fmla="*/ 419459 w 669261"/>
              <a:gd name="connsiteY21" fmla="*/ 231189 h 648039"/>
              <a:gd name="connsiteX22" fmla="*/ 230448 w 669261"/>
              <a:gd name="connsiteY22" fmla="*/ 419489 h 648039"/>
              <a:gd name="connsiteX23" fmla="*/ 42148 w 669261"/>
              <a:gd name="connsiteY23" fmla="*/ 230477 h 648039"/>
              <a:gd name="connsiteX24" fmla="*/ 230833 w 669261"/>
              <a:gd name="connsiteY24" fmla="*/ 42177 h 648039"/>
              <a:gd name="connsiteX25" fmla="*/ 419459 w 669261"/>
              <a:gd name="connsiteY25" fmla="*/ 231041 h 648039"/>
              <a:gd name="connsiteX26" fmla="*/ 441067 w 669261"/>
              <a:gd name="connsiteY26" fmla="*/ 231189 h 648039"/>
              <a:gd name="connsiteX27" fmla="*/ 231189 w 669261"/>
              <a:gd name="connsiteY27" fmla="*/ 21311 h 648039"/>
              <a:gd name="connsiteX28" fmla="*/ 21311 w 669261"/>
              <a:gd name="connsiteY28" fmla="*/ 231189 h 648039"/>
              <a:gd name="connsiteX29" fmla="*/ 231189 w 669261"/>
              <a:gd name="connsiteY29" fmla="*/ 441067 h 648039"/>
              <a:gd name="connsiteX30" fmla="*/ 441067 w 669261"/>
              <a:gd name="connsiteY30" fmla="*/ 231041 h 648039"/>
              <a:gd name="connsiteX31" fmla="*/ 398534 w 669261"/>
              <a:gd name="connsiteY31" fmla="*/ 231189 h 648039"/>
              <a:gd name="connsiteX32" fmla="*/ 230626 w 669261"/>
              <a:gd name="connsiteY32" fmla="*/ 63636 h 648039"/>
              <a:gd name="connsiteX33" fmla="*/ 63073 w 669261"/>
              <a:gd name="connsiteY33" fmla="*/ 231544 h 648039"/>
              <a:gd name="connsiteX34" fmla="*/ 230833 w 669261"/>
              <a:gd name="connsiteY34" fmla="*/ 399097 h 648039"/>
              <a:gd name="connsiteX35" fmla="*/ 398534 w 669261"/>
              <a:gd name="connsiteY35" fmla="*/ 231041 h 648039"/>
              <a:gd name="connsiteX36" fmla="*/ 231189 w 669261"/>
              <a:gd name="connsiteY36" fmla="*/ 462377 h 648039"/>
              <a:gd name="connsiteX37" fmla="*/ 0 w 669261"/>
              <a:gd name="connsiteY37" fmla="*/ 231189 h 648039"/>
              <a:gd name="connsiteX38" fmla="*/ 231189 w 669261"/>
              <a:gd name="connsiteY38" fmla="*/ 0 h 648039"/>
              <a:gd name="connsiteX39" fmla="*/ 462377 w 669261"/>
              <a:gd name="connsiteY39" fmla="*/ 231189 h 648039"/>
              <a:gd name="connsiteX40" fmla="*/ 231189 w 669261"/>
              <a:gd name="connsiteY40" fmla="*/ 462259 h 6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69261" h="648039">
                <a:moveTo>
                  <a:pt x="542671" y="569732"/>
                </a:moveTo>
                <a:lnTo>
                  <a:pt x="590094" y="522457"/>
                </a:lnTo>
                <a:lnTo>
                  <a:pt x="432264" y="364626"/>
                </a:lnTo>
                <a:cubicBezTo>
                  <a:pt x="436235" y="358698"/>
                  <a:pt x="440000" y="352503"/>
                  <a:pt x="443438" y="346190"/>
                </a:cubicBezTo>
                <a:lnTo>
                  <a:pt x="619704" y="522457"/>
                </a:lnTo>
                <a:lnTo>
                  <a:pt x="542819" y="599342"/>
                </a:lnTo>
                <a:lnTo>
                  <a:pt x="371117" y="427640"/>
                </a:lnTo>
                <a:cubicBezTo>
                  <a:pt x="376867" y="423550"/>
                  <a:pt x="382410" y="419222"/>
                  <a:pt x="387745" y="414658"/>
                </a:cubicBezTo>
                <a:close/>
                <a:moveTo>
                  <a:pt x="458761" y="311423"/>
                </a:moveTo>
                <a:cubicBezTo>
                  <a:pt x="456212" y="318566"/>
                  <a:pt x="453337" y="325591"/>
                  <a:pt x="450166" y="332437"/>
                </a:cubicBezTo>
                <a:lnTo>
                  <a:pt x="639652" y="521923"/>
                </a:lnTo>
                <a:lnTo>
                  <a:pt x="543056" y="618430"/>
                </a:lnTo>
                <a:lnTo>
                  <a:pt x="359765" y="435139"/>
                </a:lnTo>
                <a:cubicBezTo>
                  <a:pt x="353659" y="438992"/>
                  <a:pt x="347346" y="442578"/>
                  <a:pt x="340914" y="445898"/>
                </a:cubicBezTo>
                <a:lnTo>
                  <a:pt x="543056" y="648040"/>
                </a:lnTo>
                <a:lnTo>
                  <a:pt x="669262" y="521864"/>
                </a:lnTo>
                <a:close/>
                <a:moveTo>
                  <a:pt x="231189" y="84917"/>
                </a:moveTo>
                <a:lnTo>
                  <a:pt x="231189" y="105665"/>
                </a:lnTo>
                <a:cubicBezTo>
                  <a:pt x="161603" y="105747"/>
                  <a:pt x="105213" y="162136"/>
                  <a:pt x="105132" y="231722"/>
                </a:cubicBezTo>
                <a:lnTo>
                  <a:pt x="84176" y="231722"/>
                </a:lnTo>
                <a:cubicBezTo>
                  <a:pt x="84372" y="150644"/>
                  <a:pt x="150111" y="84999"/>
                  <a:pt x="231189" y="84917"/>
                </a:cubicBezTo>
                <a:close/>
                <a:moveTo>
                  <a:pt x="419459" y="231189"/>
                </a:moveTo>
                <a:cubicBezTo>
                  <a:pt x="419264" y="335381"/>
                  <a:pt x="334640" y="419685"/>
                  <a:pt x="230448" y="419489"/>
                </a:cubicBezTo>
                <a:cubicBezTo>
                  <a:pt x="126257" y="419293"/>
                  <a:pt x="41952" y="334669"/>
                  <a:pt x="42148" y="230477"/>
                </a:cubicBezTo>
                <a:cubicBezTo>
                  <a:pt x="42344" y="126413"/>
                  <a:pt x="126769" y="42161"/>
                  <a:pt x="230833" y="42177"/>
                </a:cubicBezTo>
                <a:cubicBezTo>
                  <a:pt x="335007" y="42406"/>
                  <a:pt x="419361" y="126867"/>
                  <a:pt x="419459" y="231041"/>
                </a:cubicBezTo>
                <a:close/>
                <a:moveTo>
                  <a:pt x="441067" y="231189"/>
                </a:moveTo>
                <a:cubicBezTo>
                  <a:pt x="441067" y="115276"/>
                  <a:pt x="347100" y="21311"/>
                  <a:pt x="231189" y="21311"/>
                </a:cubicBezTo>
                <a:cubicBezTo>
                  <a:pt x="115276" y="21311"/>
                  <a:pt x="21311" y="115276"/>
                  <a:pt x="21311" y="231189"/>
                </a:cubicBezTo>
                <a:cubicBezTo>
                  <a:pt x="21311" y="347100"/>
                  <a:pt x="115276" y="441067"/>
                  <a:pt x="231189" y="441067"/>
                </a:cubicBezTo>
                <a:cubicBezTo>
                  <a:pt x="347097" y="440918"/>
                  <a:pt x="441001" y="346949"/>
                  <a:pt x="441067" y="231041"/>
                </a:cubicBezTo>
                <a:close/>
                <a:moveTo>
                  <a:pt x="398534" y="231189"/>
                </a:moveTo>
                <a:cubicBezTo>
                  <a:pt x="398436" y="138554"/>
                  <a:pt x="323261" y="63538"/>
                  <a:pt x="230626" y="63636"/>
                </a:cubicBezTo>
                <a:cubicBezTo>
                  <a:pt x="137991" y="63735"/>
                  <a:pt x="62975" y="138909"/>
                  <a:pt x="63073" y="231544"/>
                </a:cubicBezTo>
                <a:cubicBezTo>
                  <a:pt x="63171" y="324121"/>
                  <a:pt x="138256" y="399115"/>
                  <a:pt x="230833" y="399097"/>
                </a:cubicBezTo>
                <a:cubicBezTo>
                  <a:pt x="323501" y="398883"/>
                  <a:pt x="398519" y="323709"/>
                  <a:pt x="398534" y="231041"/>
                </a:cubicBezTo>
                <a:close/>
                <a:moveTo>
                  <a:pt x="231189" y="462377"/>
                </a:moveTo>
                <a:cubicBezTo>
                  <a:pt x="103507" y="462377"/>
                  <a:pt x="0" y="358870"/>
                  <a:pt x="0" y="231189"/>
                </a:cubicBezTo>
                <a:cubicBezTo>
                  <a:pt x="0" y="103507"/>
                  <a:pt x="103507" y="0"/>
                  <a:pt x="231189" y="0"/>
                </a:cubicBezTo>
                <a:cubicBezTo>
                  <a:pt x="358870" y="0"/>
                  <a:pt x="462377" y="103507"/>
                  <a:pt x="462377" y="231189"/>
                </a:cubicBezTo>
                <a:cubicBezTo>
                  <a:pt x="462164" y="358763"/>
                  <a:pt x="358763" y="462111"/>
                  <a:pt x="231189" y="462259"/>
                </a:cubicBezTo>
                <a:close/>
              </a:path>
            </a:pathLst>
          </a:custGeom>
          <a:solidFill>
            <a:schemeClr val="accent1"/>
          </a:solidFill>
          <a:ln w="296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panose="020B0604020202020204"/>
              <a:ea typeface="+mn-ea"/>
              <a:cs typeface="+mn-cs"/>
            </a:endParaRPr>
          </a:p>
        </p:txBody>
      </p:sp>
      <p:sp>
        <p:nvSpPr>
          <p:cNvPr id="10" name="Graphic 162">
            <a:extLst>
              <a:ext uri="{FF2B5EF4-FFF2-40B4-BE49-F238E27FC236}">
                <a16:creationId xmlns:a16="http://schemas.microsoft.com/office/drawing/2014/main" id="{CAC2C591-98DD-3C3E-9E9B-EA1B149CAB9F}"/>
              </a:ext>
            </a:extLst>
          </p:cNvPr>
          <p:cNvSpPr>
            <a:spLocks noChangeAspect="1"/>
          </p:cNvSpPr>
          <p:nvPr/>
        </p:nvSpPr>
        <p:spPr>
          <a:xfrm>
            <a:off x="454923" y="3862296"/>
            <a:ext cx="520369" cy="483507"/>
          </a:xfrm>
          <a:custGeom>
            <a:avLst/>
            <a:gdLst>
              <a:gd name="connsiteX0" fmla="*/ 542671 w 669261"/>
              <a:gd name="connsiteY0" fmla="*/ 569732 h 648039"/>
              <a:gd name="connsiteX1" fmla="*/ 590094 w 669261"/>
              <a:gd name="connsiteY1" fmla="*/ 522457 h 648039"/>
              <a:gd name="connsiteX2" fmla="*/ 432264 w 669261"/>
              <a:gd name="connsiteY2" fmla="*/ 364626 h 648039"/>
              <a:gd name="connsiteX3" fmla="*/ 443438 w 669261"/>
              <a:gd name="connsiteY3" fmla="*/ 346190 h 648039"/>
              <a:gd name="connsiteX4" fmla="*/ 619704 w 669261"/>
              <a:gd name="connsiteY4" fmla="*/ 522457 h 648039"/>
              <a:gd name="connsiteX5" fmla="*/ 542819 w 669261"/>
              <a:gd name="connsiteY5" fmla="*/ 599342 h 648039"/>
              <a:gd name="connsiteX6" fmla="*/ 371117 w 669261"/>
              <a:gd name="connsiteY6" fmla="*/ 427640 h 648039"/>
              <a:gd name="connsiteX7" fmla="*/ 387745 w 669261"/>
              <a:gd name="connsiteY7" fmla="*/ 414658 h 648039"/>
              <a:gd name="connsiteX8" fmla="*/ 458761 w 669261"/>
              <a:gd name="connsiteY8" fmla="*/ 311423 h 648039"/>
              <a:gd name="connsiteX9" fmla="*/ 450166 w 669261"/>
              <a:gd name="connsiteY9" fmla="*/ 332437 h 648039"/>
              <a:gd name="connsiteX10" fmla="*/ 639652 w 669261"/>
              <a:gd name="connsiteY10" fmla="*/ 521923 h 648039"/>
              <a:gd name="connsiteX11" fmla="*/ 543056 w 669261"/>
              <a:gd name="connsiteY11" fmla="*/ 618430 h 648039"/>
              <a:gd name="connsiteX12" fmla="*/ 359765 w 669261"/>
              <a:gd name="connsiteY12" fmla="*/ 435139 h 648039"/>
              <a:gd name="connsiteX13" fmla="*/ 340914 w 669261"/>
              <a:gd name="connsiteY13" fmla="*/ 445898 h 648039"/>
              <a:gd name="connsiteX14" fmla="*/ 543056 w 669261"/>
              <a:gd name="connsiteY14" fmla="*/ 648040 h 648039"/>
              <a:gd name="connsiteX15" fmla="*/ 669262 w 669261"/>
              <a:gd name="connsiteY15" fmla="*/ 521864 h 648039"/>
              <a:gd name="connsiteX16" fmla="*/ 231189 w 669261"/>
              <a:gd name="connsiteY16" fmla="*/ 84917 h 648039"/>
              <a:gd name="connsiteX17" fmla="*/ 231189 w 669261"/>
              <a:gd name="connsiteY17" fmla="*/ 105665 h 648039"/>
              <a:gd name="connsiteX18" fmla="*/ 105132 w 669261"/>
              <a:gd name="connsiteY18" fmla="*/ 231722 h 648039"/>
              <a:gd name="connsiteX19" fmla="*/ 84176 w 669261"/>
              <a:gd name="connsiteY19" fmla="*/ 231722 h 648039"/>
              <a:gd name="connsiteX20" fmla="*/ 231189 w 669261"/>
              <a:gd name="connsiteY20" fmla="*/ 84917 h 648039"/>
              <a:gd name="connsiteX21" fmla="*/ 419459 w 669261"/>
              <a:gd name="connsiteY21" fmla="*/ 231189 h 648039"/>
              <a:gd name="connsiteX22" fmla="*/ 230448 w 669261"/>
              <a:gd name="connsiteY22" fmla="*/ 419489 h 648039"/>
              <a:gd name="connsiteX23" fmla="*/ 42148 w 669261"/>
              <a:gd name="connsiteY23" fmla="*/ 230477 h 648039"/>
              <a:gd name="connsiteX24" fmla="*/ 230833 w 669261"/>
              <a:gd name="connsiteY24" fmla="*/ 42177 h 648039"/>
              <a:gd name="connsiteX25" fmla="*/ 419459 w 669261"/>
              <a:gd name="connsiteY25" fmla="*/ 231041 h 648039"/>
              <a:gd name="connsiteX26" fmla="*/ 441067 w 669261"/>
              <a:gd name="connsiteY26" fmla="*/ 231189 h 648039"/>
              <a:gd name="connsiteX27" fmla="*/ 231189 w 669261"/>
              <a:gd name="connsiteY27" fmla="*/ 21311 h 648039"/>
              <a:gd name="connsiteX28" fmla="*/ 21311 w 669261"/>
              <a:gd name="connsiteY28" fmla="*/ 231189 h 648039"/>
              <a:gd name="connsiteX29" fmla="*/ 231189 w 669261"/>
              <a:gd name="connsiteY29" fmla="*/ 441067 h 648039"/>
              <a:gd name="connsiteX30" fmla="*/ 441067 w 669261"/>
              <a:gd name="connsiteY30" fmla="*/ 231041 h 648039"/>
              <a:gd name="connsiteX31" fmla="*/ 398534 w 669261"/>
              <a:gd name="connsiteY31" fmla="*/ 231189 h 648039"/>
              <a:gd name="connsiteX32" fmla="*/ 230626 w 669261"/>
              <a:gd name="connsiteY32" fmla="*/ 63636 h 648039"/>
              <a:gd name="connsiteX33" fmla="*/ 63073 w 669261"/>
              <a:gd name="connsiteY33" fmla="*/ 231544 h 648039"/>
              <a:gd name="connsiteX34" fmla="*/ 230833 w 669261"/>
              <a:gd name="connsiteY34" fmla="*/ 399097 h 648039"/>
              <a:gd name="connsiteX35" fmla="*/ 398534 w 669261"/>
              <a:gd name="connsiteY35" fmla="*/ 231041 h 648039"/>
              <a:gd name="connsiteX36" fmla="*/ 231189 w 669261"/>
              <a:gd name="connsiteY36" fmla="*/ 462377 h 648039"/>
              <a:gd name="connsiteX37" fmla="*/ 0 w 669261"/>
              <a:gd name="connsiteY37" fmla="*/ 231189 h 648039"/>
              <a:gd name="connsiteX38" fmla="*/ 231189 w 669261"/>
              <a:gd name="connsiteY38" fmla="*/ 0 h 648039"/>
              <a:gd name="connsiteX39" fmla="*/ 462377 w 669261"/>
              <a:gd name="connsiteY39" fmla="*/ 231189 h 648039"/>
              <a:gd name="connsiteX40" fmla="*/ 231189 w 669261"/>
              <a:gd name="connsiteY40" fmla="*/ 462259 h 6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69261" h="648039">
                <a:moveTo>
                  <a:pt x="542671" y="569732"/>
                </a:moveTo>
                <a:lnTo>
                  <a:pt x="590094" y="522457"/>
                </a:lnTo>
                <a:lnTo>
                  <a:pt x="432264" y="364626"/>
                </a:lnTo>
                <a:cubicBezTo>
                  <a:pt x="436235" y="358698"/>
                  <a:pt x="440000" y="352503"/>
                  <a:pt x="443438" y="346190"/>
                </a:cubicBezTo>
                <a:lnTo>
                  <a:pt x="619704" y="522457"/>
                </a:lnTo>
                <a:lnTo>
                  <a:pt x="542819" y="599342"/>
                </a:lnTo>
                <a:lnTo>
                  <a:pt x="371117" y="427640"/>
                </a:lnTo>
                <a:cubicBezTo>
                  <a:pt x="376867" y="423550"/>
                  <a:pt x="382410" y="419222"/>
                  <a:pt x="387745" y="414658"/>
                </a:cubicBezTo>
                <a:close/>
                <a:moveTo>
                  <a:pt x="458761" y="311423"/>
                </a:moveTo>
                <a:cubicBezTo>
                  <a:pt x="456212" y="318566"/>
                  <a:pt x="453337" y="325591"/>
                  <a:pt x="450166" y="332437"/>
                </a:cubicBezTo>
                <a:lnTo>
                  <a:pt x="639652" y="521923"/>
                </a:lnTo>
                <a:lnTo>
                  <a:pt x="543056" y="618430"/>
                </a:lnTo>
                <a:lnTo>
                  <a:pt x="359765" y="435139"/>
                </a:lnTo>
                <a:cubicBezTo>
                  <a:pt x="353659" y="438992"/>
                  <a:pt x="347346" y="442578"/>
                  <a:pt x="340914" y="445898"/>
                </a:cubicBezTo>
                <a:lnTo>
                  <a:pt x="543056" y="648040"/>
                </a:lnTo>
                <a:lnTo>
                  <a:pt x="669262" y="521864"/>
                </a:lnTo>
                <a:close/>
                <a:moveTo>
                  <a:pt x="231189" y="84917"/>
                </a:moveTo>
                <a:lnTo>
                  <a:pt x="231189" y="105665"/>
                </a:lnTo>
                <a:cubicBezTo>
                  <a:pt x="161603" y="105747"/>
                  <a:pt x="105213" y="162136"/>
                  <a:pt x="105132" y="231722"/>
                </a:cubicBezTo>
                <a:lnTo>
                  <a:pt x="84176" y="231722"/>
                </a:lnTo>
                <a:cubicBezTo>
                  <a:pt x="84372" y="150644"/>
                  <a:pt x="150111" y="84999"/>
                  <a:pt x="231189" y="84917"/>
                </a:cubicBezTo>
                <a:close/>
                <a:moveTo>
                  <a:pt x="419459" y="231189"/>
                </a:moveTo>
                <a:cubicBezTo>
                  <a:pt x="419264" y="335381"/>
                  <a:pt x="334640" y="419685"/>
                  <a:pt x="230448" y="419489"/>
                </a:cubicBezTo>
                <a:cubicBezTo>
                  <a:pt x="126257" y="419293"/>
                  <a:pt x="41952" y="334669"/>
                  <a:pt x="42148" y="230477"/>
                </a:cubicBezTo>
                <a:cubicBezTo>
                  <a:pt x="42344" y="126413"/>
                  <a:pt x="126769" y="42161"/>
                  <a:pt x="230833" y="42177"/>
                </a:cubicBezTo>
                <a:cubicBezTo>
                  <a:pt x="335007" y="42406"/>
                  <a:pt x="419361" y="126867"/>
                  <a:pt x="419459" y="231041"/>
                </a:cubicBezTo>
                <a:close/>
                <a:moveTo>
                  <a:pt x="441067" y="231189"/>
                </a:moveTo>
                <a:cubicBezTo>
                  <a:pt x="441067" y="115276"/>
                  <a:pt x="347100" y="21311"/>
                  <a:pt x="231189" y="21311"/>
                </a:cubicBezTo>
                <a:cubicBezTo>
                  <a:pt x="115276" y="21311"/>
                  <a:pt x="21311" y="115276"/>
                  <a:pt x="21311" y="231189"/>
                </a:cubicBezTo>
                <a:cubicBezTo>
                  <a:pt x="21311" y="347100"/>
                  <a:pt x="115276" y="441067"/>
                  <a:pt x="231189" y="441067"/>
                </a:cubicBezTo>
                <a:cubicBezTo>
                  <a:pt x="347097" y="440918"/>
                  <a:pt x="441001" y="346949"/>
                  <a:pt x="441067" y="231041"/>
                </a:cubicBezTo>
                <a:close/>
                <a:moveTo>
                  <a:pt x="398534" y="231189"/>
                </a:moveTo>
                <a:cubicBezTo>
                  <a:pt x="398436" y="138554"/>
                  <a:pt x="323261" y="63538"/>
                  <a:pt x="230626" y="63636"/>
                </a:cubicBezTo>
                <a:cubicBezTo>
                  <a:pt x="137991" y="63735"/>
                  <a:pt x="62975" y="138909"/>
                  <a:pt x="63073" y="231544"/>
                </a:cubicBezTo>
                <a:cubicBezTo>
                  <a:pt x="63171" y="324121"/>
                  <a:pt x="138256" y="399115"/>
                  <a:pt x="230833" y="399097"/>
                </a:cubicBezTo>
                <a:cubicBezTo>
                  <a:pt x="323501" y="398883"/>
                  <a:pt x="398519" y="323709"/>
                  <a:pt x="398534" y="231041"/>
                </a:cubicBezTo>
                <a:close/>
                <a:moveTo>
                  <a:pt x="231189" y="462377"/>
                </a:moveTo>
                <a:cubicBezTo>
                  <a:pt x="103507" y="462377"/>
                  <a:pt x="0" y="358870"/>
                  <a:pt x="0" y="231189"/>
                </a:cubicBezTo>
                <a:cubicBezTo>
                  <a:pt x="0" y="103507"/>
                  <a:pt x="103507" y="0"/>
                  <a:pt x="231189" y="0"/>
                </a:cubicBezTo>
                <a:cubicBezTo>
                  <a:pt x="358870" y="0"/>
                  <a:pt x="462377" y="103507"/>
                  <a:pt x="462377" y="231189"/>
                </a:cubicBezTo>
                <a:cubicBezTo>
                  <a:pt x="462164" y="358763"/>
                  <a:pt x="358763" y="462111"/>
                  <a:pt x="231189" y="462259"/>
                </a:cubicBezTo>
                <a:close/>
              </a:path>
            </a:pathLst>
          </a:custGeom>
          <a:solidFill>
            <a:schemeClr val="accent1"/>
          </a:solidFill>
          <a:ln w="296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panose="020B0604020202020204"/>
              <a:ea typeface="+mn-ea"/>
              <a:cs typeface="+mn-cs"/>
            </a:endParaRPr>
          </a:p>
        </p:txBody>
      </p:sp>
      <p:sp>
        <p:nvSpPr>
          <p:cNvPr id="13" name="Graphic 27">
            <a:extLst>
              <a:ext uri="{FF2B5EF4-FFF2-40B4-BE49-F238E27FC236}">
                <a16:creationId xmlns:a16="http://schemas.microsoft.com/office/drawing/2014/main" id="{F72999B0-D6FA-FB2F-0D34-634488DD1390}"/>
              </a:ext>
            </a:extLst>
          </p:cNvPr>
          <p:cNvSpPr>
            <a:spLocks noChangeAspect="1"/>
          </p:cNvSpPr>
          <p:nvPr/>
        </p:nvSpPr>
        <p:spPr>
          <a:xfrm>
            <a:off x="460122" y="4489589"/>
            <a:ext cx="515171" cy="515194"/>
          </a:xfrm>
          <a:custGeom>
            <a:avLst/>
            <a:gdLst>
              <a:gd name="connsiteX0" fmla="*/ 416406 w 664252"/>
              <a:gd name="connsiteY0" fmla="*/ 289697 h 664282"/>
              <a:gd name="connsiteX1" fmla="*/ 379001 w 664252"/>
              <a:gd name="connsiteY1" fmla="*/ 254515 h 664282"/>
              <a:gd name="connsiteX2" fmla="*/ 402150 w 664252"/>
              <a:gd name="connsiteY2" fmla="*/ 224401 h 664282"/>
              <a:gd name="connsiteX3" fmla="*/ 390531 w 664252"/>
              <a:gd name="connsiteY3" fmla="*/ 201164 h 664282"/>
              <a:gd name="connsiteX4" fmla="*/ 352592 w 664252"/>
              <a:gd name="connsiteY4" fmla="*/ 201638 h 664282"/>
              <a:gd name="connsiteX5" fmla="*/ 346664 w 664252"/>
              <a:gd name="connsiteY5" fmla="*/ 150569 h 664282"/>
              <a:gd name="connsiteX6" fmla="*/ 383625 w 664252"/>
              <a:gd name="connsiteY6" fmla="*/ 142389 h 664282"/>
              <a:gd name="connsiteX7" fmla="*/ 389553 w 664252"/>
              <a:gd name="connsiteY7" fmla="*/ 117047 h 664282"/>
              <a:gd name="connsiteX8" fmla="*/ 360239 w 664252"/>
              <a:gd name="connsiteY8" fmla="*/ 93128 h 664282"/>
              <a:gd name="connsiteX9" fmla="*/ 388693 w 664252"/>
              <a:gd name="connsiteY9" fmla="*/ 50002 h 664282"/>
              <a:gd name="connsiteX10" fmla="*/ 422127 w 664252"/>
              <a:gd name="connsiteY10" fmla="*/ 67430 h 664282"/>
              <a:gd name="connsiteX11" fmla="*/ 443112 w 664252"/>
              <a:gd name="connsiteY11" fmla="*/ 51810 h 664282"/>
              <a:gd name="connsiteX12" fmla="*/ 436117 w 664252"/>
              <a:gd name="connsiteY12" fmla="*/ 14820 h 664282"/>
              <a:gd name="connsiteX13" fmla="*/ 485437 w 664252"/>
              <a:gd name="connsiteY13" fmla="*/ 0 h 664282"/>
              <a:gd name="connsiteX14" fmla="*/ 499753 w 664252"/>
              <a:gd name="connsiteY14" fmla="*/ 34708 h 664282"/>
              <a:gd name="connsiteX15" fmla="*/ 526014 w 664252"/>
              <a:gd name="connsiteY15" fmla="*/ 36279 h 664282"/>
              <a:gd name="connsiteX16" fmla="*/ 544360 w 664252"/>
              <a:gd name="connsiteY16" fmla="*/ 3675 h 664282"/>
              <a:gd name="connsiteX17" fmla="*/ 591547 w 664252"/>
              <a:gd name="connsiteY17" fmla="*/ 24127 h 664282"/>
              <a:gd name="connsiteX18" fmla="*/ 580224 w 664252"/>
              <a:gd name="connsiteY18" fmla="*/ 59931 h 664282"/>
              <a:gd name="connsiteX19" fmla="*/ 599342 w 664252"/>
              <a:gd name="connsiteY19" fmla="*/ 78011 h 664282"/>
              <a:gd name="connsiteX20" fmla="*/ 634465 w 664252"/>
              <a:gd name="connsiteY20" fmla="*/ 64822 h 664282"/>
              <a:gd name="connsiteX21" fmla="*/ 657495 w 664252"/>
              <a:gd name="connsiteY21" fmla="*/ 110852 h 664282"/>
              <a:gd name="connsiteX22" fmla="*/ 625721 w 664252"/>
              <a:gd name="connsiteY22" fmla="*/ 130918 h 664282"/>
              <a:gd name="connsiteX23" fmla="*/ 628685 w 664252"/>
              <a:gd name="connsiteY23" fmla="*/ 156942 h 664282"/>
              <a:gd name="connsiteX24" fmla="*/ 664253 w 664252"/>
              <a:gd name="connsiteY24" fmla="*/ 169390 h 664282"/>
              <a:gd name="connsiteX25" fmla="*/ 652397 w 664252"/>
              <a:gd name="connsiteY25" fmla="*/ 219422 h 664282"/>
              <a:gd name="connsiteX26" fmla="*/ 614932 w 664252"/>
              <a:gd name="connsiteY26" fmla="*/ 214442 h 664282"/>
              <a:gd name="connsiteX27" fmla="*/ 600557 w 664252"/>
              <a:gd name="connsiteY27" fmla="*/ 236198 h 664282"/>
              <a:gd name="connsiteX28" fmla="*/ 619852 w 664252"/>
              <a:gd name="connsiteY28" fmla="*/ 268801 h 664282"/>
              <a:gd name="connsiteX29" fmla="*/ 578565 w 664252"/>
              <a:gd name="connsiteY29" fmla="*/ 299449 h 664282"/>
              <a:gd name="connsiteX30" fmla="*/ 552956 w 664252"/>
              <a:gd name="connsiteY30" fmla="*/ 271469 h 664282"/>
              <a:gd name="connsiteX31" fmla="*/ 528118 w 664252"/>
              <a:gd name="connsiteY31" fmla="*/ 278849 h 664282"/>
              <a:gd name="connsiteX32" fmla="*/ 521983 w 664252"/>
              <a:gd name="connsiteY32" fmla="*/ 316343 h 664282"/>
              <a:gd name="connsiteX33" fmla="*/ 470647 w 664252"/>
              <a:gd name="connsiteY33" fmla="*/ 313379 h 664282"/>
              <a:gd name="connsiteX34" fmla="*/ 468957 w 664252"/>
              <a:gd name="connsiteY34" fmla="*/ 275263 h 664282"/>
              <a:gd name="connsiteX35" fmla="*/ 445246 w 664252"/>
              <a:gd name="connsiteY35" fmla="*/ 264978 h 664282"/>
              <a:gd name="connsiteX36" fmla="*/ 489053 w 664252"/>
              <a:gd name="connsiteY36" fmla="*/ 258991 h 664282"/>
              <a:gd name="connsiteX37" fmla="*/ 490535 w 664252"/>
              <a:gd name="connsiteY37" fmla="*/ 293580 h 664282"/>
              <a:gd name="connsiteX38" fmla="*/ 504466 w 664252"/>
              <a:gd name="connsiteY38" fmla="*/ 294410 h 664282"/>
              <a:gd name="connsiteX39" fmla="*/ 510038 w 664252"/>
              <a:gd name="connsiteY39" fmla="*/ 260265 h 664282"/>
              <a:gd name="connsiteX40" fmla="*/ 517803 w 664252"/>
              <a:gd name="connsiteY40" fmla="*/ 259346 h 664282"/>
              <a:gd name="connsiteX41" fmla="*/ 550852 w 664252"/>
              <a:gd name="connsiteY41" fmla="*/ 249506 h 664282"/>
              <a:gd name="connsiteX42" fmla="*/ 557846 w 664252"/>
              <a:gd name="connsiteY42" fmla="*/ 246038 h 664282"/>
              <a:gd name="connsiteX43" fmla="*/ 581173 w 664252"/>
              <a:gd name="connsiteY43" fmla="*/ 271528 h 664282"/>
              <a:gd name="connsiteX44" fmla="*/ 592406 w 664252"/>
              <a:gd name="connsiteY44" fmla="*/ 263199 h 664282"/>
              <a:gd name="connsiteX45" fmla="*/ 574830 w 664252"/>
              <a:gd name="connsiteY45" fmla="*/ 233560 h 664282"/>
              <a:gd name="connsiteX46" fmla="*/ 580224 w 664252"/>
              <a:gd name="connsiteY46" fmla="*/ 227839 h 664282"/>
              <a:gd name="connsiteX47" fmla="*/ 599312 w 664252"/>
              <a:gd name="connsiteY47" fmla="*/ 198970 h 664282"/>
              <a:gd name="connsiteX48" fmla="*/ 602454 w 664252"/>
              <a:gd name="connsiteY48" fmla="*/ 191827 h 664282"/>
              <a:gd name="connsiteX49" fmla="*/ 636540 w 664252"/>
              <a:gd name="connsiteY49" fmla="*/ 196392 h 664282"/>
              <a:gd name="connsiteX50" fmla="*/ 639770 w 664252"/>
              <a:gd name="connsiteY50" fmla="*/ 182787 h 664282"/>
              <a:gd name="connsiteX51" fmla="*/ 607315 w 664252"/>
              <a:gd name="connsiteY51" fmla="*/ 171524 h 664282"/>
              <a:gd name="connsiteX52" fmla="*/ 607789 w 664252"/>
              <a:gd name="connsiteY52" fmla="*/ 163729 h 664282"/>
              <a:gd name="connsiteX53" fmla="*/ 603936 w 664252"/>
              <a:gd name="connsiteY53" fmla="*/ 129140 h 664282"/>
              <a:gd name="connsiteX54" fmla="*/ 601743 w 664252"/>
              <a:gd name="connsiteY54" fmla="*/ 121641 h 664282"/>
              <a:gd name="connsiteX55" fmla="*/ 630612 w 664252"/>
              <a:gd name="connsiteY55" fmla="*/ 103353 h 664282"/>
              <a:gd name="connsiteX56" fmla="*/ 624328 w 664252"/>
              <a:gd name="connsiteY56" fmla="*/ 90845 h 664282"/>
              <a:gd name="connsiteX57" fmla="*/ 592377 w 664252"/>
              <a:gd name="connsiteY57" fmla="*/ 102938 h 664282"/>
              <a:gd name="connsiteX58" fmla="*/ 587694 w 664252"/>
              <a:gd name="connsiteY58" fmla="*/ 96684 h 664282"/>
              <a:gd name="connsiteX59" fmla="*/ 562441 w 664252"/>
              <a:gd name="connsiteY59" fmla="*/ 72617 h 664282"/>
              <a:gd name="connsiteX60" fmla="*/ 555950 w 664252"/>
              <a:gd name="connsiteY60" fmla="*/ 68290 h 664282"/>
              <a:gd name="connsiteX61" fmla="*/ 566234 w 664252"/>
              <a:gd name="connsiteY61" fmla="*/ 35686 h 664282"/>
              <a:gd name="connsiteX62" fmla="*/ 553430 w 664252"/>
              <a:gd name="connsiteY62" fmla="*/ 30143 h 664282"/>
              <a:gd name="connsiteX63" fmla="*/ 536743 w 664252"/>
              <a:gd name="connsiteY63" fmla="*/ 59783 h 664282"/>
              <a:gd name="connsiteX64" fmla="*/ 529155 w 664252"/>
              <a:gd name="connsiteY64" fmla="*/ 58034 h 664282"/>
              <a:gd name="connsiteX65" fmla="*/ 494329 w 664252"/>
              <a:gd name="connsiteY65" fmla="*/ 55960 h 664282"/>
              <a:gd name="connsiteX66" fmla="*/ 486563 w 664252"/>
              <a:gd name="connsiteY66" fmla="*/ 56849 h 664282"/>
              <a:gd name="connsiteX67" fmla="*/ 473522 w 664252"/>
              <a:gd name="connsiteY67" fmla="*/ 25431 h 664282"/>
              <a:gd name="connsiteX68" fmla="*/ 460095 w 664252"/>
              <a:gd name="connsiteY68" fmla="*/ 29432 h 664282"/>
              <a:gd name="connsiteX69" fmla="*/ 466497 w 664252"/>
              <a:gd name="connsiteY69" fmla="*/ 63132 h 664282"/>
              <a:gd name="connsiteX70" fmla="*/ 459502 w 664252"/>
              <a:gd name="connsiteY70" fmla="*/ 66630 h 664282"/>
              <a:gd name="connsiteX71" fmla="*/ 431641 w 664252"/>
              <a:gd name="connsiteY71" fmla="*/ 87377 h 664282"/>
              <a:gd name="connsiteX72" fmla="*/ 426099 w 664252"/>
              <a:gd name="connsiteY72" fmla="*/ 93009 h 664282"/>
              <a:gd name="connsiteX73" fmla="*/ 395659 w 664252"/>
              <a:gd name="connsiteY73" fmla="*/ 77152 h 664282"/>
              <a:gd name="connsiteX74" fmla="*/ 387952 w 664252"/>
              <a:gd name="connsiteY74" fmla="*/ 88830 h 664282"/>
              <a:gd name="connsiteX75" fmla="*/ 414628 w 664252"/>
              <a:gd name="connsiteY75" fmla="*/ 110585 h 664282"/>
              <a:gd name="connsiteX76" fmla="*/ 411664 w 664252"/>
              <a:gd name="connsiteY76" fmla="*/ 117728 h 664282"/>
              <a:gd name="connsiteX77" fmla="*/ 403661 w 664252"/>
              <a:gd name="connsiteY77" fmla="*/ 151429 h 664282"/>
              <a:gd name="connsiteX78" fmla="*/ 403187 w 664252"/>
              <a:gd name="connsiteY78" fmla="*/ 159224 h 664282"/>
              <a:gd name="connsiteX79" fmla="*/ 369517 w 664252"/>
              <a:gd name="connsiteY79" fmla="*/ 166693 h 664282"/>
              <a:gd name="connsiteX80" fmla="*/ 371117 w 664252"/>
              <a:gd name="connsiteY80" fmla="*/ 180564 h 664282"/>
              <a:gd name="connsiteX81" fmla="*/ 405677 w 664252"/>
              <a:gd name="connsiteY81" fmla="*/ 180149 h 664282"/>
              <a:gd name="connsiteX82" fmla="*/ 407929 w 664252"/>
              <a:gd name="connsiteY82" fmla="*/ 187589 h 664282"/>
              <a:gd name="connsiteX83" fmla="*/ 423401 w 664252"/>
              <a:gd name="connsiteY83" fmla="*/ 218444 h 664282"/>
              <a:gd name="connsiteX84" fmla="*/ 428025 w 664252"/>
              <a:gd name="connsiteY84" fmla="*/ 224727 h 664282"/>
              <a:gd name="connsiteX85" fmla="*/ 406951 w 664252"/>
              <a:gd name="connsiteY85" fmla="*/ 252174 h 664282"/>
              <a:gd name="connsiteX86" fmla="*/ 417088 w 664252"/>
              <a:gd name="connsiteY86" fmla="*/ 261777 h 664282"/>
              <a:gd name="connsiteX87" fmla="*/ 443319 w 664252"/>
              <a:gd name="connsiteY87" fmla="*/ 239191 h 664282"/>
              <a:gd name="connsiteX88" fmla="*/ 449840 w 664252"/>
              <a:gd name="connsiteY88" fmla="*/ 243459 h 664282"/>
              <a:gd name="connsiteX89" fmla="*/ 481525 w 664252"/>
              <a:gd name="connsiteY89" fmla="*/ 257153 h 664282"/>
              <a:gd name="connsiteX90" fmla="*/ 485081 w 664252"/>
              <a:gd name="connsiteY90" fmla="*/ 205402 h 664282"/>
              <a:gd name="connsiteX91" fmla="*/ 458041 w 664252"/>
              <a:gd name="connsiteY91" fmla="*/ 137214 h 664282"/>
              <a:gd name="connsiteX92" fmla="*/ 526227 w 664252"/>
              <a:gd name="connsiteY92" fmla="*/ 110173 h 664282"/>
              <a:gd name="connsiteX93" fmla="*/ 553270 w 664252"/>
              <a:gd name="connsiteY93" fmla="*/ 178361 h 664282"/>
              <a:gd name="connsiteX94" fmla="*/ 553252 w 664252"/>
              <a:gd name="connsiteY94" fmla="*/ 178401 h 664282"/>
              <a:gd name="connsiteX95" fmla="*/ 485081 w 664252"/>
              <a:gd name="connsiteY95" fmla="*/ 205402 h 664282"/>
              <a:gd name="connsiteX96" fmla="*/ 517981 w 664252"/>
              <a:gd name="connsiteY96" fmla="*/ 129229 h 664282"/>
              <a:gd name="connsiteX97" fmla="*/ 477052 w 664252"/>
              <a:gd name="connsiteY97" fmla="*/ 145413 h 664282"/>
              <a:gd name="connsiteX98" fmla="*/ 493238 w 664252"/>
              <a:gd name="connsiteY98" fmla="*/ 186342 h 664282"/>
              <a:gd name="connsiteX99" fmla="*/ 534164 w 664252"/>
              <a:gd name="connsiteY99" fmla="*/ 170161 h 664282"/>
              <a:gd name="connsiteX100" fmla="*/ 517981 w 664252"/>
              <a:gd name="connsiteY100" fmla="*/ 129229 h 664282"/>
              <a:gd name="connsiteX101" fmla="*/ 230300 w 664252"/>
              <a:gd name="connsiteY101" fmla="*/ 664282 h 664282"/>
              <a:gd name="connsiteX102" fmla="*/ 218177 w 664252"/>
              <a:gd name="connsiteY102" fmla="*/ 623706 h 664282"/>
              <a:gd name="connsiteX103" fmla="*/ 205817 w 664252"/>
              <a:gd name="connsiteY103" fmla="*/ 623054 h 664282"/>
              <a:gd name="connsiteX104" fmla="*/ 201045 w 664252"/>
              <a:gd name="connsiteY104" fmla="*/ 622579 h 664282"/>
              <a:gd name="connsiteX105" fmla="*/ 183262 w 664252"/>
              <a:gd name="connsiteY105" fmla="*/ 661111 h 664282"/>
              <a:gd name="connsiteX106" fmla="*/ 125879 w 664252"/>
              <a:gd name="connsiteY106" fmla="*/ 642645 h 664282"/>
              <a:gd name="connsiteX107" fmla="*/ 134030 w 664252"/>
              <a:gd name="connsiteY107" fmla="*/ 601298 h 664282"/>
              <a:gd name="connsiteX108" fmla="*/ 119210 w 664252"/>
              <a:gd name="connsiteY108" fmla="*/ 592199 h 664282"/>
              <a:gd name="connsiteX109" fmla="*/ 86014 w 664252"/>
              <a:gd name="connsiteY109" fmla="*/ 617837 h 664282"/>
              <a:gd name="connsiteX110" fmla="*/ 43748 w 664252"/>
              <a:gd name="connsiteY110" fmla="*/ 574771 h 664282"/>
              <a:gd name="connsiteX111" fmla="*/ 69890 w 664252"/>
              <a:gd name="connsiteY111" fmla="*/ 542167 h 664282"/>
              <a:gd name="connsiteX112" fmla="*/ 60998 w 664252"/>
              <a:gd name="connsiteY112" fmla="*/ 527051 h 664282"/>
              <a:gd name="connsiteX113" fmla="*/ 19888 w 664252"/>
              <a:gd name="connsiteY113" fmla="*/ 534283 h 664282"/>
              <a:gd name="connsiteX114" fmla="*/ 2401 w 664252"/>
              <a:gd name="connsiteY114" fmla="*/ 476515 h 664282"/>
              <a:gd name="connsiteX115" fmla="*/ 40517 w 664252"/>
              <a:gd name="connsiteY115" fmla="*/ 459917 h 664282"/>
              <a:gd name="connsiteX116" fmla="*/ 39628 w 664252"/>
              <a:gd name="connsiteY116" fmla="*/ 442134 h 664282"/>
              <a:gd name="connsiteX117" fmla="*/ 0 w 664252"/>
              <a:gd name="connsiteY117" fmla="*/ 429418 h 664282"/>
              <a:gd name="connsiteX118" fmla="*/ 11471 w 664252"/>
              <a:gd name="connsiteY118" fmla="*/ 370139 h 664282"/>
              <a:gd name="connsiteX119" fmla="*/ 52966 w 664252"/>
              <a:gd name="connsiteY119" fmla="*/ 373103 h 664282"/>
              <a:gd name="connsiteX120" fmla="*/ 60405 w 664252"/>
              <a:gd name="connsiteY120" fmla="*/ 356949 h 664282"/>
              <a:gd name="connsiteX121" fmla="*/ 31270 w 664252"/>
              <a:gd name="connsiteY121" fmla="*/ 327310 h 664282"/>
              <a:gd name="connsiteX122" fmla="*/ 68942 w 664252"/>
              <a:gd name="connsiteY122" fmla="*/ 280183 h 664282"/>
              <a:gd name="connsiteX123" fmla="*/ 104213 w 664252"/>
              <a:gd name="connsiteY123" fmla="*/ 302531 h 664282"/>
              <a:gd name="connsiteX124" fmla="*/ 118203 w 664252"/>
              <a:gd name="connsiteY124" fmla="*/ 291802 h 664282"/>
              <a:gd name="connsiteX125" fmla="*/ 105991 w 664252"/>
              <a:gd name="connsiteY125" fmla="*/ 251877 h 664282"/>
              <a:gd name="connsiteX126" fmla="*/ 161239 w 664252"/>
              <a:gd name="connsiteY126" fmla="*/ 227662 h 664282"/>
              <a:gd name="connsiteX127" fmla="*/ 182461 w 664252"/>
              <a:gd name="connsiteY127" fmla="*/ 263733 h 664282"/>
              <a:gd name="connsiteX128" fmla="*/ 199711 w 664252"/>
              <a:gd name="connsiteY128" fmla="*/ 260769 h 664282"/>
              <a:gd name="connsiteX129" fmla="*/ 207566 w 664252"/>
              <a:gd name="connsiteY129" fmla="*/ 219629 h 664282"/>
              <a:gd name="connsiteX130" fmla="*/ 267734 w 664252"/>
              <a:gd name="connsiteY130" fmla="*/ 223838 h 664282"/>
              <a:gd name="connsiteX131" fmla="*/ 269779 w 664252"/>
              <a:gd name="connsiteY131" fmla="*/ 265926 h 664282"/>
              <a:gd name="connsiteX132" fmla="*/ 286200 w 664252"/>
              <a:gd name="connsiteY132" fmla="*/ 271232 h 664282"/>
              <a:gd name="connsiteX133" fmla="*/ 312490 w 664252"/>
              <a:gd name="connsiteY133" fmla="*/ 238243 h 664282"/>
              <a:gd name="connsiteX134" fmla="*/ 363855 w 664252"/>
              <a:gd name="connsiteY134" fmla="*/ 269957 h 664282"/>
              <a:gd name="connsiteX135" fmla="*/ 346072 w 664252"/>
              <a:gd name="connsiteY135" fmla="*/ 308489 h 664282"/>
              <a:gd name="connsiteX136" fmla="*/ 357928 w 664252"/>
              <a:gd name="connsiteY136" fmla="*/ 320730 h 664282"/>
              <a:gd name="connsiteX137" fmla="*/ 396815 w 664252"/>
              <a:gd name="connsiteY137" fmla="*/ 303569 h 664282"/>
              <a:gd name="connsiteX138" fmla="*/ 427521 w 664252"/>
              <a:gd name="connsiteY138" fmla="*/ 355467 h 664282"/>
              <a:gd name="connsiteX139" fmla="*/ 393643 w 664252"/>
              <a:gd name="connsiteY139" fmla="*/ 381372 h 664282"/>
              <a:gd name="connsiteX140" fmla="*/ 398534 w 664252"/>
              <a:gd name="connsiteY140" fmla="*/ 397615 h 664282"/>
              <a:gd name="connsiteX141" fmla="*/ 441096 w 664252"/>
              <a:gd name="connsiteY141" fmla="*/ 400579 h 664282"/>
              <a:gd name="connsiteX142" fmla="*/ 444060 w 664252"/>
              <a:gd name="connsiteY142" fmla="*/ 460777 h 664282"/>
              <a:gd name="connsiteX143" fmla="*/ 401972 w 664252"/>
              <a:gd name="connsiteY143" fmla="*/ 467920 h 664282"/>
              <a:gd name="connsiteX144" fmla="*/ 398800 w 664252"/>
              <a:gd name="connsiteY144" fmla="*/ 484459 h 664282"/>
              <a:gd name="connsiteX145" fmla="*/ 435257 w 664252"/>
              <a:gd name="connsiteY145" fmla="*/ 506837 h 664282"/>
              <a:gd name="connsiteX146" fmla="*/ 409945 w 664252"/>
              <a:gd name="connsiteY146" fmla="*/ 561611 h 664282"/>
              <a:gd name="connsiteX147" fmla="*/ 369309 w 664252"/>
              <a:gd name="connsiteY147" fmla="*/ 548421 h 664282"/>
              <a:gd name="connsiteX148" fmla="*/ 358757 w 664252"/>
              <a:gd name="connsiteY148" fmla="*/ 561611 h 664282"/>
              <a:gd name="connsiteX149" fmla="*/ 380602 w 664252"/>
              <a:gd name="connsiteY149" fmla="*/ 598364 h 664282"/>
              <a:gd name="connsiteX150" fmla="*/ 332764 w 664252"/>
              <a:gd name="connsiteY150" fmla="*/ 635087 h 664282"/>
              <a:gd name="connsiteX151" fmla="*/ 303124 w 664252"/>
              <a:gd name="connsiteY151" fmla="*/ 604618 h 664282"/>
              <a:gd name="connsiteX152" fmla="*/ 287593 w 664252"/>
              <a:gd name="connsiteY152" fmla="*/ 611524 h 664282"/>
              <a:gd name="connsiteX153" fmla="*/ 289816 w 664252"/>
              <a:gd name="connsiteY153" fmla="*/ 653997 h 664282"/>
              <a:gd name="connsiteX154" fmla="*/ 149502 w 664252"/>
              <a:gd name="connsiteY154" fmla="*/ 628715 h 664282"/>
              <a:gd name="connsiteX155" fmla="*/ 172384 w 664252"/>
              <a:gd name="connsiteY155" fmla="*/ 636095 h 664282"/>
              <a:gd name="connsiteX156" fmla="*/ 188982 w 664252"/>
              <a:gd name="connsiteY156" fmla="*/ 600083 h 664282"/>
              <a:gd name="connsiteX157" fmla="*/ 196629 w 664252"/>
              <a:gd name="connsiteY157" fmla="*/ 601328 h 664282"/>
              <a:gd name="connsiteX158" fmla="*/ 207685 w 664252"/>
              <a:gd name="connsiteY158" fmla="*/ 602691 h 664282"/>
              <a:gd name="connsiteX159" fmla="*/ 225468 w 664252"/>
              <a:gd name="connsiteY159" fmla="*/ 603284 h 664282"/>
              <a:gd name="connsiteX160" fmla="*/ 233263 w 664252"/>
              <a:gd name="connsiteY160" fmla="*/ 603106 h 664282"/>
              <a:gd name="connsiteX161" fmla="*/ 244615 w 664252"/>
              <a:gd name="connsiteY161" fmla="*/ 641074 h 664282"/>
              <a:gd name="connsiteX162" fmla="*/ 268327 w 664252"/>
              <a:gd name="connsiteY162" fmla="*/ 636984 h 664282"/>
              <a:gd name="connsiteX163" fmla="*/ 266252 w 664252"/>
              <a:gd name="connsiteY163" fmla="*/ 597326 h 664282"/>
              <a:gd name="connsiteX164" fmla="*/ 273544 w 664252"/>
              <a:gd name="connsiteY164" fmla="*/ 594837 h 664282"/>
              <a:gd name="connsiteX165" fmla="*/ 300012 w 664252"/>
              <a:gd name="connsiteY165" fmla="*/ 582981 h 664282"/>
              <a:gd name="connsiteX166" fmla="*/ 306829 w 664252"/>
              <a:gd name="connsiteY166" fmla="*/ 579217 h 664282"/>
              <a:gd name="connsiteX167" fmla="*/ 334690 w 664252"/>
              <a:gd name="connsiteY167" fmla="*/ 607730 h 664282"/>
              <a:gd name="connsiteX168" fmla="*/ 353748 w 664252"/>
              <a:gd name="connsiteY168" fmla="*/ 593118 h 664282"/>
              <a:gd name="connsiteX169" fmla="*/ 333327 w 664252"/>
              <a:gd name="connsiteY169" fmla="*/ 558765 h 664282"/>
              <a:gd name="connsiteX170" fmla="*/ 338691 w 664252"/>
              <a:gd name="connsiteY170" fmla="*/ 553163 h 664282"/>
              <a:gd name="connsiteX171" fmla="*/ 356683 w 664252"/>
              <a:gd name="connsiteY171" fmla="*/ 530637 h 664282"/>
              <a:gd name="connsiteX172" fmla="*/ 360891 w 664252"/>
              <a:gd name="connsiteY172" fmla="*/ 524235 h 664282"/>
              <a:gd name="connsiteX173" fmla="*/ 398919 w 664252"/>
              <a:gd name="connsiteY173" fmla="*/ 536565 h 664282"/>
              <a:gd name="connsiteX174" fmla="*/ 408997 w 664252"/>
              <a:gd name="connsiteY174" fmla="*/ 514721 h 664282"/>
              <a:gd name="connsiteX175" fmla="*/ 374941 w 664252"/>
              <a:gd name="connsiteY175" fmla="*/ 493795 h 664282"/>
              <a:gd name="connsiteX176" fmla="*/ 377075 w 664252"/>
              <a:gd name="connsiteY176" fmla="*/ 486356 h 664282"/>
              <a:gd name="connsiteX177" fmla="*/ 382528 w 664252"/>
              <a:gd name="connsiteY177" fmla="*/ 458080 h 664282"/>
              <a:gd name="connsiteX178" fmla="*/ 383329 w 664252"/>
              <a:gd name="connsiteY178" fmla="*/ 450373 h 664282"/>
              <a:gd name="connsiteX179" fmla="*/ 422749 w 664252"/>
              <a:gd name="connsiteY179" fmla="*/ 443586 h 664282"/>
              <a:gd name="connsiteX180" fmla="*/ 421534 w 664252"/>
              <a:gd name="connsiteY180" fmla="*/ 419578 h 664282"/>
              <a:gd name="connsiteX181" fmla="*/ 381698 w 664252"/>
              <a:gd name="connsiteY181" fmla="*/ 416851 h 664282"/>
              <a:gd name="connsiteX182" fmla="*/ 380157 w 664252"/>
              <a:gd name="connsiteY182" fmla="*/ 409234 h 664282"/>
              <a:gd name="connsiteX183" fmla="*/ 371858 w 664252"/>
              <a:gd name="connsiteY183" fmla="*/ 381610 h 664282"/>
              <a:gd name="connsiteX184" fmla="*/ 368894 w 664252"/>
              <a:gd name="connsiteY184" fmla="*/ 374407 h 664282"/>
              <a:gd name="connsiteX185" fmla="*/ 400520 w 664252"/>
              <a:gd name="connsiteY185" fmla="*/ 350192 h 664282"/>
              <a:gd name="connsiteX186" fmla="*/ 388308 w 664252"/>
              <a:gd name="connsiteY186" fmla="*/ 329444 h 664282"/>
              <a:gd name="connsiteX187" fmla="*/ 352000 w 664252"/>
              <a:gd name="connsiteY187" fmla="*/ 345597 h 664282"/>
              <a:gd name="connsiteX188" fmla="*/ 347079 w 664252"/>
              <a:gd name="connsiteY188" fmla="*/ 339670 h 664282"/>
              <a:gd name="connsiteX189" fmla="*/ 326836 w 664252"/>
              <a:gd name="connsiteY189" fmla="*/ 318922 h 664282"/>
              <a:gd name="connsiteX190" fmla="*/ 320908 w 664252"/>
              <a:gd name="connsiteY190" fmla="*/ 313883 h 664282"/>
              <a:gd name="connsiteX191" fmla="*/ 337565 w 664252"/>
              <a:gd name="connsiteY191" fmla="*/ 277930 h 664282"/>
              <a:gd name="connsiteX192" fmla="*/ 317114 w 664252"/>
              <a:gd name="connsiteY192" fmla="*/ 265304 h 664282"/>
              <a:gd name="connsiteX193" fmla="*/ 292720 w 664252"/>
              <a:gd name="connsiteY193" fmla="*/ 296010 h 664282"/>
              <a:gd name="connsiteX194" fmla="*/ 285548 w 664252"/>
              <a:gd name="connsiteY194" fmla="*/ 293047 h 664282"/>
              <a:gd name="connsiteX195" fmla="*/ 257835 w 664252"/>
              <a:gd name="connsiteY195" fmla="*/ 284155 h 664282"/>
              <a:gd name="connsiteX196" fmla="*/ 250277 w 664252"/>
              <a:gd name="connsiteY196" fmla="*/ 282436 h 664282"/>
              <a:gd name="connsiteX197" fmla="*/ 248261 w 664252"/>
              <a:gd name="connsiteY197" fmla="*/ 242985 h 664282"/>
              <a:gd name="connsiteX198" fmla="*/ 224283 w 664252"/>
              <a:gd name="connsiteY198" fmla="*/ 241296 h 664282"/>
              <a:gd name="connsiteX199" fmla="*/ 216932 w 664252"/>
              <a:gd name="connsiteY199" fmla="*/ 279827 h 664282"/>
              <a:gd name="connsiteX200" fmla="*/ 209166 w 664252"/>
              <a:gd name="connsiteY200" fmla="*/ 280450 h 664282"/>
              <a:gd name="connsiteX201" fmla="*/ 180209 w 664252"/>
              <a:gd name="connsiteY201" fmla="*/ 285370 h 664282"/>
              <a:gd name="connsiteX202" fmla="*/ 172710 w 664252"/>
              <a:gd name="connsiteY202" fmla="*/ 287356 h 664282"/>
              <a:gd name="connsiteX203" fmla="*/ 152881 w 664252"/>
              <a:gd name="connsiteY203" fmla="*/ 253715 h 664282"/>
              <a:gd name="connsiteX204" fmla="*/ 130888 w 664252"/>
              <a:gd name="connsiteY204" fmla="*/ 263407 h 664282"/>
              <a:gd name="connsiteX205" fmla="*/ 142211 w 664252"/>
              <a:gd name="connsiteY205" fmla="*/ 300694 h 664282"/>
              <a:gd name="connsiteX206" fmla="*/ 135631 w 664252"/>
              <a:gd name="connsiteY206" fmla="*/ 304902 h 664282"/>
              <a:gd name="connsiteX207" fmla="*/ 112215 w 664252"/>
              <a:gd name="connsiteY207" fmla="*/ 322686 h 664282"/>
              <a:gd name="connsiteX208" fmla="*/ 106495 w 664252"/>
              <a:gd name="connsiteY208" fmla="*/ 327962 h 664282"/>
              <a:gd name="connsiteX209" fmla="*/ 73388 w 664252"/>
              <a:gd name="connsiteY209" fmla="*/ 307451 h 664282"/>
              <a:gd name="connsiteX210" fmla="*/ 58568 w 664252"/>
              <a:gd name="connsiteY210" fmla="*/ 326243 h 664282"/>
              <a:gd name="connsiteX211" fmla="*/ 85807 w 664252"/>
              <a:gd name="connsiteY211" fmla="*/ 353867 h 664282"/>
              <a:gd name="connsiteX212" fmla="*/ 81894 w 664252"/>
              <a:gd name="connsiteY212" fmla="*/ 360595 h 664282"/>
              <a:gd name="connsiteX213" fmla="*/ 69475 w 664252"/>
              <a:gd name="connsiteY213" fmla="*/ 387508 h 664282"/>
              <a:gd name="connsiteX214" fmla="*/ 66897 w 664252"/>
              <a:gd name="connsiteY214" fmla="*/ 394829 h 664282"/>
              <a:gd name="connsiteX215" fmla="*/ 28365 w 664252"/>
              <a:gd name="connsiteY215" fmla="*/ 392043 h 664282"/>
              <a:gd name="connsiteX216" fmla="*/ 23801 w 664252"/>
              <a:gd name="connsiteY216" fmla="*/ 415754 h 664282"/>
              <a:gd name="connsiteX217" fmla="*/ 60791 w 664252"/>
              <a:gd name="connsiteY217" fmla="*/ 427610 h 664282"/>
              <a:gd name="connsiteX218" fmla="*/ 60168 w 664252"/>
              <a:gd name="connsiteY218" fmla="*/ 435316 h 664282"/>
              <a:gd name="connsiteX219" fmla="*/ 61680 w 664252"/>
              <a:gd name="connsiteY219" fmla="*/ 464956 h 664282"/>
              <a:gd name="connsiteX220" fmla="*/ 62806 w 664252"/>
              <a:gd name="connsiteY220" fmla="*/ 472662 h 664282"/>
              <a:gd name="connsiteX221" fmla="*/ 27239 w 664252"/>
              <a:gd name="connsiteY221" fmla="*/ 488164 h 664282"/>
              <a:gd name="connsiteX222" fmla="*/ 34174 w 664252"/>
              <a:gd name="connsiteY222" fmla="*/ 511223 h 664282"/>
              <a:gd name="connsiteX223" fmla="*/ 72498 w 664252"/>
              <a:gd name="connsiteY223" fmla="*/ 504466 h 664282"/>
              <a:gd name="connsiteX224" fmla="*/ 75848 w 664252"/>
              <a:gd name="connsiteY224" fmla="*/ 511461 h 664282"/>
              <a:gd name="connsiteX225" fmla="*/ 90964 w 664252"/>
              <a:gd name="connsiteY225" fmla="*/ 536802 h 664282"/>
              <a:gd name="connsiteX226" fmla="*/ 95499 w 664252"/>
              <a:gd name="connsiteY226" fmla="*/ 543086 h 664282"/>
              <a:gd name="connsiteX227" fmla="*/ 71016 w 664252"/>
              <a:gd name="connsiteY227" fmla="*/ 573407 h 664282"/>
              <a:gd name="connsiteX228" fmla="*/ 87852 w 664252"/>
              <a:gd name="connsiteY228" fmla="*/ 590539 h 664282"/>
              <a:gd name="connsiteX229" fmla="*/ 118855 w 664252"/>
              <a:gd name="connsiteY229" fmla="*/ 566620 h 664282"/>
              <a:gd name="connsiteX230" fmla="*/ 125079 w 664252"/>
              <a:gd name="connsiteY230" fmla="*/ 571273 h 664282"/>
              <a:gd name="connsiteX231" fmla="*/ 150036 w 664252"/>
              <a:gd name="connsiteY231" fmla="*/ 586478 h 664282"/>
              <a:gd name="connsiteX232" fmla="*/ 157030 w 664252"/>
              <a:gd name="connsiteY232" fmla="*/ 589917 h 664282"/>
              <a:gd name="connsiteX233" fmla="*/ 222208 w 664252"/>
              <a:gd name="connsiteY233" fmla="*/ 545576 h 664282"/>
              <a:gd name="connsiteX234" fmla="*/ 118884 w 664252"/>
              <a:gd name="connsiteY234" fmla="*/ 442252 h 664282"/>
              <a:gd name="connsiteX235" fmla="*/ 222208 w 664252"/>
              <a:gd name="connsiteY235" fmla="*/ 338929 h 664282"/>
              <a:gd name="connsiteX236" fmla="*/ 325532 w 664252"/>
              <a:gd name="connsiteY236" fmla="*/ 442252 h 664282"/>
              <a:gd name="connsiteX237" fmla="*/ 222208 w 664252"/>
              <a:gd name="connsiteY237" fmla="*/ 545487 h 664282"/>
              <a:gd name="connsiteX238" fmla="*/ 222208 w 664252"/>
              <a:gd name="connsiteY238" fmla="*/ 360803 h 664282"/>
              <a:gd name="connsiteX239" fmla="*/ 140699 w 664252"/>
              <a:gd name="connsiteY239" fmla="*/ 442252 h 664282"/>
              <a:gd name="connsiteX240" fmla="*/ 222149 w 664252"/>
              <a:gd name="connsiteY240" fmla="*/ 523761 h 664282"/>
              <a:gd name="connsiteX241" fmla="*/ 303657 w 664252"/>
              <a:gd name="connsiteY241" fmla="*/ 442311 h 664282"/>
              <a:gd name="connsiteX242" fmla="*/ 303657 w 664252"/>
              <a:gd name="connsiteY242" fmla="*/ 442252 h 664282"/>
              <a:gd name="connsiteX243" fmla="*/ 222208 w 664252"/>
              <a:gd name="connsiteY243" fmla="*/ 360714 h 664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Lst>
            <a:rect l="l" t="t" r="r" b="b"/>
            <a:pathLst>
              <a:path w="664252" h="664282">
                <a:moveTo>
                  <a:pt x="416406" y="289697"/>
                </a:moveTo>
                <a:lnTo>
                  <a:pt x="379001" y="254515"/>
                </a:lnTo>
                <a:lnTo>
                  <a:pt x="402150" y="224401"/>
                </a:lnTo>
                <a:cubicBezTo>
                  <a:pt x="397467" y="217089"/>
                  <a:pt x="393572" y="209299"/>
                  <a:pt x="390531" y="201164"/>
                </a:cubicBezTo>
                <a:lnTo>
                  <a:pt x="352592" y="201638"/>
                </a:lnTo>
                <a:lnTo>
                  <a:pt x="346664" y="150569"/>
                </a:lnTo>
                <a:lnTo>
                  <a:pt x="383625" y="142389"/>
                </a:lnTo>
                <a:cubicBezTo>
                  <a:pt x="384698" y="133755"/>
                  <a:pt x="386684" y="125260"/>
                  <a:pt x="389553" y="117047"/>
                </a:cubicBezTo>
                <a:lnTo>
                  <a:pt x="360239" y="93128"/>
                </a:lnTo>
                <a:lnTo>
                  <a:pt x="388693" y="50002"/>
                </a:lnTo>
                <a:lnTo>
                  <a:pt x="422127" y="67430"/>
                </a:lnTo>
                <a:cubicBezTo>
                  <a:pt x="428544" y="61489"/>
                  <a:pt x="435580" y="56253"/>
                  <a:pt x="443112" y="51810"/>
                </a:cubicBezTo>
                <a:lnTo>
                  <a:pt x="436117" y="14820"/>
                </a:lnTo>
                <a:lnTo>
                  <a:pt x="485437" y="0"/>
                </a:lnTo>
                <a:lnTo>
                  <a:pt x="499753" y="34708"/>
                </a:lnTo>
                <a:cubicBezTo>
                  <a:pt x="508538" y="34297"/>
                  <a:pt x="517341" y="34824"/>
                  <a:pt x="526014" y="36279"/>
                </a:cubicBezTo>
                <a:lnTo>
                  <a:pt x="544360" y="3675"/>
                </a:lnTo>
                <a:lnTo>
                  <a:pt x="591547" y="24127"/>
                </a:lnTo>
                <a:lnTo>
                  <a:pt x="580224" y="59931"/>
                </a:lnTo>
                <a:cubicBezTo>
                  <a:pt x="587231" y="65248"/>
                  <a:pt x="593642" y="71310"/>
                  <a:pt x="599342" y="78011"/>
                </a:cubicBezTo>
                <a:lnTo>
                  <a:pt x="634465" y="64822"/>
                </a:lnTo>
                <a:lnTo>
                  <a:pt x="657495" y="110852"/>
                </a:lnTo>
                <a:lnTo>
                  <a:pt x="625721" y="130918"/>
                </a:lnTo>
                <a:cubicBezTo>
                  <a:pt x="627636" y="139462"/>
                  <a:pt x="628629" y="148186"/>
                  <a:pt x="628685" y="156942"/>
                </a:cubicBezTo>
                <a:lnTo>
                  <a:pt x="664253" y="169390"/>
                </a:lnTo>
                <a:lnTo>
                  <a:pt x="652397" y="219422"/>
                </a:lnTo>
                <a:lnTo>
                  <a:pt x="614932" y="214442"/>
                </a:lnTo>
                <a:cubicBezTo>
                  <a:pt x="610919" y="222178"/>
                  <a:pt x="606100" y="229473"/>
                  <a:pt x="600557" y="236198"/>
                </a:cubicBezTo>
                <a:lnTo>
                  <a:pt x="619852" y="268801"/>
                </a:lnTo>
                <a:lnTo>
                  <a:pt x="578565" y="299449"/>
                </a:lnTo>
                <a:lnTo>
                  <a:pt x="552956" y="271469"/>
                </a:lnTo>
                <a:cubicBezTo>
                  <a:pt x="544959" y="274794"/>
                  <a:pt x="536633" y="277269"/>
                  <a:pt x="528118" y="278849"/>
                </a:cubicBezTo>
                <a:lnTo>
                  <a:pt x="521983" y="316343"/>
                </a:lnTo>
                <a:lnTo>
                  <a:pt x="470647" y="313379"/>
                </a:lnTo>
                <a:lnTo>
                  <a:pt x="468957" y="275263"/>
                </a:lnTo>
                <a:cubicBezTo>
                  <a:pt x="460721" y="272663"/>
                  <a:pt x="452774" y="269216"/>
                  <a:pt x="445246" y="264978"/>
                </a:cubicBezTo>
                <a:close/>
                <a:moveTo>
                  <a:pt x="489053" y="258991"/>
                </a:moveTo>
                <a:lnTo>
                  <a:pt x="490535" y="293580"/>
                </a:lnTo>
                <a:lnTo>
                  <a:pt x="504466" y="294410"/>
                </a:lnTo>
                <a:lnTo>
                  <a:pt x="510038" y="260265"/>
                </a:lnTo>
                <a:lnTo>
                  <a:pt x="517803" y="259346"/>
                </a:lnTo>
                <a:cubicBezTo>
                  <a:pt x="529304" y="257989"/>
                  <a:pt x="540484" y="254660"/>
                  <a:pt x="550852" y="249506"/>
                </a:cubicBezTo>
                <a:lnTo>
                  <a:pt x="557846" y="246038"/>
                </a:lnTo>
                <a:lnTo>
                  <a:pt x="581173" y="271528"/>
                </a:lnTo>
                <a:lnTo>
                  <a:pt x="592406" y="263199"/>
                </a:lnTo>
                <a:lnTo>
                  <a:pt x="574830" y="233560"/>
                </a:lnTo>
                <a:lnTo>
                  <a:pt x="580224" y="227839"/>
                </a:lnTo>
                <a:cubicBezTo>
                  <a:pt x="588189" y="219377"/>
                  <a:pt x="594644" y="209613"/>
                  <a:pt x="599312" y="198970"/>
                </a:cubicBezTo>
                <a:lnTo>
                  <a:pt x="602454" y="191827"/>
                </a:lnTo>
                <a:lnTo>
                  <a:pt x="636540" y="196392"/>
                </a:lnTo>
                <a:lnTo>
                  <a:pt x="639770" y="182787"/>
                </a:lnTo>
                <a:lnTo>
                  <a:pt x="607315" y="171524"/>
                </a:lnTo>
                <a:lnTo>
                  <a:pt x="607789" y="163729"/>
                </a:lnTo>
                <a:cubicBezTo>
                  <a:pt x="608503" y="152063"/>
                  <a:pt x="607202" y="140362"/>
                  <a:pt x="603936" y="129140"/>
                </a:cubicBezTo>
                <a:lnTo>
                  <a:pt x="601743" y="121641"/>
                </a:lnTo>
                <a:lnTo>
                  <a:pt x="630612" y="103353"/>
                </a:lnTo>
                <a:lnTo>
                  <a:pt x="624328" y="90845"/>
                </a:lnTo>
                <a:lnTo>
                  <a:pt x="592377" y="102938"/>
                </a:lnTo>
                <a:lnTo>
                  <a:pt x="587694" y="96684"/>
                </a:lnTo>
                <a:cubicBezTo>
                  <a:pt x="580722" y="87271"/>
                  <a:pt x="572177" y="79129"/>
                  <a:pt x="562441" y="72617"/>
                </a:cubicBezTo>
                <a:lnTo>
                  <a:pt x="555950" y="68290"/>
                </a:lnTo>
                <a:lnTo>
                  <a:pt x="566234" y="35686"/>
                </a:lnTo>
                <a:lnTo>
                  <a:pt x="553430" y="30143"/>
                </a:lnTo>
                <a:lnTo>
                  <a:pt x="536743" y="59783"/>
                </a:lnTo>
                <a:lnTo>
                  <a:pt x="529155" y="58034"/>
                </a:lnTo>
                <a:cubicBezTo>
                  <a:pt x="517753" y="55349"/>
                  <a:pt x="505971" y="54647"/>
                  <a:pt x="494329" y="55960"/>
                </a:cubicBezTo>
                <a:lnTo>
                  <a:pt x="486563" y="56849"/>
                </a:lnTo>
                <a:lnTo>
                  <a:pt x="473522" y="25431"/>
                </a:lnTo>
                <a:lnTo>
                  <a:pt x="460095" y="29432"/>
                </a:lnTo>
                <a:lnTo>
                  <a:pt x="466497" y="63132"/>
                </a:lnTo>
                <a:lnTo>
                  <a:pt x="459502" y="66630"/>
                </a:lnTo>
                <a:cubicBezTo>
                  <a:pt x="449099" y="71903"/>
                  <a:pt x="439673" y="78920"/>
                  <a:pt x="431641" y="87377"/>
                </a:cubicBezTo>
                <a:lnTo>
                  <a:pt x="426099" y="93009"/>
                </a:lnTo>
                <a:lnTo>
                  <a:pt x="395659" y="77152"/>
                </a:lnTo>
                <a:lnTo>
                  <a:pt x="387952" y="88830"/>
                </a:lnTo>
                <a:lnTo>
                  <a:pt x="414628" y="110585"/>
                </a:lnTo>
                <a:lnTo>
                  <a:pt x="411664" y="117728"/>
                </a:lnTo>
                <a:cubicBezTo>
                  <a:pt x="407106" y="128427"/>
                  <a:pt x="404399" y="139823"/>
                  <a:pt x="403661" y="151429"/>
                </a:cubicBezTo>
                <a:lnTo>
                  <a:pt x="403187" y="159224"/>
                </a:lnTo>
                <a:lnTo>
                  <a:pt x="369517" y="166693"/>
                </a:lnTo>
                <a:lnTo>
                  <a:pt x="371117" y="180564"/>
                </a:lnTo>
                <a:lnTo>
                  <a:pt x="405677" y="180149"/>
                </a:lnTo>
                <a:lnTo>
                  <a:pt x="407929" y="187589"/>
                </a:lnTo>
                <a:cubicBezTo>
                  <a:pt x="411297" y="198678"/>
                  <a:pt x="416528" y="209113"/>
                  <a:pt x="423401" y="218444"/>
                </a:cubicBezTo>
                <a:lnTo>
                  <a:pt x="428025" y="224727"/>
                </a:lnTo>
                <a:lnTo>
                  <a:pt x="406951" y="252174"/>
                </a:lnTo>
                <a:lnTo>
                  <a:pt x="417088" y="261777"/>
                </a:lnTo>
                <a:lnTo>
                  <a:pt x="443319" y="239191"/>
                </a:lnTo>
                <a:lnTo>
                  <a:pt x="449840" y="243459"/>
                </a:lnTo>
                <a:cubicBezTo>
                  <a:pt x="459565" y="249755"/>
                  <a:pt x="470273" y="254382"/>
                  <a:pt x="481525" y="257153"/>
                </a:cubicBezTo>
                <a:close/>
                <a:moveTo>
                  <a:pt x="485081" y="205402"/>
                </a:moveTo>
                <a:cubicBezTo>
                  <a:pt x="458785" y="194040"/>
                  <a:pt x="446677" y="163511"/>
                  <a:pt x="458041" y="137214"/>
                </a:cubicBezTo>
                <a:cubicBezTo>
                  <a:pt x="469402" y="110917"/>
                  <a:pt x="499931" y="98811"/>
                  <a:pt x="526227" y="110173"/>
                </a:cubicBezTo>
                <a:cubicBezTo>
                  <a:pt x="552526" y="121536"/>
                  <a:pt x="564631" y="152064"/>
                  <a:pt x="553270" y="178361"/>
                </a:cubicBezTo>
                <a:cubicBezTo>
                  <a:pt x="553264" y="178374"/>
                  <a:pt x="553258" y="178388"/>
                  <a:pt x="553252" y="178401"/>
                </a:cubicBezTo>
                <a:cubicBezTo>
                  <a:pt x="541850" y="204647"/>
                  <a:pt x="511363" y="216722"/>
                  <a:pt x="485081" y="205402"/>
                </a:cubicBezTo>
                <a:close/>
                <a:moveTo>
                  <a:pt x="517981" y="129229"/>
                </a:moveTo>
                <a:cubicBezTo>
                  <a:pt x="502210" y="122396"/>
                  <a:pt x="483887" y="129642"/>
                  <a:pt x="477052" y="145413"/>
                </a:cubicBezTo>
                <a:cubicBezTo>
                  <a:pt x="470220" y="161185"/>
                  <a:pt x="477467" y="179509"/>
                  <a:pt x="493238" y="186342"/>
                </a:cubicBezTo>
                <a:cubicBezTo>
                  <a:pt x="509006" y="193174"/>
                  <a:pt x="527330" y="185930"/>
                  <a:pt x="534164" y="170161"/>
                </a:cubicBezTo>
                <a:cubicBezTo>
                  <a:pt x="540964" y="154388"/>
                  <a:pt x="533729" y="136087"/>
                  <a:pt x="517981" y="129229"/>
                </a:cubicBezTo>
                <a:close/>
                <a:moveTo>
                  <a:pt x="230300" y="664282"/>
                </a:moveTo>
                <a:lnTo>
                  <a:pt x="218177" y="623706"/>
                </a:lnTo>
                <a:cubicBezTo>
                  <a:pt x="214057" y="623706"/>
                  <a:pt x="209937" y="623409"/>
                  <a:pt x="205817" y="623054"/>
                </a:cubicBezTo>
                <a:lnTo>
                  <a:pt x="201045" y="622579"/>
                </a:lnTo>
                <a:lnTo>
                  <a:pt x="183262" y="661111"/>
                </a:lnTo>
                <a:lnTo>
                  <a:pt x="125879" y="642645"/>
                </a:lnTo>
                <a:lnTo>
                  <a:pt x="134030" y="601298"/>
                </a:lnTo>
                <a:cubicBezTo>
                  <a:pt x="128932" y="598512"/>
                  <a:pt x="123982" y="595370"/>
                  <a:pt x="119210" y="592199"/>
                </a:cubicBezTo>
                <a:lnTo>
                  <a:pt x="86014" y="617837"/>
                </a:lnTo>
                <a:lnTo>
                  <a:pt x="43748" y="574771"/>
                </a:lnTo>
                <a:lnTo>
                  <a:pt x="69890" y="542167"/>
                </a:lnTo>
                <a:cubicBezTo>
                  <a:pt x="66659" y="537277"/>
                  <a:pt x="63636" y="532208"/>
                  <a:pt x="60998" y="527051"/>
                </a:cubicBezTo>
                <a:lnTo>
                  <a:pt x="19888" y="534283"/>
                </a:lnTo>
                <a:lnTo>
                  <a:pt x="2401" y="476515"/>
                </a:lnTo>
                <a:lnTo>
                  <a:pt x="40517" y="459917"/>
                </a:lnTo>
                <a:cubicBezTo>
                  <a:pt x="39921" y="454007"/>
                  <a:pt x="39624" y="448073"/>
                  <a:pt x="39628" y="442134"/>
                </a:cubicBezTo>
                <a:lnTo>
                  <a:pt x="0" y="429418"/>
                </a:lnTo>
                <a:lnTo>
                  <a:pt x="11471" y="370139"/>
                </a:lnTo>
                <a:lnTo>
                  <a:pt x="52966" y="373103"/>
                </a:lnTo>
                <a:cubicBezTo>
                  <a:pt x="55199" y="367590"/>
                  <a:pt x="57679" y="362205"/>
                  <a:pt x="60405" y="356949"/>
                </a:cubicBezTo>
                <a:lnTo>
                  <a:pt x="31270" y="327310"/>
                </a:lnTo>
                <a:lnTo>
                  <a:pt x="68942" y="280183"/>
                </a:lnTo>
                <a:lnTo>
                  <a:pt x="104213" y="302531"/>
                </a:lnTo>
                <a:cubicBezTo>
                  <a:pt x="108688" y="298737"/>
                  <a:pt x="113371" y="295151"/>
                  <a:pt x="118203" y="291802"/>
                </a:cubicBezTo>
                <a:lnTo>
                  <a:pt x="105991" y="251877"/>
                </a:lnTo>
                <a:lnTo>
                  <a:pt x="161239" y="227662"/>
                </a:lnTo>
                <a:lnTo>
                  <a:pt x="182461" y="263733"/>
                </a:lnTo>
                <a:cubicBezTo>
                  <a:pt x="188113" y="262488"/>
                  <a:pt x="193863" y="261501"/>
                  <a:pt x="199711" y="260769"/>
                </a:cubicBezTo>
                <a:lnTo>
                  <a:pt x="207566" y="219629"/>
                </a:lnTo>
                <a:lnTo>
                  <a:pt x="267734" y="223838"/>
                </a:lnTo>
                <a:lnTo>
                  <a:pt x="269779" y="265926"/>
                </a:lnTo>
                <a:cubicBezTo>
                  <a:pt x="275352" y="267447"/>
                  <a:pt x="280826" y="269216"/>
                  <a:pt x="286200" y="271232"/>
                </a:cubicBezTo>
                <a:lnTo>
                  <a:pt x="312490" y="238243"/>
                </a:lnTo>
                <a:lnTo>
                  <a:pt x="363855" y="269957"/>
                </a:lnTo>
                <a:lnTo>
                  <a:pt x="346072" y="308489"/>
                </a:lnTo>
                <a:cubicBezTo>
                  <a:pt x="350242" y="312440"/>
                  <a:pt x="354193" y="316521"/>
                  <a:pt x="357928" y="320730"/>
                </a:cubicBezTo>
                <a:lnTo>
                  <a:pt x="396815" y="303569"/>
                </a:lnTo>
                <a:lnTo>
                  <a:pt x="427521" y="355467"/>
                </a:lnTo>
                <a:lnTo>
                  <a:pt x="393643" y="381372"/>
                </a:lnTo>
                <a:cubicBezTo>
                  <a:pt x="395620" y="386708"/>
                  <a:pt x="397250" y="392123"/>
                  <a:pt x="398534" y="397615"/>
                </a:cubicBezTo>
                <a:lnTo>
                  <a:pt x="441096" y="400579"/>
                </a:lnTo>
                <a:lnTo>
                  <a:pt x="444060" y="460777"/>
                </a:lnTo>
                <a:lnTo>
                  <a:pt x="401972" y="467920"/>
                </a:lnTo>
                <a:cubicBezTo>
                  <a:pt x="401163" y="473471"/>
                  <a:pt x="400105" y="478984"/>
                  <a:pt x="398800" y="484459"/>
                </a:cubicBezTo>
                <a:lnTo>
                  <a:pt x="435257" y="506837"/>
                </a:lnTo>
                <a:lnTo>
                  <a:pt x="409945" y="561611"/>
                </a:lnTo>
                <a:lnTo>
                  <a:pt x="369309" y="548421"/>
                </a:lnTo>
                <a:cubicBezTo>
                  <a:pt x="365990" y="552956"/>
                  <a:pt x="362492" y="557313"/>
                  <a:pt x="358757" y="561611"/>
                </a:cubicBezTo>
                <a:lnTo>
                  <a:pt x="380602" y="598364"/>
                </a:lnTo>
                <a:lnTo>
                  <a:pt x="332764" y="635087"/>
                </a:lnTo>
                <a:lnTo>
                  <a:pt x="303124" y="604618"/>
                </a:lnTo>
                <a:cubicBezTo>
                  <a:pt x="298056" y="607167"/>
                  <a:pt x="292869" y="609449"/>
                  <a:pt x="287593" y="611524"/>
                </a:cubicBezTo>
                <a:lnTo>
                  <a:pt x="289816" y="653997"/>
                </a:lnTo>
                <a:close/>
                <a:moveTo>
                  <a:pt x="149502" y="628715"/>
                </a:moveTo>
                <a:lnTo>
                  <a:pt x="172384" y="636095"/>
                </a:lnTo>
                <a:lnTo>
                  <a:pt x="188982" y="600083"/>
                </a:lnTo>
                <a:lnTo>
                  <a:pt x="196629" y="601328"/>
                </a:lnTo>
                <a:cubicBezTo>
                  <a:pt x="200245" y="601921"/>
                  <a:pt x="203980" y="602395"/>
                  <a:pt x="207685" y="602691"/>
                </a:cubicBezTo>
                <a:cubicBezTo>
                  <a:pt x="213598" y="603222"/>
                  <a:pt x="219534" y="603417"/>
                  <a:pt x="225468" y="603284"/>
                </a:cubicBezTo>
                <a:lnTo>
                  <a:pt x="233263" y="603106"/>
                </a:lnTo>
                <a:lnTo>
                  <a:pt x="244615" y="641074"/>
                </a:lnTo>
                <a:lnTo>
                  <a:pt x="268327" y="636984"/>
                </a:lnTo>
                <a:lnTo>
                  <a:pt x="266252" y="597326"/>
                </a:lnTo>
                <a:lnTo>
                  <a:pt x="273544" y="594837"/>
                </a:lnTo>
                <a:cubicBezTo>
                  <a:pt x="282705" y="591689"/>
                  <a:pt x="291565" y="587720"/>
                  <a:pt x="300012" y="582981"/>
                </a:cubicBezTo>
                <a:lnTo>
                  <a:pt x="306829" y="579217"/>
                </a:lnTo>
                <a:lnTo>
                  <a:pt x="334690" y="607730"/>
                </a:lnTo>
                <a:lnTo>
                  <a:pt x="353748" y="593118"/>
                </a:lnTo>
                <a:lnTo>
                  <a:pt x="333327" y="558765"/>
                </a:lnTo>
                <a:lnTo>
                  <a:pt x="338691" y="553163"/>
                </a:lnTo>
                <a:cubicBezTo>
                  <a:pt x="345348" y="546207"/>
                  <a:pt x="351368" y="538667"/>
                  <a:pt x="356683" y="530637"/>
                </a:cubicBezTo>
                <a:lnTo>
                  <a:pt x="360891" y="524235"/>
                </a:lnTo>
                <a:lnTo>
                  <a:pt x="398919" y="536565"/>
                </a:lnTo>
                <a:lnTo>
                  <a:pt x="408997" y="514721"/>
                </a:lnTo>
                <a:lnTo>
                  <a:pt x="374941" y="493795"/>
                </a:lnTo>
                <a:lnTo>
                  <a:pt x="377075" y="486356"/>
                </a:lnTo>
                <a:cubicBezTo>
                  <a:pt x="379736" y="477114"/>
                  <a:pt x="381562" y="467650"/>
                  <a:pt x="382528" y="458080"/>
                </a:cubicBezTo>
                <a:lnTo>
                  <a:pt x="383329" y="450373"/>
                </a:lnTo>
                <a:lnTo>
                  <a:pt x="422749" y="443586"/>
                </a:lnTo>
                <a:lnTo>
                  <a:pt x="421534" y="419578"/>
                </a:lnTo>
                <a:lnTo>
                  <a:pt x="381698" y="416851"/>
                </a:lnTo>
                <a:lnTo>
                  <a:pt x="380157" y="409234"/>
                </a:lnTo>
                <a:cubicBezTo>
                  <a:pt x="378222" y="399796"/>
                  <a:pt x="375445" y="390552"/>
                  <a:pt x="371858" y="381610"/>
                </a:cubicBezTo>
                <a:lnTo>
                  <a:pt x="368894" y="374407"/>
                </a:lnTo>
                <a:lnTo>
                  <a:pt x="400520" y="350192"/>
                </a:lnTo>
                <a:lnTo>
                  <a:pt x="388308" y="329444"/>
                </a:lnTo>
                <a:lnTo>
                  <a:pt x="352000" y="345597"/>
                </a:lnTo>
                <a:lnTo>
                  <a:pt x="347079" y="339670"/>
                </a:lnTo>
                <a:cubicBezTo>
                  <a:pt x="340977" y="332153"/>
                  <a:pt x="334201" y="325208"/>
                  <a:pt x="326836" y="318922"/>
                </a:cubicBezTo>
                <a:lnTo>
                  <a:pt x="320908" y="313883"/>
                </a:lnTo>
                <a:lnTo>
                  <a:pt x="337565" y="277930"/>
                </a:lnTo>
                <a:lnTo>
                  <a:pt x="317114" y="265304"/>
                </a:lnTo>
                <a:lnTo>
                  <a:pt x="292720" y="296010"/>
                </a:lnTo>
                <a:lnTo>
                  <a:pt x="285548" y="293047"/>
                </a:lnTo>
                <a:cubicBezTo>
                  <a:pt x="276594" y="289262"/>
                  <a:pt x="267319" y="286286"/>
                  <a:pt x="257835" y="284155"/>
                </a:cubicBezTo>
                <a:lnTo>
                  <a:pt x="250277" y="282436"/>
                </a:lnTo>
                <a:lnTo>
                  <a:pt x="248261" y="242985"/>
                </a:lnTo>
                <a:lnTo>
                  <a:pt x="224283" y="241296"/>
                </a:lnTo>
                <a:lnTo>
                  <a:pt x="216932" y="279827"/>
                </a:lnTo>
                <a:lnTo>
                  <a:pt x="209166" y="280450"/>
                </a:lnTo>
                <a:cubicBezTo>
                  <a:pt x="199383" y="281200"/>
                  <a:pt x="189690" y="282845"/>
                  <a:pt x="180209" y="285370"/>
                </a:cubicBezTo>
                <a:lnTo>
                  <a:pt x="172710" y="287356"/>
                </a:lnTo>
                <a:lnTo>
                  <a:pt x="152881" y="253715"/>
                </a:lnTo>
                <a:lnTo>
                  <a:pt x="130888" y="263407"/>
                </a:lnTo>
                <a:lnTo>
                  <a:pt x="142211" y="300694"/>
                </a:lnTo>
                <a:lnTo>
                  <a:pt x="135631" y="304902"/>
                </a:lnTo>
                <a:cubicBezTo>
                  <a:pt x="127298" y="310101"/>
                  <a:pt x="119459" y="316053"/>
                  <a:pt x="112215" y="322686"/>
                </a:cubicBezTo>
                <a:lnTo>
                  <a:pt x="106495" y="327962"/>
                </a:lnTo>
                <a:lnTo>
                  <a:pt x="73388" y="307451"/>
                </a:lnTo>
                <a:lnTo>
                  <a:pt x="58568" y="326243"/>
                </a:lnTo>
                <a:lnTo>
                  <a:pt x="85807" y="353867"/>
                </a:lnTo>
                <a:lnTo>
                  <a:pt x="81894" y="360595"/>
                </a:lnTo>
                <a:cubicBezTo>
                  <a:pt x="76941" y="369167"/>
                  <a:pt x="72784" y="378177"/>
                  <a:pt x="69475" y="387508"/>
                </a:cubicBezTo>
                <a:lnTo>
                  <a:pt x="66897" y="394829"/>
                </a:lnTo>
                <a:lnTo>
                  <a:pt x="28365" y="392043"/>
                </a:lnTo>
                <a:lnTo>
                  <a:pt x="23801" y="415754"/>
                </a:lnTo>
                <a:lnTo>
                  <a:pt x="60791" y="427610"/>
                </a:lnTo>
                <a:lnTo>
                  <a:pt x="60168" y="435316"/>
                </a:lnTo>
                <a:cubicBezTo>
                  <a:pt x="59745" y="445222"/>
                  <a:pt x="60251" y="455145"/>
                  <a:pt x="61680" y="464956"/>
                </a:cubicBezTo>
                <a:lnTo>
                  <a:pt x="62806" y="472662"/>
                </a:lnTo>
                <a:lnTo>
                  <a:pt x="27239" y="488164"/>
                </a:lnTo>
                <a:lnTo>
                  <a:pt x="34174" y="511223"/>
                </a:lnTo>
                <a:lnTo>
                  <a:pt x="72498" y="504466"/>
                </a:lnTo>
                <a:lnTo>
                  <a:pt x="75848" y="511461"/>
                </a:lnTo>
                <a:cubicBezTo>
                  <a:pt x="80121" y="520341"/>
                  <a:pt x="85180" y="528823"/>
                  <a:pt x="90964" y="536802"/>
                </a:cubicBezTo>
                <a:lnTo>
                  <a:pt x="95499" y="543086"/>
                </a:lnTo>
                <a:lnTo>
                  <a:pt x="71016" y="573407"/>
                </a:lnTo>
                <a:lnTo>
                  <a:pt x="87852" y="590539"/>
                </a:lnTo>
                <a:lnTo>
                  <a:pt x="118855" y="566620"/>
                </a:lnTo>
                <a:lnTo>
                  <a:pt x="125079" y="571273"/>
                </a:lnTo>
                <a:cubicBezTo>
                  <a:pt x="132914" y="577097"/>
                  <a:pt x="141268" y="582187"/>
                  <a:pt x="150036" y="586478"/>
                </a:cubicBezTo>
                <a:lnTo>
                  <a:pt x="157030" y="589917"/>
                </a:lnTo>
                <a:close/>
                <a:moveTo>
                  <a:pt x="222208" y="545576"/>
                </a:moveTo>
                <a:cubicBezTo>
                  <a:pt x="165144" y="545576"/>
                  <a:pt x="118884" y="499317"/>
                  <a:pt x="118884" y="442252"/>
                </a:cubicBezTo>
                <a:cubicBezTo>
                  <a:pt x="118884" y="385187"/>
                  <a:pt x="165144" y="338929"/>
                  <a:pt x="222208" y="338929"/>
                </a:cubicBezTo>
                <a:cubicBezTo>
                  <a:pt x="279273" y="338929"/>
                  <a:pt x="325532" y="385187"/>
                  <a:pt x="325532" y="442252"/>
                </a:cubicBezTo>
                <a:cubicBezTo>
                  <a:pt x="325416" y="499255"/>
                  <a:pt x="279211" y="545422"/>
                  <a:pt x="222208" y="545487"/>
                </a:cubicBezTo>
                <a:close/>
                <a:moveTo>
                  <a:pt x="222208" y="360803"/>
                </a:moveTo>
                <a:cubicBezTo>
                  <a:pt x="177208" y="360785"/>
                  <a:pt x="140715" y="397253"/>
                  <a:pt x="140699" y="442252"/>
                </a:cubicBezTo>
                <a:cubicBezTo>
                  <a:pt x="140683" y="487251"/>
                  <a:pt x="177149" y="523743"/>
                  <a:pt x="222149" y="523761"/>
                </a:cubicBezTo>
                <a:cubicBezTo>
                  <a:pt x="267147" y="523779"/>
                  <a:pt x="303640" y="487310"/>
                  <a:pt x="303657" y="442311"/>
                </a:cubicBezTo>
                <a:cubicBezTo>
                  <a:pt x="303657" y="442291"/>
                  <a:pt x="303657" y="442273"/>
                  <a:pt x="303657" y="442252"/>
                </a:cubicBezTo>
                <a:cubicBezTo>
                  <a:pt x="303657" y="397253"/>
                  <a:pt x="267207" y="360764"/>
                  <a:pt x="222208" y="360714"/>
                </a:cubicBezTo>
                <a:close/>
              </a:path>
            </a:pathLst>
          </a:custGeom>
          <a:solidFill>
            <a:schemeClr val="accent2"/>
          </a:solidFill>
          <a:ln w="296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4" name="Date Placeholder 3">
            <a:extLst>
              <a:ext uri="{FF2B5EF4-FFF2-40B4-BE49-F238E27FC236}">
                <a16:creationId xmlns:a16="http://schemas.microsoft.com/office/drawing/2014/main" id="{495ADEE4-042E-6237-55DA-4D23D34C8BA3}"/>
              </a:ext>
            </a:extLst>
          </p:cNvPr>
          <p:cNvSpPr>
            <a:spLocks noGrp="1"/>
          </p:cNvSpPr>
          <p:nvPr>
            <p:ph type="dt" sz="half" idx="10"/>
          </p:nvPr>
        </p:nvSpPr>
        <p:spPr/>
        <p:txBody>
          <a:bodyPr/>
          <a:lstStyle/>
          <a:p>
            <a:fld id="{80DC46EB-716E-45AA-AD34-CD8B146B4868}" type="datetime4">
              <a:rPr lang="en-GB" smtClean="0"/>
              <a:t>06 September 2023</a:t>
            </a:fld>
            <a:endParaRPr lang="en-GB" dirty="0"/>
          </a:p>
        </p:txBody>
      </p:sp>
    </p:spTree>
    <p:extLst>
      <p:ext uri="{BB962C8B-B14F-4D97-AF65-F5344CB8AC3E}">
        <p14:creationId xmlns:p14="http://schemas.microsoft.com/office/powerpoint/2010/main" val="747555767"/>
      </p:ext>
    </p:extLst>
  </p:cSld>
  <p:clrMapOvr>
    <a:masterClrMapping/>
  </p:clrMapOvr>
</p:sld>
</file>

<file path=ppt/theme/theme1.xml><?xml version="1.0" encoding="utf-8"?>
<a:theme xmlns:a="http://schemas.openxmlformats.org/drawingml/2006/main" name="Office Theme">
  <a:themeElements>
    <a:clrScheme name="University of Nottingham">
      <a:dk1>
        <a:srgbClr val="000000"/>
      </a:dk1>
      <a:lt1>
        <a:srgbClr val="FFFFFF"/>
      </a:lt1>
      <a:dk2>
        <a:srgbClr val="4A4A49"/>
      </a:dk2>
      <a:lt2>
        <a:srgbClr val="92928E"/>
      </a:lt2>
      <a:accent1>
        <a:srgbClr val="009BBD"/>
      </a:accent1>
      <a:accent2>
        <a:srgbClr val="007DA8"/>
      </a:accent2>
      <a:accent3>
        <a:srgbClr val="005697"/>
      </a:accent3>
      <a:accent4>
        <a:srgbClr val="1B2A6B"/>
      </a:accent4>
      <a:accent5>
        <a:srgbClr val="191A4F"/>
      </a:accent5>
      <a:accent6>
        <a:srgbClr val="E52F6D"/>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University of Nottingham">
      <a:dk1>
        <a:sysClr val="windowText" lastClr="000000"/>
      </a:dk1>
      <a:lt1>
        <a:sysClr val="window" lastClr="FFFFFF"/>
      </a:lt1>
      <a:dk2>
        <a:srgbClr val="4A4A49"/>
      </a:dk2>
      <a:lt2>
        <a:srgbClr val="92928E"/>
      </a:lt2>
      <a:accent1>
        <a:srgbClr val="009BBD"/>
      </a:accent1>
      <a:accent2>
        <a:srgbClr val="007DA8"/>
      </a:accent2>
      <a:accent3>
        <a:srgbClr val="005697"/>
      </a:accent3>
      <a:accent4>
        <a:srgbClr val="1B2A6B"/>
      </a:accent4>
      <a:accent5>
        <a:srgbClr val="191A4F"/>
      </a:accent5>
      <a:accent6>
        <a:srgbClr val="B32B76"/>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24391EDCFC911F45A9DD8B1389DBAE73" ma:contentTypeVersion="16" ma:contentTypeDescription="Create a new document." ma:contentTypeScope="" ma:versionID="f4379a1973ca976954ddd8faa55d8eb5">
  <xsd:schema xmlns:xsd="http://www.w3.org/2001/XMLSchema" xmlns:xs="http://www.w3.org/2001/XMLSchema" xmlns:p="http://schemas.microsoft.com/office/2006/metadata/properties" xmlns:ns2="16640679-8aa6-4262-947d-54cfc3df5a39" xmlns:ns3="c9a8d30e-3eb0-4167-b686-5fd4d1de55fa" targetNamespace="http://schemas.microsoft.com/office/2006/metadata/properties" ma:root="true" ma:fieldsID="c17e4daf040e4ded5acb1c8f843c3383" ns2:_="" ns3:_="">
    <xsd:import namespace="16640679-8aa6-4262-947d-54cfc3df5a39"/>
    <xsd:import namespace="c9a8d30e-3eb0-4167-b686-5fd4d1de55fa"/>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GenerationTime" minOccurs="0"/>
                <xsd:element ref="ns2:MediaServiceEventHashCode" minOccurs="0"/>
                <xsd:element ref="ns2:MediaServiceOCR" minOccurs="0"/>
                <xsd:element ref="ns2:MediaServiceAutoKeyPoints" minOccurs="0"/>
                <xsd:element ref="ns2:MediaServiceKeyPoints" minOccurs="0"/>
                <xsd:element ref="ns2:MediaServiceLocation" minOccurs="0"/>
                <xsd:element ref="ns3:SharedWithUsers" minOccurs="0"/>
                <xsd:element ref="ns3:SharedWithDetails"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6640679-8aa6-4262-947d-54cfc3df5a3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7" nillable="true" ma:displayName="Location" ma:internalName="MediaServiceLocation" ma:readOnly="true">
      <xsd:simpleType>
        <xsd:restriction base="dms:Text"/>
      </xsd:simpleType>
    </xsd:element>
    <xsd:element name="MediaLengthInSeconds" ma:index="21"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c9a8d30e-3eb0-4167-b686-5fd4d1de55fa"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FF2B19F1-7180-49D0-A3F7-A5B98EF2F879}">
  <ds:schemaRefs>
    <ds:schemaRef ds:uri="http://schemas.microsoft.com/sharepoint/v3/contenttype/forms"/>
  </ds:schemaRefs>
</ds:datastoreItem>
</file>

<file path=customXml/itemProps2.xml><?xml version="1.0" encoding="utf-8"?>
<ds:datastoreItem xmlns:ds="http://schemas.openxmlformats.org/officeDocument/2006/customXml" ds:itemID="{C613204F-5E4A-4D83-8DBB-FC93B464A90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6640679-8aa6-4262-947d-54cfc3df5a39"/>
    <ds:schemaRef ds:uri="c9a8d30e-3eb0-4167-b686-5fd4d1de55f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0DC6309B-1C52-4FD6-94A2-0113722346F5}">
  <ds:schemaRefs>
    <ds:schemaRef ds:uri="http://purl.org/dc/terms/"/>
    <ds:schemaRef ds:uri="http://schemas.microsoft.com/office/infopath/2007/PartnerControls"/>
    <ds:schemaRef ds:uri="http://schemas.microsoft.com/office/2006/documentManagement/types"/>
    <ds:schemaRef ds:uri="http://schemas.microsoft.com/office/2006/metadata/properties"/>
    <ds:schemaRef ds:uri="http://purl.org/dc/elements/1.1/"/>
    <ds:schemaRef ds:uri="http://www.w3.org/XML/1998/namespace"/>
    <ds:schemaRef ds:uri="16640679-8aa6-4262-947d-54cfc3df5a39"/>
    <ds:schemaRef ds:uri="http://schemas.openxmlformats.org/package/2006/metadata/core-properties"/>
    <ds:schemaRef ds:uri="c9a8d30e-3eb0-4167-b686-5fd4d1de55fa"/>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
  <TotalTime>30863</TotalTime>
  <Words>2407</Words>
  <Application>Microsoft Office PowerPoint</Application>
  <PresentationFormat>Widescreen</PresentationFormat>
  <Paragraphs>306</Paragraphs>
  <Slides>27</Slides>
  <Notes>20</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27</vt:i4>
      </vt:variant>
    </vt:vector>
  </HeadingPairs>
  <TitlesOfParts>
    <vt:vector size="33" baseType="lpstr">
      <vt:lpstr>Arial</vt:lpstr>
      <vt:lpstr>Courier New</vt:lpstr>
      <vt:lpstr>Georgia</vt:lpstr>
      <vt:lpstr>Wingdings</vt:lpstr>
      <vt:lpstr>Office Theme</vt:lpstr>
      <vt:lpstr>1_Office Theme</vt:lpstr>
      <vt:lpstr>How To Build TexGen</vt:lpstr>
      <vt:lpstr>Contents</vt:lpstr>
      <vt:lpstr>Introduction</vt:lpstr>
      <vt:lpstr>Introduction</vt:lpstr>
      <vt:lpstr>Source Code</vt:lpstr>
      <vt:lpstr>TexGen Code Structure</vt:lpstr>
      <vt:lpstr>Core Class Hierarchy</vt:lpstr>
      <vt:lpstr>Building TexGen</vt:lpstr>
      <vt:lpstr>Prerequisites</vt:lpstr>
      <vt:lpstr>The Initial Build</vt:lpstr>
      <vt:lpstr>The Initial Build</vt:lpstr>
      <vt:lpstr>The Initial Build</vt:lpstr>
      <vt:lpstr>The Initial Build</vt:lpstr>
      <vt:lpstr>The Initial Build</vt:lpstr>
      <vt:lpstr>Building the Libraries</vt:lpstr>
      <vt:lpstr>Python</vt:lpstr>
      <vt:lpstr>Compiling Python</vt:lpstr>
      <vt:lpstr>Python – Setting up the Directory</vt:lpstr>
      <vt:lpstr>Python – Adding Python to path</vt:lpstr>
      <vt:lpstr>Python – Adding Python to path</vt:lpstr>
      <vt:lpstr>Python – Adding PYTHONPATH variables</vt:lpstr>
      <vt:lpstr>VTK</vt:lpstr>
      <vt:lpstr>wxWidgets</vt:lpstr>
      <vt:lpstr>The final build</vt:lpstr>
      <vt:lpstr>Configuring optional modules</vt:lpstr>
      <vt:lpstr>Configuring optional modules</vt:lpstr>
      <vt:lpstr>Finishing the Build</vt:lpstr>
    </vt:vector>
  </TitlesOfParts>
  <Company>University of Nottingham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Teri Browett</dc:creator>
  <cp:lastModifiedBy>Louise Brown (staff)</cp:lastModifiedBy>
  <cp:revision>140</cp:revision>
  <cp:lastPrinted>2019-11-06T14:12:58Z</cp:lastPrinted>
  <dcterms:created xsi:type="dcterms:W3CDTF">2019-02-06T16:40:25Z</dcterms:created>
  <dcterms:modified xsi:type="dcterms:W3CDTF">2023-09-06T11:10:20Z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0x01010024391EDCFC911F45A9DD8B1389DBAE73</vt:lpwstr>
  </property>
  <property fmtid="{D5CDD505-2E9C-101B-9397-08002B2CF9AE}" pid="3" name="Order">
    <vt:r8>4688300</vt:r8>
  </property>
  <property fmtid="{D5CDD505-2E9C-101B-9397-08002B2CF9AE}" pid="4" name="ComplianceAssetId">
    <vt:lpwstr/>
  </property>
</Properties>
</file>